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20.xml" ContentType="application/vnd.openxmlformats-officedocument.presentationml.tags+xml"/>
  <Override PartName="/ppt/tags/tag2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4"/>
  </p:sldMasterIdLst>
  <p:notesMasterIdLst>
    <p:notesMasterId r:id="rId68"/>
  </p:notesMasterIdLst>
  <p:handoutMasterIdLst>
    <p:handoutMasterId r:id="rId69"/>
  </p:handoutMasterIdLst>
  <p:sldIdLst>
    <p:sldId id="297" r:id="rId5"/>
    <p:sldId id="385" r:id="rId6"/>
    <p:sldId id="399" r:id="rId7"/>
    <p:sldId id="401" r:id="rId8"/>
    <p:sldId id="326" r:id="rId9"/>
    <p:sldId id="267" r:id="rId10"/>
    <p:sldId id="328" r:id="rId11"/>
    <p:sldId id="389" r:id="rId12"/>
    <p:sldId id="390" r:id="rId13"/>
    <p:sldId id="391" r:id="rId14"/>
    <p:sldId id="271" r:id="rId15"/>
    <p:sldId id="272" r:id="rId16"/>
    <p:sldId id="329" r:id="rId17"/>
    <p:sldId id="330" r:id="rId18"/>
    <p:sldId id="275" r:id="rId19"/>
    <p:sldId id="276" r:id="rId20"/>
    <p:sldId id="277" r:id="rId21"/>
    <p:sldId id="402" r:id="rId22"/>
    <p:sldId id="279" r:id="rId23"/>
    <p:sldId id="341" r:id="rId24"/>
    <p:sldId id="410" r:id="rId25"/>
    <p:sldId id="283" r:id="rId26"/>
    <p:sldId id="284" r:id="rId27"/>
    <p:sldId id="285" r:id="rId28"/>
    <p:sldId id="290" r:id="rId29"/>
    <p:sldId id="336" r:id="rId30"/>
    <p:sldId id="404" r:id="rId31"/>
    <p:sldId id="338" r:id="rId32"/>
    <p:sldId id="405" r:id="rId33"/>
    <p:sldId id="406" r:id="rId34"/>
    <p:sldId id="407" r:id="rId35"/>
    <p:sldId id="408" r:id="rId36"/>
    <p:sldId id="299" r:id="rId37"/>
    <p:sldId id="300" r:id="rId38"/>
    <p:sldId id="301" r:id="rId39"/>
    <p:sldId id="302" r:id="rId40"/>
    <p:sldId id="411" r:id="rId41"/>
    <p:sldId id="305" r:id="rId42"/>
    <p:sldId id="307" r:id="rId43"/>
    <p:sldId id="308" r:id="rId44"/>
    <p:sldId id="309" r:id="rId45"/>
    <p:sldId id="310" r:id="rId46"/>
    <p:sldId id="311" r:id="rId47"/>
    <p:sldId id="345" r:id="rId48"/>
    <p:sldId id="343" r:id="rId49"/>
    <p:sldId id="409" r:id="rId50"/>
    <p:sldId id="348" r:id="rId51"/>
    <p:sldId id="350" r:id="rId52"/>
    <p:sldId id="351" r:id="rId53"/>
    <p:sldId id="416" r:id="rId54"/>
    <p:sldId id="417" r:id="rId55"/>
    <p:sldId id="418" r:id="rId56"/>
    <p:sldId id="419" r:id="rId57"/>
    <p:sldId id="395" r:id="rId58"/>
    <p:sldId id="292" r:id="rId59"/>
    <p:sldId id="296" r:id="rId60"/>
    <p:sldId id="298" r:id="rId61"/>
    <p:sldId id="412" r:id="rId62"/>
    <p:sldId id="413" r:id="rId63"/>
    <p:sldId id="414" r:id="rId64"/>
    <p:sldId id="303" r:id="rId65"/>
    <p:sldId id="415" r:id="rId66"/>
    <p:sldId id="288" r:id="rId67"/>
  </p:sldIdLst>
  <p:sldSz cx="12192000" cy="6858000"/>
  <p:notesSz cx="6805613" cy="9944100"/>
  <p:embeddedFontLst>
    <p:embeddedFont>
      <p:font typeface="FuturaT" panose="020B0502020204020303" pitchFamily="34" charset="0"/>
      <p:regular r:id="rId70"/>
      <p:bold r:id="rId71"/>
      <p:italic r:id="rId72"/>
    </p:embeddedFont>
    <p:embeddedFont>
      <p:font typeface="FuturaTDem" panose="020B0702020204020203" pitchFamily="34" charset="0"/>
      <p:regular r:id="rId73"/>
      <p:italic r:id="rId74"/>
    </p:embeddedFont>
    <p:embeddedFont>
      <p:font typeface="Segoe UI Light" panose="020B0502040204020203" pitchFamily="34" charset="0"/>
      <p:regular r:id="rId75"/>
      <p:italic r:id="rId76"/>
    </p:embeddedFont>
  </p:embeddedFontLst>
  <p:custDataLst>
    <p:tags r:id="rId77"/>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D700"/>
    <a:srgbClr val="2D4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8257" autoAdjust="0"/>
  </p:normalViewPr>
  <p:slideViewPr>
    <p:cSldViewPr>
      <p:cViewPr varScale="1">
        <p:scale>
          <a:sx n="88" d="100"/>
          <a:sy n="88" d="100"/>
        </p:scale>
        <p:origin x="1404" y="284"/>
      </p:cViewPr>
      <p:guideLst>
        <p:guide orient="horz" pos="2160"/>
        <p:guide pos="3840"/>
      </p:guideLst>
    </p:cSldViewPr>
  </p:slideViewPr>
  <p:notesTextViewPr>
    <p:cViewPr>
      <p:scale>
        <a:sx n="3" d="2"/>
        <a:sy n="3" d="2"/>
      </p:scale>
      <p:origin x="0" y="0"/>
    </p:cViewPr>
  </p:notesTextViewPr>
  <p:sorterViewPr>
    <p:cViewPr>
      <p:scale>
        <a:sx n="100" d="100"/>
        <a:sy n="100" d="100"/>
      </p:scale>
      <p:origin x="0" y="-13300"/>
    </p:cViewPr>
  </p:sorterViewPr>
  <p:notesViewPr>
    <p:cSldViewPr>
      <p:cViewPr varScale="1">
        <p:scale>
          <a:sx n="78" d="100"/>
          <a:sy n="78" d="100"/>
        </p:scale>
        <p:origin x="3974" y="72"/>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cha Oerlemans" userId="2c49279e4a7d7128" providerId="LiveId" clId="{029AAFE7-8024-41B2-90DE-34AFE622CCBB}"/>
    <pc:docChg chg="custSel delSld modSld">
      <pc:chgData name="Sacha Oerlemans" userId="2c49279e4a7d7128" providerId="LiveId" clId="{029AAFE7-8024-41B2-90DE-34AFE622CCBB}" dt="2025-10-25T09:01:52.047" v="60" actId="47"/>
      <pc:docMkLst>
        <pc:docMk/>
      </pc:docMkLst>
      <pc:sldChg chg="delSp mod delAnim">
        <pc:chgData name="Sacha Oerlemans" userId="2c49279e4a7d7128" providerId="LiveId" clId="{029AAFE7-8024-41B2-90DE-34AFE622CCBB}" dt="2025-10-25T08:59:42.263" v="0" actId="478"/>
        <pc:sldMkLst>
          <pc:docMk/>
          <pc:sldMk cId="2914312612" sldId="299"/>
        </pc:sldMkLst>
        <pc:spChg chg="del">
          <ac:chgData name="Sacha Oerlemans" userId="2c49279e4a7d7128" providerId="LiveId" clId="{029AAFE7-8024-41B2-90DE-34AFE622CCBB}" dt="2025-10-25T08:59:42.263" v="0" actId="478"/>
          <ac:spMkLst>
            <pc:docMk/>
            <pc:sldMk cId="2914312612" sldId="299"/>
            <ac:spMk id="2" creationId="{C5A7451E-C7C5-785A-32D9-86032B769BBD}"/>
          </ac:spMkLst>
        </pc:spChg>
      </pc:sldChg>
      <pc:sldChg chg="modSp mod">
        <pc:chgData name="Sacha Oerlemans" userId="2c49279e4a7d7128" providerId="LiveId" clId="{029AAFE7-8024-41B2-90DE-34AFE622CCBB}" dt="2025-10-25T09:00:25.824" v="57" actId="20577"/>
        <pc:sldMkLst>
          <pc:docMk/>
          <pc:sldMk cId="806847308" sldId="300"/>
        </pc:sldMkLst>
        <pc:graphicFrameChg chg="modGraphic">
          <ac:chgData name="Sacha Oerlemans" userId="2c49279e4a7d7128" providerId="LiveId" clId="{029AAFE7-8024-41B2-90DE-34AFE622CCBB}" dt="2025-10-25T09:00:25.824" v="57" actId="20577"/>
          <ac:graphicFrameMkLst>
            <pc:docMk/>
            <pc:sldMk cId="806847308" sldId="300"/>
            <ac:graphicFrameMk id="9" creationId="{00000000-0000-0000-0000-000000000000}"/>
          </ac:graphicFrameMkLst>
        </pc:graphicFrameChg>
      </pc:sldChg>
      <pc:sldChg chg="del">
        <pc:chgData name="Sacha Oerlemans" userId="2c49279e4a7d7128" providerId="LiveId" clId="{029AAFE7-8024-41B2-90DE-34AFE622CCBB}" dt="2025-10-25T09:01:43.641" v="59" actId="47"/>
        <pc:sldMkLst>
          <pc:docMk/>
          <pc:sldMk cId="2063392887" sldId="2142534125"/>
        </pc:sldMkLst>
      </pc:sldChg>
      <pc:sldChg chg="del">
        <pc:chgData name="Sacha Oerlemans" userId="2c49279e4a7d7128" providerId="LiveId" clId="{029AAFE7-8024-41B2-90DE-34AFE622CCBB}" dt="2025-10-25T09:01:43.641" v="59" actId="47"/>
        <pc:sldMkLst>
          <pc:docMk/>
          <pc:sldMk cId="2875561394" sldId="2142534126"/>
        </pc:sldMkLst>
      </pc:sldChg>
      <pc:sldChg chg="del">
        <pc:chgData name="Sacha Oerlemans" userId="2c49279e4a7d7128" providerId="LiveId" clId="{029AAFE7-8024-41B2-90DE-34AFE622CCBB}" dt="2025-10-25T09:01:43.641" v="59" actId="47"/>
        <pc:sldMkLst>
          <pc:docMk/>
          <pc:sldMk cId="1323118325" sldId="2142534127"/>
        </pc:sldMkLst>
      </pc:sldChg>
      <pc:sldChg chg="del">
        <pc:chgData name="Sacha Oerlemans" userId="2c49279e4a7d7128" providerId="LiveId" clId="{029AAFE7-8024-41B2-90DE-34AFE622CCBB}" dt="2025-10-25T09:01:43.641" v="59" actId="47"/>
        <pc:sldMkLst>
          <pc:docMk/>
          <pc:sldMk cId="3997541665" sldId="2142534128"/>
        </pc:sldMkLst>
      </pc:sldChg>
      <pc:sldChg chg="del">
        <pc:chgData name="Sacha Oerlemans" userId="2c49279e4a7d7128" providerId="LiveId" clId="{029AAFE7-8024-41B2-90DE-34AFE622CCBB}" dt="2025-10-25T09:01:43.641" v="59" actId="47"/>
        <pc:sldMkLst>
          <pc:docMk/>
          <pc:sldMk cId="4240972780" sldId="2142534129"/>
        </pc:sldMkLst>
      </pc:sldChg>
      <pc:sldChg chg="del">
        <pc:chgData name="Sacha Oerlemans" userId="2c49279e4a7d7128" providerId="LiveId" clId="{029AAFE7-8024-41B2-90DE-34AFE622CCBB}" dt="2025-10-25T09:01:43.641" v="59" actId="47"/>
        <pc:sldMkLst>
          <pc:docMk/>
          <pc:sldMk cId="239339656" sldId="2142534130"/>
        </pc:sldMkLst>
      </pc:sldChg>
      <pc:sldChg chg="del">
        <pc:chgData name="Sacha Oerlemans" userId="2c49279e4a7d7128" providerId="LiveId" clId="{029AAFE7-8024-41B2-90DE-34AFE622CCBB}" dt="2025-10-25T09:01:43.641" v="59" actId="47"/>
        <pc:sldMkLst>
          <pc:docMk/>
          <pc:sldMk cId="688275911" sldId="2142534139"/>
        </pc:sldMkLst>
      </pc:sldChg>
      <pc:sldChg chg="del">
        <pc:chgData name="Sacha Oerlemans" userId="2c49279e4a7d7128" providerId="LiveId" clId="{029AAFE7-8024-41B2-90DE-34AFE622CCBB}" dt="2025-10-25T09:01:43.641" v="59" actId="47"/>
        <pc:sldMkLst>
          <pc:docMk/>
          <pc:sldMk cId="949596570" sldId="2142534166"/>
        </pc:sldMkLst>
      </pc:sldChg>
      <pc:sldChg chg="del">
        <pc:chgData name="Sacha Oerlemans" userId="2c49279e4a7d7128" providerId="LiveId" clId="{029AAFE7-8024-41B2-90DE-34AFE622CCBB}" dt="2025-10-25T09:01:52.047" v="60" actId="47"/>
        <pc:sldMkLst>
          <pc:docMk/>
          <pc:sldMk cId="457580850" sldId="2147173800"/>
        </pc:sldMkLst>
      </pc:sldChg>
      <pc:sldChg chg="del">
        <pc:chgData name="Sacha Oerlemans" userId="2c49279e4a7d7128" providerId="LiveId" clId="{029AAFE7-8024-41B2-90DE-34AFE622CCBB}" dt="2025-10-25T09:01:52.047" v="60" actId="47"/>
        <pc:sldMkLst>
          <pc:docMk/>
          <pc:sldMk cId="236987301" sldId="2147173801"/>
        </pc:sldMkLst>
      </pc:sldChg>
      <pc:sldChg chg="del">
        <pc:chgData name="Sacha Oerlemans" userId="2c49279e4a7d7128" providerId="LiveId" clId="{029AAFE7-8024-41B2-90DE-34AFE622CCBB}" dt="2025-10-25T09:01:52.047" v="60" actId="47"/>
        <pc:sldMkLst>
          <pc:docMk/>
          <pc:sldMk cId="3938509833" sldId="2147173802"/>
        </pc:sldMkLst>
      </pc:sldChg>
      <pc:sldChg chg="del">
        <pc:chgData name="Sacha Oerlemans" userId="2c49279e4a7d7128" providerId="LiveId" clId="{029AAFE7-8024-41B2-90DE-34AFE622CCBB}" dt="2025-10-25T09:01:35.190" v="58" actId="47"/>
        <pc:sldMkLst>
          <pc:docMk/>
          <pc:sldMk cId="1801245975" sldId="214717380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13738839294559"/>
          <c:y val="0"/>
          <c:w val="0.74286261160705447"/>
          <c:h val="0.99586529722106931"/>
        </c:manualLayout>
      </c:layout>
      <c:barChart>
        <c:barDir val="bar"/>
        <c:grouping val="percentStacked"/>
        <c:varyColors val="0"/>
        <c:ser>
          <c:idx val="0"/>
          <c:order val="0"/>
          <c:tx>
            <c:strRef>
              <c:f>Sheet1!$B$1</c:f>
              <c:strCache>
                <c:ptCount val="1"/>
                <c:pt idx="0">
                  <c:v>Series 1</c:v>
                </c:pt>
              </c:strCache>
            </c:strRef>
          </c:tx>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Innovation access control and payment</c:v>
                </c:pt>
                <c:pt idx="1">
                  <c:v>Demand for cashless or e-payment</c:v>
                </c:pt>
                <c:pt idx="2">
                  <c:v>Real-time info pricing &amp; availability</c:v>
                </c:pt>
                <c:pt idx="3">
                  <c:v>Collaboration parking &amp; transportation</c:v>
                </c:pt>
                <c:pt idx="4">
                  <c:v>Demand for greater parking revenue</c:v>
                </c:pt>
                <c:pt idx="5">
                  <c:v>Improved customer service</c:v>
                </c:pt>
                <c:pt idx="6">
                  <c:v>Sustainable solutions</c:v>
                </c:pt>
                <c:pt idx="7">
                  <c:v>Visual dashboard parking info systems</c:v>
                </c:pt>
                <c:pt idx="8">
                  <c:v>Wireless sensing for traffic management</c:v>
                </c:pt>
                <c:pt idx="9">
                  <c:v>More public-private partnerships</c:v>
                </c:pt>
                <c:pt idx="10">
                  <c:v>Accomodate e-car charging</c:v>
                </c:pt>
              </c:strCache>
            </c:strRef>
          </c:cat>
          <c:val>
            <c:numRef>
              <c:f>Sheet1!$B$2:$B$12</c:f>
              <c:numCache>
                <c:formatCode>0%</c:formatCode>
                <c:ptCount val="11"/>
                <c:pt idx="0">
                  <c:v>0.59</c:v>
                </c:pt>
                <c:pt idx="1">
                  <c:v>0.54</c:v>
                </c:pt>
                <c:pt idx="2">
                  <c:v>0.52</c:v>
                </c:pt>
                <c:pt idx="3">
                  <c:v>0.43</c:v>
                </c:pt>
                <c:pt idx="4">
                  <c:v>0.38</c:v>
                </c:pt>
                <c:pt idx="5">
                  <c:v>0.31</c:v>
                </c:pt>
                <c:pt idx="6">
                  <c:v>0.3</c:v>
                </c:pt>
                <c:pt idx="7">
                  <c:v>0.28000000000000003</c:v>
                </c:pt>
                <c:pt idx="8">
                  <c:v>0.25</c:v>
                </c:pt>
                <c:pt idx="9">
                  <c:v>0.24</c:v>
                </c:pt>
                <c:pt idx="10">
                  <c:v>0.2</c:v>
                </c:pt>
              </c:numCache>
            </c:numRef>
          </c:val>
          <c:extLst>
            <c:ext xmlns:c16="http://schemas.microsoft.com/office/drawing/2014/chart" uri="{C3380CC4-5D6E-409C-BE32-E72D297353CC}">
              <c16:uniqueId val="{00000000-90FA-4972-ACBE-7410FAF216F8}"/>
            </c:ext>
          </c:extLst>
        </c:ser>
        <c:ser>
          <c:idx val="1"/>
          <c:order val="1"/>
          <c:tx>
            <c:strRef>
              <c:f>Sheet1!$C$1</c:f>
              <c:strCache>
                <c:ptCount val="1"/>
                <c:pt idx="0">
                  <c:v>Series 2</c:v>
                </c:pt>
              </c:strCache>
            </c:strRef>
          </c:tx>
          <c:spPr>
            <a:solidFill>
              <a:schemeClr val="accent4"/>
            </a:solidFill>
          </c:spPr>
          <c:invertIfNegative val="0"/>
          <c:dLbls>
            <c:spPr>
              <a:noFill/>
              <a:ln>
                <a:noFill/>
              </a:ln>
              <a:effectLst/>
            </c:spPr>
            <c:txPr>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Innovation access control and payment</c:v>
                </c:pt>
                <c:pt idx="1">
                  <c:v>Demand for cashless or e-payment</c:v>
                </c:pt>
                <c:pt idx="2">
                  <c:v>Real-time info pricing &amp; availability</c:v>
                </c:pt>
                <c:pt idx="3">
                  <c:v>Collaboration parking &amp; transportation</c:v>
                </c:pt>
                <c:pt idx="4">
                  <c:v>Demand for greater parking revenue</c:v>
                </c:pt>
                <c:pt idx="5">
                  <c:v>Improved customer service</c:v>
                </c:pt>
                <c:pt idx="6">
                  <c:v>Sustainable solutions</c:v>
                </c:pt>
                <c:pt idx="7">
                  <c:v>Visual dashboard parking info systems</c:v>
                </c:pt>
                <c:pt idx="8">
                  <c:v>Wireless sensing for traffic management</c:v>
                </c:pt>
                <c:pt idx="9">
                  <c:v>More public-private partnerships</c:v>
                </c:pt>
                <c:pt idx="10">
                  <c:v>Accomodate e-car charging</c:v>
                </c:pt>
              </c:strCache>
            </c:strRef>
          </c:cat>
          <c:val>
            <c:numRef>
              <c:f>Sheet1!$C$2:$C$12</c:f>
              <c:numCache>
                <c:formatCode>0%</c:formatCode>
                <c:ptCount val="11"/>
                <c:pt idx="0">
                  <c:v>0.41</c:v>
                </c:pt>
                <c:pt idx="1">
                  <c:v>0.46</c:v>
                </c:pt>
                <c:pt idx="2">
                  <c:v>0.48</c:v>
                </c:pt>
                <c:pt idx="3">
                  <c:v>0.56999999999999995</c:v>
                </c:pt>
                <c:pt idx="4">
                  <c:v>0.62</c:v>
                </c:pt>
                <c:pt idx="5">
                  <c:v>0.69</c:v>
                </c:pt>
                <c:pt idx="6">
                  <c:v>0.7</c:v>
                </c:pt>
                <c:pt idx="7">
                  <c:v>0.72</c:v>
                </c:pt>
                <c:pt idx="8">
                  <c:v>0.75</c:v>
                </c:pt>
                <c:pt idx="9">
                  <c:v>0.76</c:v>
                </c:pt>
                <c:pt idx="10">
                  <c:v>0.8</c:v>
                </c:pt>
              </c:numCache>
            </c:numRef>
          </c:val>
          <c:extLst>
            <c:ext xmlns:c16="http://schemas.microsoft.com/office/drawing/2014/chart" uri="{C3380CC4-5D6E-409C-BE32-E72D297353CC}">
              <c16:uniqueId val="{00000001-90FA-4972-ACBE-7410FAF216F8}"/>
            </c:ext>
          </c:extLst>
        </c:ser>
        <c:dLbls>
          <c:showLegendKey val="0"/>
          <c:showVal val="1"/>
          <c:showCatName val="0"/>
          <c:showSerName val="0"/>
          <c:showPercent val="0"/>
          <c:showBubbleSize val="0"/>
        </c:dLbls>
        <c:gapWidth val="150"/>
        <c:overlap val="100"/>
        <c:axId val="213488768"/>
        <c:axId val="213490304"/>
      </c:barChart>
      <c:catAx>
        <c:axId val="213488768"/>
        <c:scaling>
          <c:orientation val="maxMin"/>
        </c:scaling>
        <c:delete val="0"/>
        <c:axPos val="l"/>
        <c:numFmt formatCode="s\t\a\nd\a\a\rd" sourceLinked="0"/>
        <c:majorTickMark val="out"/>
        <c:minorTickMark val="none"/>
        <c:tickLblPos val="nextTo"/>
        <c:txPr>
          <a:bodyPr anchor="ctr" anchorCtr="0"/>
          <a:lstStyle/>
          <a:p>
            <a:pPr>
              <a:lnSpc>
                <a:spcPts val="1600"/>
              </a:lnSpc>
              <a:defRPr sz="1100"/>
            </a:pPr>
            <a:endParaRPr lang="en-US"/>
          </a:p>
        </c:txPr>
        <c:crossAx val="213490304"/>
        <c:crossesAt val="0"/>
        <c:auto val="1"/>
        <c:lblAlgn val="ctr"/>
        <c:lblOffset val="100"/>
        <c:noMultiLvlLbl val="0"/>
      </c:catAx>
      <c:valAx>
        <c:axId val="213490304"/>
        <c:scaling>
          <c:orientation val="minMax"/>
        </c:scaling>
        <c:delete val="1"/>
        <c:axPos val="t"/>
        <c:numFmt formatCode="0%" sourceLinked="1"/>
        <c:majorTickMark val="out"/>
        <c:minorTickMark val="none"/>
        <c:tickLblPos val="nextTo"/>
        <c:crossAx val="213488768"/>
        <c:crosses val="autoZero"/>
        <c:crossBetween val="between"/>
      </c:valAx>
    </c:plotArea>
    <c:plotVisOnly val="1"/>
    <c:dispBlanksAs val="gap"/>
    <c:showDLblsOverMax val="0"/>
  </c:chart>
  <c:spPr>
    <a:noFill/>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Sheet1!$A$2:$A$8</c:f>
              <c:strCache>
                <c:ptCount val="7"/>
                <c:pt idx="0">
                  <c:v>NL</c:v>
                </c:pt>
                <c:pt idx="1">
                  <c:v>DE</c:v>
                </c:pt>
                <c:pt idx="2">
                  <c:v>FR</c:v>
                </c:pt>
                <c:pt idx="3">
                  <c:v>BE</c:v>
                </c:pt>
                <c:pt idx="4">
                  <c:v>UK</c:v>
                </c:pt>
                <c:pt idx="5">
                  <c:v>IE</c:v>
                </c:pt>
                <c:pt idx="6">
                  <c:v>DK</c:v>
                </c:pt>
              </c:strCache>
            </c:strRef>
          </c:cat>
          <c:val>
            <c:numRef>
              <c:f>Sheet1!$B$2:$B$8</c:f>
              <c:numCache>
                <c:formatCode>General</c:formatCode>
                <c:ptCount val="7"/>
                <c:pt idx="0">
                  <c:v>4.3</c:v>
                </c:pt>
                <c:pt idx="1">
                  <c:v>2.5</c:v>
                </c:pt>
                <c:pt idx="2">
                  <c:v>3.5</c:v>
                </c:pt>
                <c:pt idx="3">
                  <c:v>4.5</c:v>
                </c:pt>
                <c:pt idx="4">
                  <c:v>2</c:v>
                </c:pt>
                <c:pt idx="5">
                  <c:v>6</c:v>
                </c:pt>
                <c:pt idx="6">
                  <c:v>2</c:v>
                </c:pt>
              </c:numCache>
            </c:numRef>
          </c:val>
          <c:extLst>
            <c:ext xmlns:c16="http://schemas.microsoft.com/office/drawing/2014/chart" uri="{C3380CC4-5D6E-409C-BE32-E72D297353CC}">
              <c16:uniqueId val="{00000000-7111-494C-8D5A-62A7AC970793}"/>
            </c:ext>
          </c:extLst>
        </c:ser>
        <c:ser>
          <c:idx val="1"/>
          <c:order val="1"/>
          <c:tx>
            <c:strRef>
              <c:f>Sheet1!$C$1</c:f>
              <c:strCache>
                <c:ptCount val="1"/>
                <c:pt idx="0">
                  <c:v>Q2</c:v>
                </c:pt>
              </c:strCache>
            </c:strRef>
          </c:tx>
          <c:spPr>
            <a:solidFill>
              <a:schemeClr val="accent2"/>
            </a:solidFill>
            <a:ln>
              <a:noFill/>
            </a:ln>
            <a:effectLst/>
          </c:spPr>
          <c:invertIfNegative val="0"/>
          <c:cat>
            <c:strRef>
              <c:f>Sheet1!$A$2:$A$8</c:f>
              <c:strCache>
                <c:ptCount val="7"/>
                <c:pt idx="0">
                  <c:v>NL</c:v>
                </c:pt>
                <c:pt idx="1">
                  <c:v>DE</c:v>
                </c:pt>
                <c:pt idx="2">
                  <c:v>FR</c:v>
                </c:pt>
                <c:pt idx="3">
                  <c:v>BE</c:v>
                </c:pt>
                <c:pt idx="4">
                  <c:v>UK</c:v>
                </c:pt>
                <c:pt idx="5">
                  <c:v>IE</c:v>
                </c:pt>
                <c:pt idx="6">
                  <c:v>DK</c:v>
                </c:pt>
              </c:strCache>
            </c:strRef>
          </c:cat>
          <c:val>
            <c:numRef>
              <c:f>Sheet1!$C$2:$C$8</c:f>
              <c:numCache>
                <c:formatCode>General</c:formatCode>
                <c:ptCount val="7"/>
                <c:pt idx="0">
                  <c:v>2.4</c:v>
                </c:pt>
                <c:pt idx="1">
                  <c:v>4.4000000000000004</c:v>
                </c:pt>
                <c:pt idx="2">
                  <c:v>1.8</c:v>
                </c:pt>
                <c:pt idx="3">
                  <c:v>2.8</c:v>
                </c:pt>
                <c:pt idx="4">
                  <c:v>3</c:v>
                </c:pt>
                <c:pt idx="5">
                  <c:v>5</c:v>
                </c:pt>
                <c:pt idx="6">
                  <c:v>3</c:v>
                </c:pt>
              </c:numCache>
            </c:numRef>
          </c:val>
          <c:extLst>
            <c:ext xmlns:c16="http://schemas.microsoft.com/office/drawing/2014/chart" uri="{C3380CC4-5D6E-409C-BE32-E72D297353CC}">
              <c16:uniqueId val="{00000001-7111-494C-8D5A-62A7AC970793}"/>
            </c:ext>
          </c:extLst>
        </c:ser>
        <c:ser>
          <c:idx val="2"/>
          <c:order val="2"/>
          <c:tx>
            <c:strRef>
              <c:f>Sheet1!$D$1</c:f>
              <c:strCache>
                <c:ptCount val="1"/>
                <c:pt idx="0">
                  <c:v>Q3</c:v>
                </c:pt>
              </c:strCache>
            </c:strRef>
          </c:tx>
          <c:spPr>
            <a:solidFill>
              <a:srgbClr val="646464"/>
            </a:solidFill>
            <a:ln>
              <a:noFill/>
            </a:ln>
            <a:effectLst/>
          </c:spPr>
          <c:invertIfNegative val="0"/>
          <c:cat>
            <c:strRef>
              <c:f>Sheet1!$A$2:$A$8</c:f>
              <c:strCache>
                <c:ptCount val="7"/>
                <c:pt idx="0">
                  <c:v>NL</c:v>
                </c:pt>
                <c:pt idx="1">
                  <c:v>DE</c:v>
                </c:pt>
                <c:pt idx="2">
                  <c:v>FR</c:v>
                </c:pt>
                <c:pt idx="3">
                  <c:v>BE</c:v>
                </c:pt>
                <c:pt idx="4">
                  <c:v>UK</c:v>
                </c:pt>
                <c:pt idx="5">
                  <c:v>IE</c:v>
                </c:pt>
                <c:pt idx="6">
                  <c:v>DK</c:v>
                </c:pt>
              </c:strCache>
            </c:strRef>
          </c:cat>
          <c:val>
            <c:numRef>
              <c:f>Sheet1!$D$2:$D$8</c:f>
              <c:numCache>
                <c:formatCode>General</c:formatCode>
                <c:ptCount val="7"/>
                <c:pt idx="0">
                  <c:v>2</c:v>
                </c:pt>
                <c:pt idx="1">
                  <c:v>2</c:v>
                </c:pt>
                <c:pt idx="2">
                  <c:v>3</c:v>
                </c:pt>
                <c:pt idx="3">
                  <c:v>5</c:v>
                </c:pt>
                <c:pt idx="4">
                  <c:v>4</c:v>
                </c:pt>
                <c:pt idx="5">
                  <c:v>4</c:v>
                </c:pt>
                <c:pt idx="6">
                  <c:v>4</c:v>
                </c:pt>
              </c:numCache>
            </c:numRef>
          </c:val>
          <c:extLst>
            <c:ext xmlns:c16="http://schemas.microsoft.com/office/drawing/2014/chart" uri="{C3380CC4-5D6E-409C-BE32-E72D297353CC}">
              <c16:uniqueId val="{00000002-7111-494C-8D5A-62A7AC970793}"/>
            </c:ext>
          </c:extLst>
        </c:ser>
        <c:ser>
          <c:idx val="3"/>
          <c:order val="3"/>
          <c:tx>
            <c:strRef>
              <c:f>Sheet1!$E$1</c:f>
              <c:strCache>
                <c:ptCount val="1"/>
                <c:pt idx="0">
                  <c:v>Q4</c:v>
                </c:pt>
              </c:strCache>
            </c:strRef>
          </c:tx>
          <c:spPr>
            <a:solidFill>
              <a:srgbClr val="B4B4B4"/>
            </a:solidFill>
            <a:ln>
              <a:noFill/>
            </a:ln>
            <a:effectLst/>
          </c:spPr>
          <c:invertIfNegative val="0"/>
          <c:cat>
            <c:strRef>
              <c:f>Sheet1!$A$2:$A$8</c:f>
              <c:strCache>
                <c:ptCount val="7"/>
                <c:pt idx="0">
                  <c:v>NL</c:v>
                </c:pt>
                <c:pt idx="1">
                  <c:v>DE</c:v>
                </c:pt>
                <c:pt idx="2">
                  <c:v>FR</c:v>
                </c:pt>
                <c:pt idx="3">
                  <c:v>BE</c:v>
                </c:pt>
                <c:pt idx="4">
                  <c:v>UK</c:v>
                </c:pt>
                <c:pt idx="5">
                  <c:v>IE</c:v>
                </c:pt>
                <c:pt idx="6">
                  <c:v>DK</c:v>
                </c:pt>
              </c:strCache>
            </c:strRef>
          </c:cat>
          <c:val>
            <c:numRef>
              <c:f>Sheet1!$E$2:$E$8</c:f>
              <c:numCache>
                <c:formatCode>General</c:formatCode>
                <c:ptCount val="7"/>
                <c:pt idx="0">
                  <c:v>1</c:v>
                </c:pt>
                <c:pt idx="1">
                  <c:v>2</c:v>
                </c:pt>
                <c:pt idx="2">
                  <c:v>3</c:v>
                </c:pt>
                <c:pt idx="3">
                  <c:v>4</c:v>
                </c:pt>
                <c:pt idx="4">
                  <c:v>5</c:v>
                </c:pt>
                <c:pt idx="5">
                  <c:v>3</c:v>
                </c:pt>
                <c:pt idx="6">
                  <c:v>5</c:v>
                </c:pt>
              </c:numCache>
            </c:numRef>
          </c:val>
          <c:extLst>
            <c:ext xmlns:c16="http://schemas.microsoft.com/office/drawing/2014/chart" uri="{C3380CC4-5D6E-409C-BE32-E72D297353CC}">
              <c16:uniqueId val="{00000003-7111-494C-8D5A-62A7AC970793}"/>
            </c:ext>
          </c:extLst>
        </c:ser>
        <c:dLbls>
          <c:showLegendKey val="0"/>
          <c:showVal val="0"/>
          <c:showCatName val="0"/>
          <c:showSerName val="0"/>
          <c:showPercent val="0"/>
          <c:showBubbleSize val="0"/>
        </c:dLbls>
        <c:gapWidth val="219"/>
        <c:overlap val="-27"/>
        <c:axId val="544234296"/>
        <c:axId val="544239544"/>
      </c:barChart>
      <c:catAx>
        <c:axId val="544234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239544"/>
        <c:crosses val="autoZero"/>
        <c:auto val="1"/>
        <c:lblAlgn val="ctr"/>
        <c:lblOffset val="100"/>
        <c:noMultiLvlLbl val="0"/>
      </c:catAx>
      <c:valAx>
        <c:axId val="544239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234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C7-4383-8E45-005F0A7F4D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C7-4383-8E45-005F0A7F4D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C7-4383-8E45-005F0A7F4D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DC7-4383-8E45-005F0A7F4D6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DC7-4383-8E45-005F0A7F4D6A}"/>
              </c:ext>
            </c:extLst>
          </c:dPt>
          <c:cat>
            <c:strRef>
              <c:f>Sheet1!$A$2:$A$6</c:f>
              <c:strCache>
                <c:ptCount val="5"/>
                <c:pt idx="0">
                  <c:v>Monday</c:v>
                </c:pt>
                <c:pt idx="1">
                  <c:v>Tuesday</c:v>
                </c:pt>
                <c:pt idx="2">
                  <c:v>Wednesday</c:v>
                </c:pt>
                <c:pt idx="3">
                  <c:v>Thursday</c:v>
                </c:pt>
                <c:pt idx="4">
                  <c:v>Friday</c:v>
                </c:pt>
              </c:strCache>
            </c:strRef>
          </c:cat>
          <c:val>
            <c:numRef>
              <c:f>Sheet1!$B$2:$B$6</c:f>
              <c:numCache>
                <c:formatCode>General</c:formatCode>
                <c:ptCount val="5"/>
                <c:pt idx="0">
                  <c:v>8.1999999999999993</c:v>
                </c:pt>
                <c:pt idx="1">
                  <c:v>3.2</c:v>
                </c:pt>
                <c:pt idx="2">
                  <c:v>2.5</c:v>
                </c:pt>
                <c:pt idx="3">
                  <c:v>2</c:v>
                </c:pt>
                <c:pt idx="4">
                  <c:v>1.5</c:v>
                </c:pt>
              </c:numCache>
            </c:numRef>
          </c:val>
          <c:extLst>
            <c:ext xmlns:c16="http://schemas.microsoft.com/office/drawing/2014/chart" uri="{C3380CC4-5D6E-409C-BE32-E72D297353CC}">
              <c16:uniqueId val="{00000000-021D-4911-A232-F7F9C5DF6E9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C7-4383-8E45-005F0A7F4D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C7-4383-8E45-005F0A7F4D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C7-4383-8E45-005F0A7F4D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DC7-4383-8E45-005F0A7F4D6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DC7-4383-8E45-005F0A7F4D6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1C-4319-AB58-A2625F2A0871}"/>
              </c:ext>
            </c:extLst>
          </c:dPt>
          <c:cat>
            <c:strRef>
              <c:f>Sheet1!$A$2:$A$7</c:f>
              <c:strCache>
                <c:ptCount val="6"/>
                <c:pt idx="0">
                  <c:v>Monday</c:v>
                </c:pt>
                <c:pt idx="1">
                  <c:v>Tuesday</c:v>
                </c:pt>
                <c:pt idx="2">
                  <c:v>Wednesday</c:v>
                </c:pt>
                <c:pt idx="3">
                  <c:v>Thursday</c:v>
                </c:pt>
                <c:pt idx="4">
                  <c:v>Friday</c:v>
                </c:pt>
                <c:pt idx="5">
                  <c:v>Weekend</c:v>
                </c:pt>
              </c:strCache>
            </c:strRef>
          </c:cat>
          <c:val>
            <c:numRef>
              <c:f>Sheet1!$B$2:$B$7</c:f>
              <c:numCache>
                <c:formatCode>General</c:formatCode>
                <c:ptCount val="6"/>
                <c:pt idx="0">
                  <c:v>8.1999999999999993</c:v>
                </c:pt>
                <c:pt idx="1">
                  <c:v>3.2</c:v>
                </c:pt>
                <c:pt idx="2">
                  <c:v>2.5</c:v>
                </c:pt>
                <c:pt idx="3">
                  <c:v>2</c:v>
                </c:pt>
                <c:pt idx="4">
                  <c:v>1.5</c:v>
                </c:pt>
                <c:pt idx="5">
                  <c:v>1</c:v>
                </c:pt>
              </c:numCache>
            </c:numRef>
          </c:val>
          <c:extLst>
            <c:ext xmlns:c16="http://schemas.microsoft.com/office/drawing/2014/chart" uri="{C3380CC4-5D6E-409C-BE32-E72D297353CC}">
              <c16:uniqueId val="{00000000-021D-4911-A232-F7F9C5DF6E9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NL</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Sheet1!$A$2:$A$5</c:f>
              <c:strCache>
                <c:ptCount val="4"/>
                <c:pt idx="0">
                  <c:v>Q1</c:v>
                </c:pt>
                <c:pt idx="1">
                  <c:v>Q2</c:v>
                </c:pt>
                <c:pt idx="2">
                  <c:v>Q3</c:v>
                </c:pt>
                <c:pt idx="3">
                  <c:v>Q4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E85-4C3C-9042-9F1162238DD1}"/>
            </c:ext>
          </c:extLst>
        </c:ser>
        <c:ser>
          <c:idx val="1"/>
          <c:order val="1"/>
          <c:tx>
            <c:strRef>
              <c:f>Sheet1!$C$1</c:f>
              <c:strCache>
                <c:ptCount val="1"/>
                <c:pt idx="0">
                  <c:v>DE</c:v>
                </c:pt>
              </c:strCache>
            </c:strRef>
          </c:tx>
          <c:spPr>
            <a:ln w="28575" cap="rnd">
              <a:solidFill>
                <a:schemeClr val="accent2"/>
              </a:solidFill>
              <a:prstDash val="dash"/>
              <a:round/>
            </a:ln>
            <a:effectLst/>
          </c:spPr>
          <c:marker>
            <c:symbol val="circle"/>
            <c:size val="5"/>
            <c:spPr>
              <a:solidFill>
                <a:schemeClr val="accent2"/>
              </a:solidFill>
              <a:ln w="9525">
                <a:solidFill>
                  <a:schemeClr val="accent2"/>
                </a:solidFill>
                <a:prstDash val="dash"/>
              </a:ln>
              <a:effectLst/>
            </c:spPr>
          </c:marker>
          <c:cat>
            <c:strRef>
              <c:f>Sheet1!$A$2:$A$5</c:f>
              <c:strCache>
                <c:ptCount val="4"/>
                <c:pt idx="0">
                  <c:v>Q1</c:v>
                </c:pt>
                <c:pt idx="1">
                  <c:v>Q2</c:v>
                </c:pt>
                <c:pt idx="2">
                  <c:v>Q3</c:v>
                </c:pt>
                <c:pt idx="3">
                  <c:v>Q4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E85-4C3C-9042-9F1162238DD1}"/>
            </c:ext>
          </c:extLst>
        </c:ser>
        <c:ser>
          <c:idx val="2"/>
          <c:order val="2"/>
          <c:tx>
            <c:strRef>
              <c:f>Sheet1!$D$1</c:f>
              <c:strCache>
                <c:ptCount val="1"/>
                <c:pt idx="0">
                  <c:v>FR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Q1</c:v>
                </c:pt>
                <c:pt idx="1">
                  <c:v>Q2</c:v>
                </c:pt>
                <c:pt idx="2">
                  <c:v>Q3</c:v>
                </c:pt>
                <c:pt idx="3">
                  <c:v>Q4</c:v>
                </c:pt>
              </c:strCache>
            </c:strRef>
          </c:cat>
          <c:val>
            <c:numRef>
              <c:f>Sheet1!$D$2:$D$5</c:f>
              <c:numCache>
                <c:formatCode>General</c:formatCode>
                <c:ptCount val="4"/>
                <c:pt idx="0">
                  <c:v>3</c:v>
                </c:pt>
                <c:pt idx="1">
                  <c:v>1</c:v>
                </c:pt>
                <c:pt idx="2">
                  <c:v>2</c:v>
                </c:pt>
                <c:pt idx="3">
                  <c:v>2</c:v>
                </c:pt>
              </c:numCache>
            </c:numRef>
          </c:val>
          <c:smooth val="0"/>
          <c:extLst>
            <c:ext xmlns:c16="http://schemas.microsoft.com/office/drawing/2014/chart" uri="{C3380CC4-5D6E-409C-BE32-E72D297353CC}">
              <c16:uniqueId val="{00000002-3E85-4C3C-9042-9F1162238DD1}"/>
            </c:ext>
          </c:extLst>
        </c:ser>
        <c:ser>
          <c:idx val="3"/>
          <c:order val="3"/>
          <c:tx>
            <c:strRef>
              <c:f>Sheet1!$E$1</c:f>
              <c:strCache>
                <c:ptCount val="1"/>
                <c:pt idx="0">
                  <c:v>BE</c:v>
                </c:pt>
              </c:strCache>
            </c:strRef>
          </c:tx>
          <c:spPr>
            <a:ln w="28575" cap="rnd">
              <a:solidFill>
                <a:schemeClr val="accent1"/>
              </a:solidFill>
              <a:prstDash val="dash"/>
              <a:round/>
            </a:ln>
            <a:effectLst/>
          </c:spPr>
          <c:marker>
            <c:symbol val="circle"/>
            <c:size val="5"/>
            <c:spPr>
              <a:solidFill>
                <a:schemeClr val="accent1"/>
              </a:solidFill>
              <a:ln w="9525">
                <a:solidFill>
                  <a:schemeClr val="accent1"/>
                </a:solidFill>
                <a:prstDash val="dash"/>
              </a:ln>
              <a:effectLst/>
            </c:spPr>
          </c:marker>
          <c:cat>
            <c:strRef>
              <c:f>Sheet1!$A$2:$A$5</c:f>
              <c:strCache>
                <c:ptCount val="4"/>
                <c:pt idx="0">
                  <c:v>Q1</c:v>
                </c:pt>
                <c:pt idx="1">
                  <c:v>Q2</c:v>
                </c:pt>
                <c:pt idx="2">
                  <c:v>Q3</c:v>
                </c:pt>
                <c:pt idx="3">
                  <c:v>Q4</c:v>
                </c:pt>
              </c:strCache>
            </c:strRef>
          </c:cat>
          <c:val>
            <c:numRef>
              <c:f>Sheet1!$E$2:$E$5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3-3E85-4C3C-9042-9F1162238DD1}"/>
            </c:ext>
          </c:extLst>
        </c:ser>
        <c:ser>
          <c:idx val="4"/>
          <c:order val="4"/>
          <c:tx>
            <c:strRef>
              <c:f>Sheet1!$F$1</c:f>
              <c:strCache>
                <c:ptCount val="1"/>
                <c:pt idx="0">
                  <c:v>UK</c:v>
                </c:pt>
              </c:strCache>
            </c:strRef>
          </c:tx>
          <c:spPr>
            <a:ln w="28575" cap="rnd">
              <a:solidFill>
                <a:srgbClr val="878787"/>
              </a:solidFill>
              <a:round/>
            </a:ln>
            <a:effectLst/>
          </c:spPr>
          <c:marker>
            <c:symbol val="circle"/>
            <c:size val="5"/>
            <c:spPr>
              <a:solidFill>
                <a:srgbClr val="878787"/>
              </a:solidFill>
              <a:ln w="9525">
                <a:solidFill>
                  <a:srgbClr val="878787"/>
                </a:solidFill>
              </a:ln>
              <a:effectLst/>
            </c:spPr>
          </c:marker>
          <c:cat>
            <c:strRef>
              <c:f>Sheet1!$A$2:$A$5</c:f>
              <c:strCache>
                <c:ptCount val="4"/>
                <c:pt idx="0">
                  <c:v>Q1</c:v>
                </c:pt>
                <c:pt idx="1">
                  <c:v>Q2</c:v>
                </c:pt>
                <c:pt idx="2">
                  <c:v>Q3</c:v>
                </c:pt>
                <c:pt idx="3">
                  <c:v>Q4</c:v>
                </c:pt>
              </c:strCache>
            </c:strRef>
          </c:cat>
          <c:val>
            <c:numRef>
              <c:f>Sheet1!$F$2:$F$5</c:f>
              <c:numCache>
                <c:formatCode>General</c:formatCode>
                <c:ptCount val="4"/>
                <c:pt idx="0">
                  <c:v>1</c:v>
                </c:pt>
                <c:pt idx="1">
                  <c:v>0.5</c:v>
                </c:pt>
                <c:pt idx="2">
                  <c:v>1</c:v>
                </c:pt>
                <c:pt idx="3">
                  <c:v>3</c:v>
                </c:pt>
              </c:numCache>
            </c:numRef>
          </c:val>
          <c:smooth val="0"/>
          <c:extLst>
            <c:ext xmlns:c16="http://schemas.microsoft.com/office/drawing/2014/chart" uri="{C3380CC4-5D6E-409C-BE32-E72D297353CC}">
              <c16:uniqueId val="{00000004-3E85-4C3C-9042-9F1162238DD1}"/>
            </c:ext>
          </c:extLst>
        </c:ser>
        <c:ser>
          <c:idx val="5"/>
          <c:order val="5"/>
          <c:tx>
            <c:strRef>
              <c:f>Sheet1!$G$1</c:f>
              <c:strCache>
                <c:ptCount val="1"/>
                <c:pt idx="0">
                  <c:v>IE</c:v>
                </c:pt>
              </c:strCache>
            </c:strRef>
          </c:tx>
          <c:spPr>
            <a:ln w="28575" cap="rnd">
              <a:solidFill>
                <a:srgbClr val="878787"/>
              </a:solidFill>
              <a:prstDash val="dash"/>
              <a:round/>
            </a:ln>
            <a:effectLst/>
          </c:spPr>
          <c:marker>
            <c:symbol val="circle"/>
            <c:size val="5"/>
            <c:spPr>
              <a:solidFill>
                <a:srgbClr val="878787"/>
              </a:solidFill>
              <a:ln w="9525">
                <a:solidFill>
                  <a:srgbClr val="878787"/>
                </a:solidFill>
                <a:prstDash val="dash"/>
              </a:ln>
              <a:effectLst/>
            </c:spPr>
          </c:marker>
          <c:cat>
            <c:strRef>
              <c:f>Sheet1!$A$2:$A$5</c:f>
              <c:strCache>
                <c:ptCount val="4"/>
                <c:pt idx="0">
                  <c:v>Q1</c:v>
                </c:pt>
                <c:pt idx="1">
                  <c:v>Q2</c:v>
                </c:pt>
                <c:pt idx="2">
                  <c:v>Q3</c:v>
                </c:pt>
                <c:pt idx="3">
                  <c:v>Q4</c:v>
                </c:pt>
              </c:strCache>
            </c:strRef>
          </c:cat>
          <c:val>
            <c:numRef>
              <c:f>Sheet1!$G$2:$G$5</c:f>
              <c:numCache>
                <c:formatCode>General</c:formatCode>
                <c:ptCount val="4"/>
                <c:pt idx="0">
                  <c:v>3.5</c:v>
                </c:pt>
                <c:pt idx="1">
                  <c:v>1.5</c:v>
                </c:pt>
                <c:pt idx="2">
                  <c:v>3</c:v>
                </c:pt>
                <c:pt idx="3">
                  <c:v>1</c:v>
                </c:pt>
              </c:numCache>
            </c:numRef>
          </c:val>
          <c:smooth val="0"/>
          <c:extLst>
            <c:ext xmlns:c16="http://schemas.microsoft.com/office/drawing/2014/chart" uri="{C3380CC4-5D6E-409C-BE32-E72D297353CC}">
              <c16:uniqueId val="{00000005-3E85-4C3C-9042-9F1162238DD1}"/>
            </c:ext>
          </c:extLst>
        </c:ser>
        <c:ser>
          <c:idx val="6"/>
          <c:order val="6"/>
          <c:tx>
            <c:strRef>
              <c:f>Sheet1!$H$1</c:f>
              <c:strCache>
                <c:ptCount val="1"/>
                <c:pt idx="0">
                  <c:v>DK</c:v>
                </c:pt>
              </c:strCache>
            </c:strRef>
          </c:tx>
          <c:spPr>
            <a:ln w="28575" cap="rnd">
              <a:solidFill>
                <a:srgbClr val="D7D7D7"/>
              </a:solidFill>
              <a:round/>
            </a:ln>
            <a:effectLst/>
          </c:spPr>
          <c:marker>
            <c:symbol val="circle"/>
            <c:size val="5"/>
            <c:spPr>
              <a:solidFill>
                <a:srgbClr val="D7D7D7"/>
              </a:solidFill>
              <a:ln w="9525">
                <a:solidFill>
                  <a:srgbClr val="D7D7D7"/>
                </a:solidFill>
              </a:ln>
              <a:effectLst/>
            </c:spPr>
          </c:marker>
          <c:cat>
            <c:strRef>
              <c:f>Sheet1!$A$2:$A$5</c:f>
              <c:strCache>
                <c:ptCount val="4"/>
                <c:pt idx="0">
                  <c:v>Q1</c:v>
                </c:pt>
                <c:pt idx="1">
                  <c:v>Q2</c:v>
                </c:pt>
                <c:pt idx="2">
                  <c:v>Q3</c:v>
                </c:pt>
                <c:pt idx="3">
                  <c:v>Q4</c:v>
                </c:pt>
              </c:strCache>
            </c:strRef>
          </c:cat>
          <c:val>
            <c:numRef>
              <c:f>Sheet1!$H$2:$H$5</c:f>
              <c:numCache>
                <c:formatCode>General</c:formatCode>
                <c:ptCount val="4"/>
                <c:pt idx="0">
                  <c:v>4</c:v>
                </c:pt>
                <c:pt idx="1">
                  <c:v>2</c:v>
                </c:pt>
                <c:pt idx="2">
                  <c:v>4</c:v>
                </c:pt>
                <c:pt idx="3">
                  <c:v>4</c:v>
                </c:pt>
              </c:numCache>
            </c:numRef>
          </c:val>
          <c:smooth val="0"/>
          <c:extLst>
            <c:ext xmlns:c16="http://schemas.microsoft.com/office/drawing/2014/chart" uri="{C3380CC4-5D6E-409C-BE32-E72D297353CC}">
              <c16:uniqueId val="{00000006-3E85-4C3C-9042-9F1162238DD1}"/>
            </c:ext>
          </c:extLst>
        </c:ser>
        <c:dLbls>
          <c:showLegendKey val="0"/>
          <c:showVal val="0"/>
          <c:showCatName val="0"/>
          <c:showSerName val="0"/>
          <c:showPercent val="0"/>
          <c:showBubbleSize val="0"/>
        </c:dLbls>
        <c:marker val="1"/>
        <c:smooth val="0"/>
        <c:axId val="1027143272"/>
        <c:axId val="1027143600"/>
      </c:lineChart>
      <c:catAx>
        <c:axId val="102714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600"/>
        <c:crosses val="autoZero"/>
        <c:auto val="1"/>
        <c:lblAlgn val="ctr"/>
        <c:lblOffset val="100"/>
        <c:noMultiLvlLbl val="0"/>
      </c:catAx>
      <c:valAx>
        <c:axId val="102714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NL</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Sheet1!$A$2:$A$5</c:f>
              <c:strCache>
                <c:ptCount val="4"/>
                <c:pt idx="0">
                  <c:v>Q1</c:v>
                </c:pt>
                <c:pt idx="1">
                  <c:v>Q2</c:v>
                </c:pt>
                <c:pt idx="2">
                  <c:v>Q3</c:v>
                </c:pt>
                <c:pt idx="3">
                  <c:v>Q4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E85-4C3C-9042-9F1162238DD1}"/>
            </c:ext>
          </c:extLst>
        </c:ser>
        <c:ser>
          <c:idx val="1"/>
          <c:order val="1"/>
          <c:tx>
            <c:strRef>
              <c:f>Sheet1!$C$1</c:f>
              <c:strCache>
                <c:ptCount val="1"/>
                <c:pt idx="0">
                  <c:v>DE</c:v>
                </c:pt>
              </c:strCache>
            </c:strRef>
          </c:tx>
          <c:spPr>
            <a:ln w="28575" cap="rnd">
              <a:solidFill>
                <a:schemeClr val="accent2"/>
              </a:solidFill>
              <a:prstDash val="dash"/>
              <a:round/>
            </a:ln>
            <a:effectLst/>
          </c:spPr>
          <c:marker>
            <c:symbol val="circle"/>
            <c:size val="5"/>
            <c:spPr>
              <a:solidFill>
                <a:schemeClr val="accent2"/>
              </a:solidFill>
              <a:ln w="9525">
                <a:solidFill>
                  <a:schemeClr val="accent2"/>
                </a:solidFill>
                <a:prstDash val="dash"/>
              </a:ln>
              <a:effectLst/>
            </c:spPr>
          </c:marker>
          <c:cat>
            <c:strRef>
              <c:f>Sheet1!$A$2:$A$5</c:f>
              <c:strCache>
                <c:ptCount val="4"/>
                <c:pt idx="0">
                  <c:v>Q1</c:v>
                </c:pt>
                <c:pt idx="1">
                  <c:v>Q2</c:v>
                </c:pt>
                <c:pt idx="2">
                  <c:v>Q3</c:v>
                </c:pt>
                <c:pt idx="3">
                  <c:v>Q4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E85-4C3C-9042-9F1162238DD1}"/>
            </c:ext>
          </c:extLst>
        </c:ser>
        <c:ser>
          <c:idx val="2"/>
          <c:order val="2"/>
          <c:tx>
            <c:strRef>
              <c:f>Sheet1!$D$1</c:f>
              <c:strCache>
                <c:ptCount val="1"/>
                <c:pt idx="0">
                  <c:v>FR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Q1</c:v>
                </c:pt>
                <c:pt idx="1">
                  <c:v>Q2</c:v>
                </c:pt>
                <c:pt idx="2">
                  <c:v>Q3</c:v>
                </c:pt>
                <c:pt idx="3">
                  <c:v>Q4</c:v>
                </c:pt>
              </c:strCache>
            </c:strRef>
          </c:cat>
          <c:val>
            <c:numRef>
              <c:f>Sheet1!$D$2:$D$5</c:f>
              <c:numCache>
                <c:formatCode>General</c:formatCode>
                <c:ptCount val="4"/>
                <c:pt idx="0">
                  <c:v>3</c:v>
                </c:pt>
                <c:pt idx="1">
                  <c:v>1</c:v>
                </c:pt>
                <c:pt idx="2">
                  <c:v>2</c:v>
                </c:pt>
                <c:pt idx="3">
                  <c:v>2</c:v>
                </c:pt>
              </c:numCache>
            </c:numRef>
          </c:val>
          <c:smooth val="0"/>
          <c:extLst>
            <c:ext xmlns:c16="http://schemas.microsoft.com/office/drawing/2014/chart" uri="{C3380CC4-5D6E-409C-BE32-E72D297353CC}">
              <c16:uniqueId val="{00000002-3E85-4C3C-9042-9F1162238DD1}"/>
            </c:ext>
          </c:extLst>
        </c:ser>
        <c:ser>
          <c:idx val="3"/>
          <c:order val="3"/>
          <c:tx>
            <c:strRef>
              <c:f>Sheet1!$E$1</c:f>
              <c:strCache>
                <c:ptCount val="1"/>
                <c:pt idx="0">
                  <c:v>BE</c:v>
                </c:pt>
              </c:strCache>
            </c:strRef>
          </c:tx>
          <c:spPr>
            <a:ln w="28575" cap="rnd">
              <a:solidFill>
                <a:schemeClr val="accent1"/>
              </a:solidFill>
              <a:prstDash val="dash"/>
              <a:round/>
            </a:ln>
            <a:effectLst/>
          </c:spPr>
          <c:marker>
            <c:symbol val="circle"/>
            <c:size val="5"/>
            <c:spPr>
              <a:solidFill>
                <a:schemeClr val="accent1"/>
              </a:solidFill>
              <a:ln w="9525">
                <a:solidFill>
                  <a:schemeClr val="accent1"/>
                </a:solidFill>
                <a:prstDash val="dash"/>
              </a:ln>
              <a:effectLst/>
            </c:spPr>
          </c:marker>
          <c:cat>
            <c:strRef>
              <c:f>Sheet1!$A$2:$A$5</c:f>
              <c:strCache>
                <c:ptCount val="4"/>
                <c:pt idx="0">
                  <c:v>Q1</c:v>
                </c:pt>
                <c:pt idx="1">
                  <c:v>Q2</c:v>
                </c:pt>
                <c:pt idx="2">
                  <c:v>Q3</c:v>
                </c:pt>
                <c:pt idx="3">
                  <c:v>Q4</c:v>
                </c:pt>
              </c:strCache>
            </c:strRef>
          </c:cat>
          <c:val>
            <c:numRef>
              <c:f>Sheet1!$E$2:$E$5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3-3E85-4C3C-9042-9F1162238DD1}"/>
            </c:ext>
          </c:extLst>
        </c:ser>
        <c:ser>
          <c:idx val="4"/>
          <c:order val="4"/>
          <c:tx>
            <c:strRef>
              <c:f>Sheet1!$F$1</c:f>
              <c:strCache>
                <c:ptCount val="1"/>
                <c:pt idx="0">
                  <c:v>UK</c:v>
                </c:pt>
              </c:strCache>
            </c:strRef>
          </c:tx>
          <c:spPr>
            <a:ln w="28575" cap="rnd">
              <a:solidFill>
                <a:srgbClr val="878787"/>
              </a:solidFill>
              <a:round/>
            </a:ln>
            <a:effectLst/>
          </c:spPr>
          <c:marker>
            <c:symbol val="circle"/>
            <c:size val="5"/>
            <c:spPr>
              <a:solidFill>
                <a:srgbClr val="878787"/>
              </a:solidFill>
              <a:ln w="9525">
                <a:solidFill>
                  <a:srgbClr val="878787"/>
                </a:solidFill>
              </a:ln>
              <a:effectLst/>
            </c:spPr>
          </c:marker>
          <c:cat>
            <c:strRef>
              <c:f>Sheet1!$A$2:$A$5</c:f>
              <c:strCache>
                <c:ptCount val="4"/>
                <c:pt idx="0">
                  <c:v>Q1</c:v>
                </c:pt>
                <c:pt idx="1">
                  <c:v>Q2</c:v>
                </c:pt>
                <c:pt idx="2">
                  <c:v>Q3</c:v>
                </c:pt>
                <c:pt idx="3">
                  <c:v>Q4</c:v>
                </c:pt>
              </c:strCache>
            </c:strRef>
          </c:cat>
          <c:val>
            <c:numRef>
              <c:f>Sheet1!$F$2:$F$5</c:f>
              <c:numCache>
                <c:formatCode>General</c:formatCode>
                <c:ptCount val="4"/>
                <c:pt idx="0">
                  <c:v>1</c:v>
                </c:pt>
                <c:pt idx="1">
                  <c:v>0.5</c:v>
                </c:pt>
                <c:pt idx="2">
                  <c:v>1</c:v>
                </c:pt>
                <c:pt idx="3">
                  <c:v>3</c:v>
                </c:pt>
              </c:numCache>
            </c:numRef>
          </c:val>
          <c:smooth val="0"/>
          <c:extLst>
            <c:ext xmlns:c16="http://schemas.microsoft.com/office/drawing/2014/chart" uri="{C3380CC4-5D6E-409C-BE32-E72D297353CC}">
              <c16:uniqueId val="{00000004-3E85-4C3C-9042-9F1162238DD1}"/>
            </c:ext>
          </c:extLst>
        </c:ser>
        <c:ser>
          <c:idx val="5"/>
          <c:order val="5"/>
          <c:tx>
            <c:strRef>
              <c:f>Sheet1!$G$1</c:f>
              <c:strCache>
                <c:ptCount val="1"/>
                <c:pt idx="0">
                  <c:v>IE</c:v>
                </c:pt>
              </c:strCache>
            </c:strRef>
          </c:tx>
          <c:spPr>
            <a:ln w="28575" cap="rnd">
              <a:solidFill>
                <a:srgbClr val="878787"/>
              </a:solidFill>
              <a:prstDash val="dash"/>
              <a:round/>
            </a:ln>
            <a:effectLst/>
          </c:spPr>
          <c:marker>
            <c:symbol val="circle"/>
            <c:size val="5"/>
            <c:spPr>
              <a:solidFill>
                <a:srgbClr val="878787"/>
              </a:solidFill>
              <a:ln w="9525">
                <a:solidFill>
                  <a:srgbClr val="878787"/>
                </a:solidFill>
                <a:prstDash val="dash"/>
              </a:ln>
              <a:effectLst/>
            </c:spPr>
          </c:marker>
          <c:cat>
            <c:strRef>
              <c:f>Sheet1!$A$2:$A$5</c:f>
              <c:strCache>
                <c:ptCount val="4"/>
                <c:pt idx="0">
                  <c:v>Q1</c:v>
                </c:pt>
                <c:pt idx="1">
                  <c:v>Q2</c:v>
                </c:pt>
                <c:pt idx="2">
                  <c:v>Q3</c:v>
                </c:pt>
                <c:pt idx="3">
                  <c:v>Q4</c:v>
                </c:pt>
              </c:strCache>
            </c:strRef>
          </c:cat>
          <c:val>
            <c:numRef>
              <c:f>Sheet1!$G$2:$G$5</c:f>
              <c:numCache>
                <c:formatCode>General</c:formatCode>
                <c:ptCount val="4"/>
                <c:pt idx="0">
                  <c:v>3.5</c:v>
                </c:pt>
                <c:pt idx="1">
                  <c:v>1.5</c:v>
                </c:pt>
                <c:pt idx="2">
                  <c:v>3</c:v>
                </c:pt>
                <c:pt idx="3">
                  <c:v>1</c:v>
                </c:pt>
              </c:numCache>
            </c:numRef>
          </c:val>
          <c:smooth val="0"/>
          <c:extLst>
            <c:ext xmlns:c16="http://schemas.microsoft.com/office/drawing/2014/chart" uri="{C3380CC4-5D6E-409C-BE32-E72D297353CC}">
              <c16:uniqueId val="{00000005-3E85-4C3C-9042-9F1162238DD1}"/>
            </c:ext>
          </c:extLst>
        </c:ser>
        <c:ser>
          <c:idx val="6"/>
          <c:order val="6"/>
          <c:tx>
            <c:strRef>
              <c:f>Sheet1!$H$1</c:f>
              <c:strCache>
                <c:ptCount val="1"/>
                <c:pt idx="0">
                  <c:v>DK</c:v>
                </c:pt>
              </c:strCache>
            </c:strRef>
          </c:tx>
          <c:spPr>
            <a:ln w="28575" cap="rnd">
              <a:solidFill>
                <a:srgbClr val="D7D7D7"/>
              </a:solidFill>
              <a:round/>
            </a:ln>
            <a:effectLst/>
          </c:spPr>
          <c:marker>
            <c:symbol val="circle"/>
            <c:size val="5"/>
            <c:spPr>
              <a:solidFill>
                <a:srgbClr val="D7D7D7"/>
              </a:solidFill>
              <a:ln w="9525">
                <a:solidFill>
                  <a:srgbClr val="D7D7D7"/>
                </a:solidFill>
              </a:ln>
              <a:effectLst/>
            </c:spPr>
          </c:marker>
          <c:cat>
            <c:strRef>
              <c:f>Sheet1!$A$2:$A$5</c:f>
              <c:strCache>
                <c:ptCount val="4"/>
                <c:pt idx="0">
                  <c:v>Q1</c:v>
                </c:pt>
                <c:pt idx="1">
                  <c:v>Q2</c:v>
                </c:pt>
                <c:pt idx="2">
                  <c:v>Q3</c:v>
                </c:pt>
                <c:pt idx="3">
                  <c:v>Q4</c:v>
                </c:pt>
              </c:strCache>
            </c:strRef>
          </c:cat>
          <c:val>
            <c:numRef>
              <c:f>Sheet1!$H$2:$H$5</c:f>
              <c:numCache>
                <c:formatCode>General</c:formatCode>
                <c:ptCount val="4"/>
                <c:pt idx="0">
                  <c:v>4</c:v>
                </c:pt>
                <c:pt idx="1">
                  <c:v>2</c:v>
                </c:pt>
                <c:pt idx="2">
                  <c:v>4</c:v>
                </c:pt>
                <c:pt idx="3">
                  <c:v>4</c:v>
                </c:pt>
              </c:numCache>
            </c:numRef>
          </c:val>
          <c:smooth val="0"/>
          <c:extLst>
            <c:ext xmlns:c16="http://schemas.microsoft.com/office/drawing/2014/chart" uri="{C3380CC4-5D6E-409C-BE32-E72D297353CC}">
              <c16:uniqueId val="{00000006-3E85-4C3C-9042-9F1162238DD1}"/>
            </c:ext>
          </c:extLst>
        </c:ser>
        <c:ser>
          <c:idx val="7"/>
          <c:order val="7"/>
          <c:tx>
            <c:strRef>
              <c:f>Sheet1!$I$1</c:f>
              <c:strCache>
                <c:ptCount val="1"/>
                <c:pt idx="0">
                  <c:v>Total</c:v>
                </c:pt>
              </c:strCache>
            </c:strRef>
          </c:tx>
          <c:spPr>
            <a:ln w="57150" cap="rnd">
              <a:solidFill>
                <a:schemeClr val="accent2">
                  <a:lumMod val="60000"/>
                </a:schemeClr>
              </a:solidFill>
              <a:round/>
            </a:ln>
            <a:effectLst/>
          </c:spPr>
          <c:marker>
            <c:symbol val="circle"/>
            <c:size val="5"/>
            <c:spPr>
              <a:solidFill>
                <a:schemeClr val="accent2">
                  <a:lumMod val="60000"/>
                </a:schemeClr>
              </a:solidFill>
              <a:ln w="57150">
                <a:solidFill>
                  <a:schemeClr val="accent2">
                    <a:lumMod val="60000"/>
                  </a:schemeClr>
                </a:solidFill>
              </a:ln>
              <a:effectLst/>
            </c:spPr>
          </c:marker>
          <c:cat>
            <c:strRef>
              <c:f>Sheet1!$A$2:$A$5</c:f>
              <c:strCache>
                <c:ptCount val="4"/>
                <c:pt idx="0">
                  <c:v>Q1</c:v>
                </c:pt>
                <c:pt idx="1">
                  <c:v>Q2</c:v>
                </c:pt>
                <c:pt idx="2">
                  <c:v>Q3</c:v>
                </c:pt>
                <c:pt idx="3">
                  <c:v>Q4</c:v>
                </c:pt>
              </c:strCache>
            </c:strRef>
          </c:cat>
          <c:val>
            <c:numRef>
              <c:f>Sheet1!$I$2:$I$5</c:f>
              <c:numCache>
                <c:formatCode>General</c:formatCode>
                <c:ptCount val="4"/>
                <c:pt idx="0">
                  <c:v>4</c:v>
                </c:pt>
                <c:pt idx="1">
                  <c:v>4</c:v>
                </c:pt>
                <c:pt idx="2">
                  <c:v>4</c:v>
                </c:pt>
                <c:pt idx="3">
                  <c:v>4</c:v>
                </c:pt>
              </c:numCache>
            </c:numRef>
          </c:val>
          <c:smooth val="0"/>
          <c:extLst>
            <c:ext xmlns:c16="http://schemas.microsoft.com/office/drawing/2014/chart" uri="{C3380CC4-5D6E-409C-BE32-E72D297353CC}">
              <c16:uniqueId val="{00000000-251C-44E5-9063-3A5BA9698FB6}"/>
            </c:ext>
          </c:extLst>
        </c:ser>
        <c:ser>
          <c:idx val="8"/>
          <c:order val="8"/>
          <c:tx>
            <c:strRef>
              <c:f>Sheet1!$J$1</c:f>
              <c:strCache>
                <c:ptCount val="1"/>
                <c:pt idx="0">
                  <c:v>Forecast A</c:v>
                </c:pt>
              </c:strCache>
            </c:strRef>
          </c:tx>
          <c:spPr>
            <a:ln w="38100" cap="rnd">
              <a:solidFill>
                <a:srgbClr val="87D700"/>
              </a:solidFill>
              <a:prstDash val="solid"/>
              <a:round/>
            </a:ln>
            <a:effectLst/>
          </c:spPr>
          <c:marker>
            <c:symbol val="circle"/>
            <c:size val="5"/>
            <c:spPr>
              <a:solidFill>
                <a:srgbClr val="87D700"/>
              </a:solidFill>
              <a:ln w="38100">
                <a:solidFill>
                  <a:srgbClr val="87D700"/>
                </a:solidFill>
                <a:prstDash val="solid"/>
              </a:ln>
              <a:effectLst/>
            </c:spPr>
          </c:marker>
          <c:cat>
            <c:strRef>
              <c:f>Sheet1!$A$2:$A$5</c:f>
              <c:strCache>
                <c:ptCount val="4"/>
                <c:pt idx="0">
                  <c:v>Q1</c:v>
                </c:pt>
                <c:pt idx="1">
                  <c:v>Q2</c:v>
                </c:pt>
                <c:pt idx="2">
                  <c:v>Q3</c:v>
                </c:pt>
                <c:pt idx="3">
                  <c:v>Q4</c:v>
                </c:pt>
              </c:strCache>
            </c:strRef>
          </c:cat>
          <c:val>
            <c:numRef>
              <c:f>Sheet1!$J$2:$J$5</c:f>
              <c:numCache>
                <c:formatCode>General</c:formatCode>
                <c:ptCount val="4"/>
                <c:pt idx="0">
                  <c:v>1.5</c:v>
                </c:pt>
                <c:pt idx="1">
                  <c:v>1.5</c:v>
                </c:pt>
                <c:pt idx="2">
                  <c:v>1.5</c:v>
                </c:pt>
                <c:pt idx="3">
                  <c:v>1.5</c:v>
                </c:pt>
              </c:numCache>
            </c:numRef>
          </c:val>
          <c:smooth val="0"/>
          <c:extLst>
            <c:ext xmlns:c16="http://schemas.microsoft.com/office/drawing/2014/chart" uri="{C3380CC4-5D6E-409C-BE32-E72D297353CC}">
              <c16:uniqueId val="{00000001-251C-44E5-9063-3A5BA9698FB6}"/>
            </c:ext>
          </c:extLst>
        </c:ser>
        <c:ser>
          <c:idx val="9"/>
          <c:order val="9"/>
          <c:tx>
            <c:strRef>
              <c:f>Sheet1!$K$1</c:f>
              <c:strCache>
                <c:ptCount val="1"/>
                <c:pt idx="0">
                  <c:v>Forecast B</c:v>
                </c:pt>
              </c:strCache>
            </c:strRef>
          </c:tx>
          <c:spPr>
            <a:ln w="38100" cap="rnd">
              <a:solidFill>
                <a:srgbClr val="87D700"/>
              </a:solidFill>
              <a:prstDash val="sysDot"/>
              <a:round/>
            </a:ln>
            <a:effectLst/>
          </c:spPr>
          <c:marker>
            <c:symbol val="circle"/>
            <c:size val="5"/>
            <c:spPr>
              <a:solidFill>
                <a:srgbClr val="87D700"/>
              </a:solidFill>
              <a:ln w="38100">
                <a:solidFill>
                  <a:srgbClr val="87D700"/>
                </a:solidFill>
                <a:prstDash val="sysDot"/>
              </a:ln>
              <a:effectLst/>
            </c:spPr>
          </c:marker>
          <c:cat>
            <c:strRef>
              <c:f>Sheet1!$A$2:$A$5</c:f>
              <c:strCache>
                <c:ptCount val="4"/>
                <c:pt idx="0">
                  <c:v>Q1</c:v>
                </c:pt>
                <c:pt idx="1">
                  <c:v>Q2</c:v>
                </c:pt>
                <c:pt idx="2">
                  <c:v>Q3</c:v>
                </c:pt>
                <c:pt idx="3">
                  <c:v>Q4</c:v>
                </c:pt>
              </c:strCache>
            </c:strRef>
          </c:cat>
          <c:val>
            <c:numRef>
              <c:f>Sheet1!$K$2:$K$5</c:f>
              <c:numCache>
                <c:formatCode>General</c:formatCode>
                <c:ptCount val="4"/>
                <c:pt idx="0">
                  <c:v>2.5</c:v>
                </c:pt>
                <c:pt idx="1">
                  <c:v>2.5</c:v>
                </c:pt>
                <c:pt idx="2">
                  <c:v>2.5</c:v>
                </c:pt>
                <c:pt idx="3">
                  <c:v>3</c:v>
                </c:pt>
              </c:numCache>
            </c:numRef>
          </c:val>
          <c:smooth val="0"/>
          <c:extLst>
            <c:ext xmlns:c16="http://schemas.microsoft.com/office/drawing/2014/chart" uri="{C3380CC4-5D6E-409C-BE32-E72D297353CC}">
              <c16:uniqueId val="{00000002-251C-44E5-9063-3A5BA9698FB6}"/>
            </c:ext>
          </c:extLst>
        </c:ser>
        <c:dLbls>
          <c:showLegendKey val="0"/>
          <c:showVal val="0"/>
          <c:showCatName val="0"/>
          <c:showSerName val="0"/>
          <c:showPercent val="0"/>
          <c:showBubbleSize val="0"/>
        </c:dLbls>
        <c:marker val="1"/>
        <c:smooth val="0"/>
        <c:axId val="1027143272"/>
        <c:axId val="1027143600"/>
      </c:lineChart>
      <c:catAx>
        <c:axId val="102714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600"/>
        <c:crosses val="autoZero"/>
        <c:auto val="1"/>
        <c:lblAlgn val="ctr"/>
        <c:lblOffset val="100"/>
        <c:noMultiLvlLbl val="0"/>
      </c:catAx>
      <c:valAx>
        <c:axId val="102714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NL</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Sheet1!$A$2:$A$5</c:f>
              <c:strCache>
                <c:ptCount val="4"/>
                <c:pt idx="0">
                  <c:v>Q1</c:v>
                </c:pt>
                <c:pt idx="1">
                  <c:v>Q2</c:v>
                </c:pt>
                <c:pt idx="2">
                  <c:v>Q3</c:v>
                </c:pt>
                <c:pt idx="3">
                  <c:v>Q4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E85-4C3C-9042-9F1162238DD1}"/>
            </c:ext>
          </c:extLst>
        </c:ser>
        <c:ser>
          <c:idx val="1"/>
          <c:order val="1"/>
          <c:tx>
            <c:strRef>
              <c:f>Sheet1!$C$1</c:f>
              <c:strCache>
                <c:ptCount val="1"/>
                <c:pt idx="0">
                  <c:v>DE</c:v>
                </c:pt>
              </c:strCache>
            </c:strRef>
          </c:tx>
          <c:spPr>
            <a:ln w="28575" cap="rnd">
              <a:solidFill>
                <a:schemeClr val="accent2"/>
              </a:solidFill>
              <a:prstDash val="dash"/>
              <a:round/>
            </a:ln>
            <a:effectLst/>
          </c:spPr>
          <c:marker>
            <c:symbol val="circle"/>
            <c:size val="5"/>
            <c:spPr>
              <a:solidFill>
                <a:schemeClr val="accent2"/>
              </a:solidFill>
              <a:ln w="9525">
                <a:solidFill>
                  <a:schemeClr val="accent2"/>
                </a:solidFill>
                <a:prstDash val="dash"/>
              </a:ln>
              <a:effectLst/>
            </c:spPr>
          </c:marker>
          <c:cat>
            <c:strRef>
              <c:f>Sheet1!$A$2:$A$5</c:f>
              <c:strCache>
                <c:ptCount val="4"/>
                <c:pt idx="0">
                  <c:v>Q1</c:v>
                </c:pt>
                <c:pt idx="1">
                  <c:v>Q2</c:v>
                </c:pt>
                <c:pt idx="2">
                  <c:v>Q3</c:v>
                </c:pt>
                <c:pt idx="3">
                  <c:v>Q4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E85-4C3C-9042-9F1162238DD1}"/>
            </c:ext>
          </c:extLst>
        </c:ser>
        <c:ser>
          <c:idx val="2"/>
          <c:order val="2"/>
          <c:tx>
            <c:strRef>
              <c:f>Sheet1!$D$1</c:f>
              <c:strCache>
                <c:ptCount val="1"/>
                <c:pt idx="0">
                  <c:v>FR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Q1</c:v>
                </c:pt>
                <c:pt idx="1">
                  <c:v>Q2</c:v>
                </c:pt>
                <c:pt idx="2">
                  <c:v>Q3</c:v>
                </c:pt>
                <c:pt idx="3">
                  <c:v>Q4</c:v>
                </c:pt>
              </c:strCache>
            </c:strRef>
          </c:cat>
          <c:val>
            <c:numRef>
              <c:f>Sheet1!$D$2:$D$5</c:f>
              <c:numCache>
                <c:formatCode>General</c:formatCode>
                <c:ptCount val="4"/>
                <c:pt idx="0">
                  <c:v>3</c:v>
                </c:pt>
                <c:pt idx="1">
                  <c:v>1</c:v>
                </c:pt>
                <c:pt idx="2">
                  <c:v>2</c:v>
                </c:pt>
                <c:pt idx="3">
                  <c:v>2</c:v>
                </c:pt>
              </c:numCache>
            </c:numRef>
          </c:val>
          <c:smooth val="0"/>
          <c:extLst>
            <c:ext xmlns:c16="http://schemas.microsoft.com/office/drawing/2014/chart" uri="{C3380CC4-5D6E-409C-BE32-E72D297353CC}">
              <c16:uniqueId val="{00000002-3E85-4C3C-9042-9F1162238DD1}"/>
            </c:ext>
          </c:extLst>
        </c:ser>
        <c:ser>
          <c:idx val="3"/>
          <c:order val="3"/>
          <c:tx>
            <c:strRef>
              <c:f>Sheet1!$E$1</c:f>
              <c:strCache>
                <c:ptCount val="1"/>
                <c:pt idx="0">
                  <c:v>BE</c:v>
                </c:pt>
              </c:strCache>
            </c:strRef>
          </c:tx>
          <c:spPr>
            <a:ln w="28575" cap="rnd">
              <a:solidFill>
                <a:schemeClr val="accent1"/>
              </a:solidFill>
              <a:prstDash val="dash"/>
              <a:round/>
            </a:ln>
            <a:effectLst/>
          </c:spPr>
          <c:marker>
            <c:symbol val="circle"/>
            <c:size val="5"/>
            <c:spPr>
              <a:solidFill>
                <a:schemeClr val="accent1"/>
              </a:solidFill>
              <a:ln w="9525">
                <a:solidFill>
                  <a:schemeClr val="accent1"/>
                </a:solidFill>
                <a:prstDash val="dash"/>
              </a:ln>
              <a:effectLst/>
            </c:spPr>
          </c:marker>
          <c:cat>
            <c:strRef>
              <c:f>Sheet1!$A$2:$A$5</c:f>
              <c:strCache>
                <c:ptCount val="4"/>
                <c:pt idx="0">
                  <c:v>Q1</c:v>
                </c:pt>
                <c:pt idx="1">
                  <c:v>Q2</c:v>
                </c:pt>
                <c:pt idx="2">
                  <c:v>Q3</c:v>
                </c:pt>
                <c:pt idx="3">
                  <c:v>Q4</c:v>
                </c:pt>
              </c:strCache>
            </c:strRef>
          </c:cat>
          <c:val>
            <c:numRef>
              <c:f>Sheet1!$E$2:$E$5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3-3E85-4C3C-9042-9F1162238DD1}"/>
            </c:ext>
          </c:extLst>
        </c:ser>
        <c:ser>
          <c:idx val="4"/>
          <c:order val="4"/>
          <c:tx>
            <c:strRef>
              <c:f>Sheet1!$F$1</c:f>
              <c:strCache>
                <c:ptCount val="1"/>
                <c:pt idx="0">
                  <c:v>UK</c:v>
                </c:pt>
              </c:strCache>
            </c:strRef>
          </c:tx>
          <c:spPr>
            <a:ln w="28575" cap="rnd">
              <a:solidFill>
                <a:srgbClr val="878787"/>
              </a:solidFill>
              <a:round/>
            </a:ln>
            <a:effectLst/>
          </c:spPr>
          <c:marker>
            <c:symbol val="circle"/>
            <c:size val="5"/>
            <c:spPr>
              <a:solidFill>
                <a:srgbClr val="878787"/>
              </a:solidFill>
              <a:ln w="9525">
                <a:solidFill>
                  <a:srgbClr val="878787"/>
                </a:solidFill>
              </a:ln>
              <a:effectLst/>
            </c:spPr>
          </c:marker>
          <c:cat>
            <c:strRef>
              <c:f>Sheet1!$A$2:$A$5</c:f>
              <c:strCache>
                <c:ptCount val="4"/>
                <c:pt idx="0">
                  <c:v>Q1</c:v>
                </c:pt>
                <c:pt idx="1">
                  <c:v>Q2</c:v>
                </c:pt>
                <c:pt idx="2">
                  <c:v>Q3</c:v>
                </c:pt>
                <c:pt idx="3">
                  <c:v>Q4</c:v>
                </c:pt>
              </c:strCache>
            </c:strRef>
          </c:cat>
          <c:val>
            <c:numRef>
              <c:f>Sheet1!$F$2:$F$5</c:f>
              <c:numCache>
                <c:formatCode>General</c:formatCode>
                <c:ptCount val="4"/>
                <c:pt idx="0">
                  <c:v>1</c:v>
                </c:pt>
                <c:pt idx="1">
                  <c:v>0.5</c:v>
                </c:pt>
                <c:pt idx="2">
                  <c:v>1</c:v>
                </c:pt>
                <c:pt idx="3">
                  <c:v>3</c:v>
                </c:pt>
              </c:numCache>
            </c:numRef>
          </c:val>
          <c:smooth val="0"/>
          <c:extLst>
            <c:ext xmlns:c16="http://schemas.microsoft.com/office/drawing/2014/chart" uri="{C3380CC4-5D6E-409C-BE32-E72D297353CC}">
              <c16:uniqueId val="{00000004-3E85-4C3C-9042-9F1162238DD1}"/>
            </c:ext>
          </c:extLst>
        </c:ser>
        <c:ser>
          <c:idx val="5"/>
          <c:order val="5"/>
          <c:tx>
            <c:strRef>
              <c:f>Sheet1!$G$1</c:f>
              <c:strCache>
                <c:ptCount val="1"/>
                <c:pt idx="0">
                  <c:v>IE</c:v>
                </c:pt>
              </c:strCache>
            </c:strRef>
          </c:tx>
          <c:spPr>
            <a:ln w="28575" cap="rnd">
              <a:solidFill>
                <a:srgbClr val="878787"/>
              </a:solidFill>
              <a:prstDash val="dash"/>
              <a:round/>
            </a:ln>
            <a:effectLst/>
          </c:spPr>
          <c:marker>
            <c:symbol val="circle"/>
            <c:size val="5"/>
            <c:spPr>
              <a:solidFill>
                <a:srgbClr val="878787"/>
              </a:solidFill>
              <a:ln w="9525">
                <a:solidFill>
                  <a:srgbClr val="878787"/>
                </a:solidFill>
                <a:prstDash val="dash"/>
              </a:ln>
              <a:effectLst/>
            </c:spPr>
          </c:marker>
          <c:cat>
            <c:strRef>
              <c:f>Sheet1!$A$2:$A$5</c:f>
              <c:strCache>
                <c:ptCount val="4"/>
                <c:pt idx="0">
                  <c:v>Q1</c:v>
                </c:pt>
                <c:pt idx="1">
                  <c:v>Q2</c:v>
                </c:pt>
                <c:pt idx="2">
                  <c:v>Q3</c:v>
                </c:pt>
                <c:pt idx="3">
                  <c:v>Q4</c:v>
                </c:pt>
              </c:strCache>
            </c:strRef>
          </c:cat>
          <c:val>
            <c:numRef>
              <c:f>Sheet1!$G$2:$G$5</c:f>
              <c:numCache>
                <c:formatCode>General</c:formatCode>
                <c:ptCount val="4"/>
                <c:pt idx="0">
                  <c:v>3.5</c:v>
                </c:pt>
                <c:pt idx="1">
                  <c:v>1.5</c:v>
                </c:pt>
                <c:pt idx="2">
                  <c:v>3</c:v>
                </c:pt>
                <c:pt idx="3">
                  <c:v>1</c:v>
                </c:pt>
              </c:numCache>
            </c:numRef>
          </c:val>
          <c:smooth val="0"/>
          <c:extLst>
            <c:ext xmlns:c16="http://schemas.microsoft.com/office/drawing/2014/chart" uri="{C3380CC4-5D6E-409C-BE32-E72D297353CC}">
              <c16:uniqueId val="{00000005-3E85-4C3C-9042-9F1162238DD1}"/>
            </c:ext>
          </c:extLst>
        </c:ser>
        <c:ser>
          <c:idx val="6"/>
          <c:order val="6"/>
          <c:tx>
            <c:strRef>
              <c:f>Sheet1!$H$1</c:f>
              <c:strCache>
                <c:ptCount val="1"/>
                <c:pt idx="0">
                  <c:v>DK</c:v>
                </c:pt>
              </c:strCache>
            </c:strRef>
          </c:tx>
          <c:spPr>
            <a:ln w="28575" cap="rnd">
              <a:solidFill>
                <a:srgbClr val="D7D7D7"/>
              </a:solidFill>
              <a:round/>
            </a:ln>
            <a:effectLst/>
          </c:spPr>
          <c:marker>
            <c:symbol val="circle"/>
            <c:size val="5"/>
            <c:spPr>
              <a:solidFill>
                <a:srgbClr val="D7D7D7"/>
              </a:solidFill>
              <a:ln w="9525">
                <a:solidFill>
                  <a:srgbClr val="D7D7D7"/>
                </a:solidFill>
              </a:ln>
              <a:effectLst/>
            </c:spPr>
          </c:marker>
          <c:cat>
            <c:strRef>
              <c:f>Sheet1!$A$2:$A$5</c:f>
              <c:strCache>
                <c:ptCount val="4"/>
                <c:pt idx="0">
                  <c:v>Q1</c:v>
                </c:pt>
                <c:pt idx="1">
                  <c:v>Q2</c:v>
                </c:pt>
                <c:pt idx="2">
                  <c:v>Q3</c:v>
                </c:pt>
                <c:pt idx="3">
                  <c:v>Q4</c:v>
                </c:pt>
              </c:strCache>
            </c:strRef>
          </c:cat>
          <c:val>
            <c:numRef>
              <c:f>Sheet1!$H$2:$H$5</c:f>
              <c:numCache>
                <c:formatCode>General</c:formatCode>
                <c:ptCount val="4"/>
                <c:pt idx="0">
                  <c:v>4</c:v>
                </c:pt>
                <c:pt idx="1">
                  <c:v>2</c:v>
                </c:pt>
                <c:pt idx="2">
                  <c:v>4</c:v>
                </c:pt>
                <c:pt idx="3">
                  <c:v>4</c:v>
                </c:pt>
              </c:numCache>
            </c:numRef>
          </c:val>
          <c:smooth val="0"/>
          <c:extLst>
            <c:ext xmlns:c16="http://schemas.microsoft.com/office/drawing/2014/chart" uri="{C3380CC4-5D6E-409C-BE32-E72D297353CC}">
              <c16:uniqueId val="{00000006-3E85-4C3C-9042-9F1162238DD1}"/>
            </c:ext>
          </c:extLst>
        </c:ser>
        <c:ser>
          <c:idx val="7"/>
          <c:order val="7"/>
          <c:tx>
            <c:strRef>
              <c:f>Sheet1!$I$1</c:f>
              <c:strCache>
                <c:ptCount val="1"/>
                <c:pt idx="0">
                  <c:v>Total</c:v>
                </c:pt>
              </c:strCache>
            </c:strRef>
          </c:tx>
          <c:spPr>
            <a:ln w="57150" cap="rnd">
              <a:solidFill>
                <a:schemeClr val="accent2">
                  <a:lumMod val="60000"/>
                </a:schemeClr>
              </a:solidFill>
              <a:round/>
            </a:ln>
            <a:effectLst/>
          </c:spPr>
          <c:marker>
            <c:symbol val="circle"/>
            <c:size val="5"/>
            <c:spPr>
              <a:solidFill>
                <a:schemeClr val="accent2">
                  <a:lumMod val="60000"/>
                </a:schemeClr>
              </a:solidFill>
              <a:ln w="57150">
                <a:solidFill>
                  <a:schemeClr val="accent2">
                    <a:lumMod val="60000"/>
                  </a:schemeClr>
                </a:solidFill>
              </a:ln>
              <a:effectLst/>
            </c:spPr>
          </c:marker>
          <c:cat>
            <c:strRef>
              <c:f>Sheet1!$A$2:$A$5</c:f>
              <c:strCache>
                <c:ptCount val="4"/>
                <c:pt idx="0">
                  <c:v>Q1</c:v>
                </c:pt>
                <c:pt idx="1">
                  <c:v>Q2</c:v>
                </c:pt>
                <c:pt idx="2">
                  <c:v>Q3</c:v>
                </c:pt>
                <c:pt idx="3">
                  <c:v>Q4</c:v>
                </c:pt>
              </c:strCache>
            </c:strRef>
          </c:cat>
          <c:val>
            <c:numRef>
              <c:f>Sheet1!$I$2:$I$5</c:f>
              <c:numCache>
                <c:formatCode>General</c:formatCode>
                <c:ptCount val="4"/>
                <c:pt idx="0">
                  <c:v>4</c:v>
                </c:pt>
                <c:pt idx="1">
                  <c:v>4</c:v>
                </c:pt>
                <c:pt idx="2">
                  <c:v>4</c:v>
                </c:pt>
                <c:pt idx="3">
                  <c:v>4</c:v>
                </c:pt>
              </c:numCache>
            </c:numRef>
          </c:val>
          <c:smooth val="0"/>
          <c:extLst>
            <c:ext xmlns:c16="http://schemas.microsoft.com/office/drawing/2014/chart" uri="{C3380CC4-5D6E-409C-BE32-E72D297353CC}">
              <c16:uniqueId val="{00000000-251C-44E5-9063-3A5BA9698FB6}"/>
            </c:ext>
          </c:extLst>
        </c:ser>
        <c:ser>
          <c:idx val="8"/>
          <c:order val="8"/>
          <c:tx>
            <c:strRef>
              <c:f>Sheet1!$J$1</c:f>
              <c:strCache>
                <c:ptCount val="1"/>
                <c:pt idx="0">
                  <c:v>Forecast A</c:v>
                </c:pt>
              </c:strCache>
            </c:strRef>
          </c:tx>
          <c:spPr>
            <a:ln w="38100" cap="rnd">
              <a:solidFill>
                <a:srgbClr val="87D700"/>
              </a:solidFill>
              <a:prstDash val="solid"/>
              <a:round/>
            </a:ln>
            <a:effectLst/>
          </c:spPr>
          <c:marker>
            <c:symbol val="circle"/>
            <c:size val="5"/>
            <c:spPr>
              <a:solidFill>
                <a:srgbClr val="87D700"/>
              </a:solidFill>
              <a:ln w="38100">
                <a:solidFill>
                  <a:srgbClr val="87D700"/>
                </a:solidFill>
                <a:prstDash val="solid"/>
              </a:ln>
              <a:effectLst/>
            </c:spPr>
          </c:marker>
          <c:cat>
            <c:strRef>
              <c:f>Sheet1!$A$2:$A$5</c:f>
              <c:strCache>
                <c:ptCount val="4"/>
                <c:pt idx="0">
                  <c:v>Q1</c:v>
                </c:pt>
                <c:pt idx="1">
                  <c:v>Q2</c:v>
                </c:pt>
                <c:pt idx="2">
                  <c:v>Q3</c:v>
                </c:pt>
                <c:pt idx="3">
                  <c:v>Q4</c:v>
                </c:pt>
              </c:strCache>
            </c:strRef>
          </c:cat>
          <c:val>
            <c:numRef>
              <c:f>Sheet1!$J$2:$J$5</c:f>
              <c:numCache>
                <c:formatCode>General</c:formatCode>
                <c:ptCount val="4"/>
                <c:pt idx="0">
                  <c:v>1.5</c:v>
                </c:pt>
                <c:pt idx="1">
                  <c:v>1.5</c:v>
                </c:pt>
                <c:pt idx="2">
                  <c:v>1.5</c:v>
                </c:pt>
                <c:pt idx="3">
                  <c:v>1.5</c:v>
                </c:pt>
              </c:numCache>
            </c:numRef>
          </c:val>
          <c:smooth val="0"/>
          <c:extLst>
            <c:ext xmlns:c16="http://schemas.microsoft.com/office/drawing/2014/chart" uri="{C3380CC4-5D6E-409C-BE32-E72D297353CC}">
              <c16:uniqueId val="{00000001-251C-44E5-9063-3A5BA9698FB6}"/>
            </c:ext>
          </c:extLst>
        </c:ser>
        <c:ser>
          <c:idx val="9"/>
          <c:order val="9"/>
          <c:tx>
            <c:strRef>
              <c:f>Sheet1!$K$1</c:f>
              <c:strCache>
                <c:ptCount val="1"/>
                <c:pt idx="0">
                  <c:v>Forecast B</c:v>
                </c:pt>
              </c:strCache>
            </c:strRef>
          </c:tx>
          <c:spPr>
            <a:ln w="38100" cap="rnd">
              <a:solidFill>
                <a:srgbClr val="87D700"/>
              </a:solidFill>
              <a:prstDash val="sysDot"/>
              <a:round/>
            </a:ln>
            <a:effectLst/>
          </c:spPr>
          <c:marker>
            <c:symbol val="circle"/>
            <c:size val="5"/>
            <c:spPr>
              <a:solidFill>
                <a:srgbClr val="87D700"/>
              </a:solidFill>
              <a:ln w="38100">
                <a:solidFill>
                  <a:srgbClr val="87D700"/>
                </a:solidFill>
                <a:prstDash val="sysDot"/>
              </a:ln>
              <a:effectLst/>
            </c:spPr>
          </c:marker>
          <c:cat>
            <c:strRef>
              <c:f>Sheet1!$A$2:$A$5</c:f>
              <c:strCache>
                <c:ptCount val="4"/>
                <c:pt idx="0">
                  <c:v>Q1</c:v>
                </c:pt>
                <c:pt idx="1">
                  <c:v>Q2</c:v>
                </c:pt>
                <c:pt idx="2">
                  <c:v>Q3</c:v>
                </c:pt>
                <c:pt idx="3">
                  <c:v>Q4</c:v>
                </c:pt>
              </c:strCache>
            </c:strRef>
          </c:cat>
          <c:val>
            <c:numRef>
              <c:f>Sheet1!$K$2:$K$5</c:f>
              <c:numCache>
                <c:formatCode>General</c:formatCode>
                <c:ptCount val="4"/>
                <c:pt idx="0">
                  <c:v>2.5</c:v>
                </c:pt>
                <c:pt idx="1">
                  <c:v>2.5</c:v>
                </c:pt>
                <c:pt idx="2">
                  <c:v>2.5</c:v>
                </c:pt>
                <c:pt idx="3">
                  <c:v>2.5</c:v>
                </c:pt>
              </c:numCache>
            </c:numRef>
          </c:val>
          <c:smooth val="0"/>
          <c:extLst>
            <c:ext xmlns:c16="http://schemas.microsoft.com/office/drawing/2014/chart" uri="{C3380CC4-5D6E-409C-BE32-E72D297353CC}">
              <c16:uniqueId val="{00000002-251C-44E5-9063-3A5BA9698FB6}"/>
            </c:ext>
          </c:extLst>
        </c:ser>
        <c:ser>
          <c:idx val="10"/>
          <c:order val="10"/>
          <c:tx>
            <c:strRef>
              <c:f>Sheet1!$L$1</c:f>
              <c:strCache>
                <c:ptCount val="1"/>
                <c:pt idx="0">
                  <c:v>Charge</c:v>
                </c:pt>
              </c:strCache>
            </c:strRef>
          </c:tx>
          <c:spPr>
            <a:ln w="28575" cap="rnd">
              <a:solidFill>
                <a:srgbClr val="00AFFA"/>
              </a:solidFill>
              <a:round/>
            </a:ln>
            <a:effectLst/>
          </c:spPr>
          <c:marker>
            <c:symbol val="circle"/>
            <c:size val="5"/>
            <c:spPr>
              <a:solidFill>
                <a:schemeClr val="accent5">
                  <a:lumMod val="60000"/>
                </a:schemeClr>
              </a:solidFill>
              <a:ln w="9525">
                <a:solidFill>
                  <a:srgbClr val="00AFFA"/>
                </a:solidFill>
              </a:ln>
              <a:effectLst/>
            </c:spPr>
          </c:marker>
          <c:cat>
            <c:strRef>
              <c:f>Sheet1!$A$2:$A$5</c:f>
              <c:strCache>
                <c:ptCount val="4"/>
                <c:pt idx="0">
                  <c:v>Q1</c:v>
                </c:pt>
                <c:pt idx="1">
                  <c:v>Q2</c:v>
                </c:pt>
                <c:pt idx="2">
                  <c:v>Q3</c:v>
                </c:pt>
                <c:pt idx="3">
                  <c:v>Q4</c:v>
                </c:pt>
              </c:strCache>
            </c:strRef>
          </c:cat>
          <c:val>
            <c:numRef>
              <c:f>Sheet1!$L$2:$L$5</c:f>
              <c:numCache>
                <c:formatCode>General</c:formatCode>
                <c:ptCount val="4"/>
                <c:pt idx="0">
                  <c:v>0.5</c:v>
                </c:pt>
                <c:pt idx="1">
                  <c:v>2</c:v>
                </c:pt>
                <c:pt idx="2">
                  <c:v>3.5</c:v>
                </c:pt>
                <c:pt idx="3">
                  <c:v>5</c:v>
                </c:pt>
              </c:numCache>
            </c:numRef>
          </c:val>
          <c:smooth val="0"/>
          <c:extLst>
            <c:ext xmlns:c16="http://schemas.microsoft.com/office/drawing/2014/chart" uri="{C3380CC4-5D6E-409C-BE32-E72D297353CC}">
              <c16:uniqueId val="{00000000-2123-47CA-B4E1-C24100A401AF}"/>
            </c:ext>
          </c:extLst>
        </c:ser>
        <c:ser>
          <c:idx val="11"/>
          <c:order val="11"/>
          <c:tx>
            <c:strRef>
              <c:f>Sheet1!$M$1</c:f>
              <c:strCache>
                <c:ptCount val="1"/>
                <c:pt idx="0">
                  <c:v>Forecast C</c:v>
                </c:pt>
              </c:strCache>
            </c:strRef>
          </c:tx>
          <c:spPr>
            <a:ln w="28575" cap="rnd">
              <a:solidFill>
                <a:srgbClr val="00AFFA"/>
              </a:solidFill>
              <a:prstDash val="dash"/>
              <a:round/>
            </a:ln>
            <a:effectLst/>
          </c:spPr>
          <c:marker>
            <c:symbol val="circle"/>
            <c:size val="5"/>
            <c:spPr>
              <a:solidFill>
                <a:schemeClr val="accent6">
                  <a:lumMod val="60000"/>
                </a:schemeClr>
              </a:solidFill>
              <a:ln w="9525">
                <a:solidFill>
                  <a:srgbClr val="00AFFA"/>
                </a:solidFill>
                <a:prstDash val="dash"/>
              </a:ln>
              <a:effectLst/>
            </c:spPr>
          </c:marker>
          <c:cat>
            <c:strRef>
              <c:f>Sheet1!$A$2:$A$5</c:f>
              <c:strCache>
                <c:ptCount val="4"/>
                <c:pt idx="0">
                  <c:v>Q1</c:v>
                </c:pt>
                <c:pt idx="1">
                  <c:v>Q2</c:v>
                </c:pt>
                <c:pt idx="2">
                  <c:v>Q3</c:v>
                </c:pt>
                <c:pt idx="3">
                  <c:v>Q4</c:v>
                </c:pt>
              </c:strCache>
            </c:strRef>
          </c:cat>
          <c:val>
            <c:numRef>
              <c:f>Sheet1!$M$2:$M$5</c:f>
              <c:numCache>
                <c:formatCode>General</c:formatCode>
                <c:ptCount val="4"/>
                <c:pt idx="0">
                  <c:v>1</c:v>
                </c:pt>
                <c:pt idx="1">
                  <c:v>2.5</c:v>
                </c:pt>
                <c:pt idx="2">
                  <c:v>4</c:v>
                </c:pt>
                <c:pt idx="3">
                  <c:v>5.5</c:v>
                </c:pt>
              </c:numCache>
            </c:numRef>
          </c:val>
          <c:smooth val="0"/>
          <c:extLst>
            <c:ext xmlns:c16="http://schemas.microsoft.com/office/drawing/2014/chart" uri="{C3380CC4-5D6E-409C-BE32-E72D297353CC}">
              <c16:uniqueId val="{00000001-2123-47CA-B4E1-C24100A401AF}"/>
            </c:ext>
          </c:extLst>
        </c:ser>
        <c:dLbls>
          <c:showLegendKey val="0"/>
          <c:showVal val="0"/>
          <c:showCatName val="0"/>
          <c:showSerName val="0"/>
          <c:showPercent val="0"/>
          <c:showBubbleSize val="0"/>
        </c:dLbls>
        <c:marker val="1"/>
        <c:smooth val="0"/>
        <c:axId val="1027143272"/>
        <c:axId val="1027143600"/>
      </c:lineChart>
      <c:catAx>
        <c:axId val="102714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600"/>
        <c:crosses val="autoZero"/>
        <c:auto val="1"/>
        <c:lblAlgn val="ctr"/>
        <c:lblOffset val="100"/>
        <c:noMultiLvlLbl val="0"/>
      </c:catAx>
      <c:valAx>
        <c:axId val="102714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143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3"/>
          </p:nvPr>
        </p:nvSpPr>
        <p:spPr>
          <a:xfrm>
            <a:off x="3406035" y="9445169"/>
            <a:ext cx="2949099" cy="497205"/>
          </a:xfrm>
          <a:prstGeom prst="rect">
            <a:avLst/>
          </a:prstGeom>
        </p:spPr>
        <p:txBody>
          <a:bodyPr vert="horz" lIns="91440" tIns="45720" rIns="36000" bIns="45720" rtlCol="0" anchor="ctr" anchorCtr="0"/>
          <a:lstStyle>
            <a:lvl1pPr algn="r">
              <a:defRPr sz="1200"/>
            </a:lvl1pPr>
          </a:lstStyle>
          <a:p>
            <a:fld id="{B3B5500A-9F1C-4C54-B1BF-6BC436AB0383}" type="slidenum">
              <a:rPr lang="en-US" sz="1100" smtClean="0">
                <a:latin typeface="FuturaT" panose="020B0502020204020303" pitchFamily="34" charset="0"/>
              </a:rPr>
              <a:t>‹#›</a:t>
            </a:fld>
            <a:endParaRPr lang="en-US" sz="1100" dirty="0">
              <a:latin typeface="FuturaT" panose="020B0502020204020303" pitchFamily="34" charset="0"/>
            </a:endParaRPr>
          </a:p>
        </p:txBody>
      </p:sp>
      <p:sp>
        <p:nvSpPr>
          <p:cNvPr id="2" name="Date Placeholder 1"/>
          <p:cNvSpPr>
            <a:spLocks noGrp="1"/>
          </p:cNvSpPr>
          <p:nvPr>
            <p:ph type="dt" sz="quarter" idx="1"/>
          </p:nvPr>
        </p:nvSpPr>
        <p:spPr>
          <a:xfrm>
            <a:off x="2757963" y="9443442"/>
            <a:ext cx="2949099" cy="498932"/>
          </a:xfrm>
          <a:prstGeom prst="rect">
            <a:avLst/>
          </a:prstGeom>
        </p:spPr>
        <p:txBody>
          <a:bodyPr vert="horz" lIns="91440" tIns="45720" rIns="91440" bIns="45720" rtlCol="0" anchor="ctr" anchorCtr="0"/>
          <a:lstStyle>
            <a:lvl1pPr algn="r">
              <a:defRPr sz="1200"/>
            </a:lvl1pPr>
          </a:lstStyle>
          <a:p>
            <a:fld id="{21CD4E0F-B90C-40F7-91CE-1A032182D5A4}" type="datetime2">
              <a:rPr lang="en-GB" sz="1100" smtClean="0">
                <a:latin typeface="FuturaT" panose="020B0502020204020303" pitchFamily="34" charset="0"/>
              </a:rPr>
              <a:t>Saturday, 25 October 2025</a:t>
            </a:fld>
            <a:endParaRPr lang="en-GB" sz="1100">
              <a:latin typeface="FuturaT" panose="020B0502020204020303" pitchFamily="34" charset="0"/>
            </a:endParaRPr>
          </a:p>
        </p:txBody>
      </p:sp>
      <p:sp>
        <p:nvSpPr>
          <p:cNvPr id="6" name="Header Placeholder 5"/>
          <p:cNvSpPr>
            <a:spLocks noGrp="1"/>
          </p:cNvSpPr>
          <p:nvPr>
            <p:ph type="hdr" sz="quarter"/>
          </p:nvPr>
        </p:nvSpPr>
        <p:spPr>
          <a:xfrm>
            <a:off x="483935" y="9445625"/>
            <a:ext cx="2949575" cy="498475"/>
          </a:xfrm>
          <a:prstGeom prst="rect">
            <a:avLst/>
          </a:prstGeom>
        </p:spPr>
        <p:txBody>
          <a:bodyPr vert="horz" lIns="91440" tIns="45720" rIns="91440" bIns="45720" rtlCol="0" anchor="ctr" anchorCtr="0"/>
          <a:lstStyle>
            <a:lvl1pPr algn="l">
              <a:defRPr sz="1200"/>
            </a:lvl1pPr>
          </a:lstStyle>
          <a:p>
            <a:endParaRPr lang="en-GB" sz="1100">
              <a:latin typeface="FuturaT" panose="020B0502020204020303" pitchFamily="34" charset="0"/>
            </a:endParaRPr>
          </a:p>
        </p:txBody>
      </p:sp>
    </p:spTree>
    <p:extLst>
      <p:ext uri="{BB962C8B-B14F-4D97-AF65-F5344CB8AC3E}">
        <p14:creationId xmlns:p14="http://schemas.microsoft.com/office/powerpoint/2010/main" val="901632736"/>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2:02.811"/>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398.21">438 10 634,'-13'17'99,"-7"4"41,-1 0-67,0 2-13,-3 7 4,-9 3 3,0 2-8,-9 4-7,9-2 3,-4-2-16,8-3-13,8-2-17,5-11-6,7-4-3,9-4-3,0-11-50,0 0-120,29 0-117,9-7-315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1.815"/>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1.816"/>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1.81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7.039"/>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7.041"/>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17.043"/>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29T09:21:49.962"/>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2:02.811"/>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398.21">438 10 634,'-13'17'99,"-7"4"41,-1 0-67,0 2-13,-3 7 4,-9 3 3,0 2-8,-9 4-7,9-2 3,-4-2-16,8-3-13,8-2-17,5-11-6,7-4-3,9-4-3,0-11-50,0 0-120,29 0-117,9-7-315</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3:45.954"/>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4.17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3:45.954"/>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2:16.737"/>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2:34.344"/>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11.666"/>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21.684"/>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24.30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27.185"/>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33.93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33.940"/>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33.942"/>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17:33.944"/>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3:50.145"/>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22-06-20T07:31:04.77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0-8 565,'17'0'107,"18"18"54,27 22-48,9 21-32,28 14-21,9 19-9,6 14-8,2-5-9,-8-4-12,-20-3-12,0-14-6,-17-20-4,-17-17 0,-9-15-10,-19-19-47,-7-11-56,-19 0-92,0-41-139,0-25 107</inkml:trace>
  <inkml:trace contextRef="#ctx0" brushRef="#br0" timeOffset="1">943 20 634,'-28'37'99,"-15"8"41,-2 0-67,-1 4-13,-5 16 4,-20 6 3,0 4-8,-20 9-7,20-5 3,-8-4-16,16-6-13,18-4-17,10-25-6,16-7-3,19-10-3,0-23-50,0 0-120,63 0-117,18-15-315</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22-06-20T07:34:08.823"/>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0-8 565,'17'0'107,"18"18"54,27 22-48,9 21-32,28 14-21,9 19-9,6 14-8,2-5-9,-8-4-12,-20-3-12,0-14-6,-17-20-4,-17-17 0,-9-15-10,-19-19-47,-7-11-56,-19 0-92,0-41-139,0-25 107</inkml:trace>
  <inkml:trace contextRef="#ctx0" brushRef="#br0" timeOffset="1">943 20 634,'-28'37'99,"-15"8"41,-2 0-67,-1 4-13,-5 16 4,-20 6 3,0 4-8,-20 9-7,20-5 3,-8-4-16,16-6-13,18-4-17,10-25-6,16-7-3,19-10-3,0-23-50,0 0-120,63 0-117,18-15-315</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6T14:50:02.25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4.17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4.179"/>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4.181"/>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7.566"/>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7.568"/>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traceFormat>
        <inkml:channelProperties>
          <inkml:channelProperty channel="X" name="resolution" value="1007.90527" units="1/cm"/>
          <inkml:channelProperty channel="Y" name="resolution" value="1612.54919" units="1/cm"/>
          <inkml:channelProperty channel="F" name="resolution" value="5.68611" units="1/deg"/>
        </inkml:channelProperties>
      </inkml:inkSource>
      <inkml:timestamp xml:id="ts0" timeString="2015-01-13T15:04:07.570"/>
    </inkml:context>
    <inkml:brush xml:id="br0">
      <inkml:brushProperty name="width" value="0.08333" units="cm"/>
      <inkml:brushProperty name="height" value="0.08333" units="cm"/>
      <inkml:brushProperty name="color" value="#FFFFFF"/>
      <inkml:brushProperty name="fitToCurve" value="1"/>
    </inkml:brush>
  </inkml:definitions>
  <inkml:trace contextRef="#ctx0" brushRef="#br0">0-3 565,'8'0'107,"8"8"54,13 11-48,4 9-32,13 7-21,4 9-9,3 6-8,1-2-9,-4-2-12,-9-1-12,0-7-6,-8-9-4,-8-8 0,-4-7-10,-9-9-47,-3-5-56,-9 0-92,0-19-139,0-12 107</inkml:trace>
  <inkml:trace contextRef="#ctx0" brushRef="#br0" timeOffset="1">438 10 634,'-13'17'99,"-7"4"41,-1 0-67,0 2-13,-3 7 4,-9 3 3,0 2-8,-9 4-7,9-2 3,-4-2-16,8-3-13,8-2-17,5-11-6,7-4-3,9-4-3,0-11-50,0 0-120,29 0-117,9-7-315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AD37F9EB-80F6-45E1-BE7D-786405F298E8}" type="datetime2">
              <a:rPr lang="en-GB" smtClean="0"/>
              <a:t>Saturday, 25 October 2025</a:t>
            </a:fld>
            <a:endParaRPr lang="nl-NL"/>
          </a:p>
        </p:txBody>
      </p:sp>
      <p:sp>
        <p:nvSpPr>
          <p:cNvPr id="4" name="Tijdelijke aanduiding voor dia-afbeelding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67855EA0-9B32-4E8E-AF70-BB9D533D0682}" type="slidenum">
              <a:rPr lang="nl-NL" smtClean="0"/>
              <a:t>‹#›</a:t>
            </a:fld>
            <a:endParaRPr lang="nl-NL"/>
          </a:p>
        </p:txBody>
      </p:sp>
    </p:spTree>
    <p:extLst>
      <p:ext uri="{BB962C8B-B14F-4D97-AF65-F5344CB8AC3E}">
        <p14:creationId xmlns:p14="http://schemas.microsoft.com/office/powerpoint/2010/main" val="23283214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67855EA0-9B32-4E8E-AF70-BB9D533D0682}" type="slidenum">
              <a:rPr lang="nl-NL" smtClean="0"/>
              <a:t>7</a:t>
            </a:fld>
            <a:endParaRPr lang="nl-NL"/>
          </a:p>
        </p:txBody>
      </p:sp>
    </p:spTree>
    <p:extLst>
      <p:ext uri="{BB962C8B-B14F-4D97-AF65-F5344CB8AC3E}">
        <p14:creationId xmlns:p14="http://schemas.microsoft.com/office/powerpoint/2010/main" val="425938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ACFE4A40-9643-4590-95FD-478DAD2B3C19}"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59</a:t>
            </a:fld>
            <a:endParaRPr lang="nl-NL"/>
          </a:p>
        </p:txBody>
      </p:sp>
    </p:spTree>
    <p:extLst>
      <p:ext uri="{BB962C8B-B14F-4D97-AF65-F5344CB8AC3E}">
        <p14:creationId xmlns:p14="http://schemas.microsoft.com/office/powerpoint/2010/main" val="326134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86EDF0AE-2620-4F6B-BDCA-30F5B84E9956}"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60</a:t>
            </a:fld>
            <a:endParaRPr lang="nl-NL"/>
          </a:p>
        </p:txBody>
      </p:sp>
    </p:spTree>
    <p:extLst>
      <p:ext uri="{BB962C8B-B14F-4D97-AF65-F5344CB8AC3E}">
        <p14:creationId xmlns:p14="http://schemas.microsoft.com/office/powerpoint/2010/main" val="410544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DB03414-BB50-47D2-A433-A2BBA84F60B3}"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61</a:t>
            </a:fld>
            <a:endParaRPr lang="nl-NL"/>
          </a:p>
        </p:txBody>
      </p:sp>
    </p:spTree>
    <p:extLst>
      <p:ext uri="{BB962C8B-B14F-4D97-AF65-F5344CB8AC3E}">
        <p14:creationId xmlns:p14="http://schemas.microsoft.com/office/powerpoint/2010/main" val="410913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Nummerplaat</a:t>
            </a:r>
            <a:r>
              <a:rPr lang="en-US" dirty="0"/>
              <a:t> (QNL = </a:t>
            </a:r>
            <a:r>
              <a:rPr lang="en-US" dirty="0" err="1"/>
              <a:t>Kenteken</a:t>
            </a:r>
            <a:r>
              <a:rPr lang="en-US" dirty="0"/>
              <a:t>)</a:t>
            </a:r>
          </a:p>
          <a:p>
            <a:r>
              <a:rPr lang="en-US" dirty="0"/>
              <a:t>U </a:t>
            </a:r>
            <a:r>
              <a:rPr lang="en-US" dirty="0" err="1"/>
              <a:t>vorm</a:t>
            </a:r>
            <a:r>
              <a:rPr lang="en-US" dirty="0"/>
              <a:t> (QNL = je </a:t>
            </a:r>
            <a:r>
              <a:rPr lang="en-US" dirty="0" err="1"/>
              <a:t>vorm</a:t>
            </a:r>
            <a:r>
              <a:rPr lang="en-US" dirty="0"/>
              <a:t>)</a:t>
            </a:r>
          </a:p>
          <a:p>
            <a:endParaRPr lang="en-US" dirty="0"/>
          </a:p>
        </p:txBody>
      </p:sp>
      <p:sp>
        <p:nvSpPr>
          <p:cNvPr id="4" name="Date Placeholder 3"/>
          <p:cNvSpPr>
            <a:spLocks noGrp="1"/>
          </p:cNvSpPr>
          <p:nvPr>
            <p:ph type="dt" idx="1"/>
          </p:nvPr>
        </p:nvSpPr>
        <p:spPr/>
        <p:txBody>
          <a:bodyPr/>
          <a:lstStyle/>
          <a:p>
            <a:fld id="{AD37F9EB-80F6-45E1-BE7D-786405F298E8}"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33</a:t>
            </a:fld>
            <a:endParaRPr lang="nl-NL"/>
          </a:p>
        </p:txBody>
      </p:sp>
    </p:spTree>
    <p:extLst>
      <p:ext uri="{BB962C8B-B14F-4D97-AF65-F5344CB8AC3E}">
        <p14:creationId xmlns:p14="http://schemas.microsoft.com/office/powerpoint/2010/main" val="388615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67855EA0-9B32-4E8E-AF70-BB9D533D0682}" type="slidenum">
              <a:rPr lang="nl-NL" smtClean="0"/>
              <a:t>38</a:t>
            </a:fld>
            <a:endParaRPr lang="nl-NL"/>
          </a:p>
        </p:txBody>
      </p:sp>
    </p:spTree>
    <p:extLst>
      <p:ext uri="{BB962C8B-B14F-4D97-AF65-F5344CB8AC3E}">
        <p14:creationId xmlns:p14="http://schemas.microsoft.com/office/powerpoint/2010/main" val="152390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67855EA0-9B32-4E8E-AF70-BB9D533D0682}" type="slidenum">
              <a:rPr lang="nl-NL" smtClean="0"/>
              <a:t>43</a:t>
            </a:fld>
            <a:endParaRPr lang="nl-NL"/>
          </a:p>
        </p:txBody>
      </p:sp>
    </p:spTree>
    <p:extLst>
      <p:ext uri="{BB962C8B-B14F-4D97-AF65-F5344CB8AC3E}">
        <p14:creationId xmlns:p14="http://schemas.microsoft.com/office/powerpoint/2010/main" val="247574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67855EA0-9B32-4E8E-AF70-BB9D533D0682}" type="slidenum">
              <a:rPr lang="nl-NL" smtClean="0"/>
              <a:t>49</a:t>
            </a:fld>
            <a:endParaRPr lang="nl-NL"/>
          </a:p>
        </p:txBody>
      </p:sp>
    </p:spTree>
    <p:extLst>
      <p:ext uri="{BB962C8B-B14F-4D97-AF65-F5344CB8AC3E}">
        <p14:creationId xmlns:p14="http://schemas.microsoft.com/office/powerpoint/2010/main" val="287070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D37F9EB-80F6-45E1-BE7D-786405F298E8}"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50</a:t>
            </a:fld>
            <a:endParaRPr lang="nl-NL"/>
          </a:p>
        </p:txBody>
      </p:sp>
    </p:spTree>
    <p:extLst>
      <p:ext uri="{BB962C8B-B14F-4D97-AF65-F5344CB8AC3E}">
        <p14:creationId xmlns:p14="http://schemas.microsoft.com/office/powerpoint/2010/main" val="110290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first impression colours vs second impression colours</a:t>
            </a:r>
          </a:p>
        </p:txBody>
      </p:sp>
      <p:sp>
        <p:nvSpPr>
          <p:cNvPr id="4" name="Date Placeholder 3"/>
          <p:cNvSpPr>
            <a:spLocks noGrp="1"/>
          </p:cNvSpPr>
          <p:nvPr>
            <p:ph type="dt" idx="1"/>
          </p:nvPr>
        </p:nvSpPr>
        <p:spPr/>
        <p:txBody>
          <a:bodyPr/>
          <a:lstStyle/>
          <a:p>
            <a:fld id="{9816CDEE-6212-4F04-986C-BF0FD603E57D}"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55</a:t>
            </a:fld>
            <a:endParaRPr lang="nl-NL"/>
          </a:p>
        </p:txBody>
      </p:sp>
    </p:spTree>
    <p:extLst>
      <p:ext uri="{BB962C8B-B14F-4D97-AF65-F5344CB8AC3E}">
        <p14:creationId xmlns:p14="http://schemas.microsoft.com/office/powerpoint/2010/main" val="1230910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75047D58-2B32-45B7-A35F-85A9DA216F04}"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57</a:t>
            </a:fld>
            <a:endParaRPr lang="nl-NL"/>
          </a:p>
        </p:txBody>
      </p:sp>
    </p:spTree>
    <p:extLst>
      <p:ext uri="{BB962C8B-B14F-4D97-AF65-F5344CB8AC3E}">
        <p14:creationId xmlns:p14="http://schemas.microsoft.com/office/powerpoint/2010/main" val="333713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5F03568E-B5F1-4BDC-8783-AF4EE2625DB2}" type="datetime2">
              <a:rPr lang="en-GB" smtClean="0"/>
              <a:t>Saturday, 25 October 2025</a:t>
            </a:fld>
            <a:endParaRPr lang="nl-NL"/>
          </a:p>
        </p:txBody>
      </p:sp>
      <p:sp>
        <p:nvSpPr>
          <p:cNvPr id="5" name="Slide Number Placeholder 4"/>
          <p:cNvSpPr>
            <a:spLocks noGrp="1"/>
          </p:cNvSpPr>
          <p:nvPr>
            <p:ph type="sldNum" sz="quarter" idx="5"/>
          </p:nvPr>
        </p:nvSpPr>
        <p:spPr/>
        <p:txBody>
          <a:bodyPr/>
          <a:lstStyle/>
          <a:p>
            <a:fld id="{67855EA0-9B32-4E8E-AF70-BB9D533D0682}" type="slidenum">
              <a:rPr lang="nl-NL" smtClean="0"/>
              <a:t>58</a:t>
            </a:fld>
            <a:endParaRPr lang="nl-NL"/>
          </a:p>
        </p:txBody>
      </p:sp>
    </p:spTree>
    <p:extLst>
      <p:ext uri="{BB962C8B-B14F-4D97-AF65-F5344CB8AC3E}">
        <p14:creationId xmlns:p14="http://schemas.microsoft.com/office/powerpoint/2010/main" val="2329248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3" hasCustomPrompt="1"/>
          </p:nvPr>
        </p:nvSpPr>
        <p:spPr>
          <a:xfrm>
            <a:off x="0" y="-1"/>
            <a:ext cx="12192000" cy="6858001"/>
          </a:xfrm>
          <a:solidFill>
            <a:schemeClr val="accent4"/>
          </a:solidFill>
        </p:spPr>
        <p:txBody>
          <a:bodyPr tIns="108000" bIns="288000" anchor="ctr"/>
          <a:lstStyle>
            <a:lvl1pPr marL="0" indent="0" algn="ctr">
              <a:lnSpc>
                <a:spcPct val="200000"/>
              </a:lnSpc>
              <a:buFont typeface="Arial" panose="020B0604020202020204" pitchFamily="34" charset="0"/>
              <a:buNone/>
              <a:defRPr baseline="0"/>
            </a:lvl1pPr>
          </a:lstStyle>
          <a:p>
            <a:r>
              <a:rPr lang="en-GB" noProof="0" dirty="0"/>
              <a:t>Click here to insert</a:t>
            </a:r>
            <a:br>
              <a:rPr lang="en-GB" noProof="0" dirty="0"/>
            </a:br>
            <a:r>
              <a:rPr lang="en-GB" noProof="0" dirty="0"/>
              <a:t>an image</a:t>
            </a:r>
          </a:p>
        </p:txBody>
      </p:sp>
      <p:sp>
        <p:nvSpPr>
          <p:cNvPr id="5" name="Tijdelijke aanduiding voor tekst 4"/>
          <p:cNvSpPr>
            <a:spLocks noGrp="1"/>
          </p:cNvSpPr>
          <p:nvPr>
            <p:ph type="body" sz="quarter" idx="17" hasCustomPrompt="1"/>
          </p:nvPr>
        </p:nvSpPr>
        <p:spPr>
          <a:xfrm>
            <a:off x="0" y="5985384"/>
            <a:ext cx="12192000" cy="900000"/>
          </a:xfrm>
          <a:solidFill>
            <a:schemeClr val="bg1"/>
          </a:solidFill>
        </p:spPr>
        <p:txBody>
          <a:bodyPr>
            <a:normAutofit/>
          </a:bodyPr>
          <a:lstStyle>
            <a:lvl1pPr marL="0" indent="0">
              <a:buFont typeface="Arial" panose="020B0604020202020204" pitchFamily="34" charset="0"/>
              <a:buNone/>
              <a:defRPr sz="100">
                <a:solidFill>
                  <a:schemeClr val="bg1"/>
                </a:solidFill>
              </a:defRPr>
            </a:lvl1pPr>
          </a:lstStyle>
          <a:p>
            <a:pPr lvl="0"/>
            <a:r>
              <a:rPr lang="en-GB" noProof="0" dirty="0"/>
              <a:t>.</a:t>
            </a:r>
          </a:p>
        </p:txBody>
      </p:sp>
      <p:sp>
        <p:nvSpPr>
          <p:cNvPr id="17" name="Tijdelijke aanduiding voor tekst 16"/>
          <p:cNvSpPr>
            <a:spLocks noGrp="1"/>
          </p:cNvSpPr>
          <p:nvPr>
            <p:ph type="body" sz="quarter" idx="14" hasCustomPrompt="1"/>
          </p:nvPr>
        </p:nvSpPr>
        <p:spPr>
          <a:xfrm>
            <a:off x="-7" y="0"/>
            <a:ext cx="12192008" cy="1525880"/>
          </a:xfrm>
          <a:solidFill>
            <a:schemeClr val="bg1"/>
          </a:solidFill>
        </p:spPr>
        <p:txBody>
          <a:bodyPr lIns="540000" tIns="180000" rIns="396000" bIns="396000">
            <a:normAutofit/>
          </a:bodyPr>
          <a:lstStyle>
            <a:lvl1pPr marL="0" indent="0">
              <a:lnSpc>
                <a:spcPct val="90000"/>
              </a:lnSpc>
              <a:spcBef>
                <a:spcPts val="600"/>
              </a:spcBef>
              <a:spcAft>
                <a:spcPts val="600"/>
              </a:spcAft>
              <a:buNone/>
              <a:defRPr sz="3998" b="0" baseline="0">
                <a:solidFill>
                  <a:schemeClr val="accent1"/>
                </a:solidFill>
                <a:latin typeface="+mj-lt"/>
              </a:defRPr>
            </a:lvl1pPr>
          </a:lstStyle>
          <a:p>
            <a:pPr lvl="0"/>
            <a:r>
              <a:rPr lang="en-GB" noProof="0" dirty="0">
                <a:latin typeface="+mj-lt"/>
              </a:rPr>
              <a:t>Title presentation</a:t>
            </a:r>
            <a:endParaRPr lang="en-GB" noProof="0" dirty="0"/>
          </a:p>
        </p:txBody>
      </p:sp>
      <p:sp>
        <p:nvSpPr>
          <p:cNvPr id="23" name="Tijdelijke aanduiding voor tekst 22"/>
          <p:cNvSpPr>
            <a:spLocks noGrp="1"/>
          </p:cNvSpPr>
          <p:nvPr>
            <p:ph type="body" sz="quarter" idx="16" hasCustomPrompt="1"/>
          </p:nvPr>
        </p:nvSpPr>
        <p:spPr>
          <a:xfrm>
            <a:off x="554956" y="1001574"/>
            <a:ext cx="11316254" cy="396875"/>
          </a:xfrm>
          <a:noFill/>
        </p:spPr>
        <p:txBody>
          <a:bodyPr lIns="0" tIns="0" rIns="0" bIns="0" anchor="ctr">
            <a:noAutofit/>
          </a:bodyPr>
          <a:lstStyle>
            <a:lvl1pPr marL="0" indent="0">
              <a:spcBef>
                <a:spcPts val="0"/>
              </a:spcBef>
              <a:spcAft>
                <a:spcPts val="0"/>
              </a:spcAft>
              <a:buNone/>
              <a:defRPr sz="1999" baseline="0">
                <a:solidFill>
                  <a:schemeClr val="accent1"/>
                </a:solidFill>
              </a:defRPr>
            </a:lvl1pPr>
            <a:lvl5pPr>
              <a:defRPr/>
            </a:lvl5pPr>
          </a:lstStyle>
          <a:p>
            <a:pPr lvl="0"/>
            <a:r>
              <a:rPr lang="en-GB" noProof="0"/>
              <a:t>Q-Park Entity | Speaker | Date</a:t>
            </a:r>
          </a:p>
        </p:txBody>
      </p:sp>
      <p:sp>
        <p:nvSpPr>
          <p:cNvPr id="3" name="Tijdelijke aanduiding voor tekst 2"/>
          <p:cNvSpPr>
            <a:spLocks noGrp="1" noChangeAspect="1"/>
          </p:cNvSpPr>
          <p:nvPr>
            <p:ph type="body" sz="quarter" idx="19" hasCustomPrompt="1"/>
          </p:nvPr>
        </p:nvSpPr>
        <p:spPr>
          <a:xfrm>
            <a:off x="554956" y="6147384"/>
            <a:ext cx="3317128" cy="576000"/>
          </a:xfrm>
          <a:blipFill>
            <a:blip r:embed="rId2"/>
            <a:srcRect/>
            <a:stretch>
              <a:fillRect l="1" r="1"/>
            </a:stretch>
          </a:blipFill>
        </p:spPr>
        <p:txBody>
          <a:bodyPr>
            <a:normAutofit/>
          </a:bodyPr>
          <a:lstStyle>
            <a:lvl1pPr marL="0" indent="0">
              <a:buNone/>
              <a:defRPr sz="100">
                <a:solidFill>
                  <a:schemeClr val="bg1"/>
                </a:solidFill>
              </a:defRPr>
            </a:lvl1pPr>
          </a:lstStyle>
          <a:p>
            <a:pPr lvl="0"/>
            <a:r>
              <a:rPr lang="en-GB" noProof="0" dirty="0"/>
              <a:t>.</a:t>
            </a:r>
          </a:p>
        </p:txBody>
      </p:sp>
      <p:sp>
        <p:nvSpPr>
          <p:cNvPr id="4" name="Tijdelijke aanduiding voor tekst 3"/>
          <p:cNvSpPr>
            <a:spLocks noGrp="1"/>
          </p:cNvSpPr>
          <p:nvPr>
            <p:ph type="body" sz="quarter" idx="20" hasCustomPrompt="1"/>
          </p:nvPr>
        </p:nvSpPr>
        <p:spPr>
          <a:xfrm>
            <a:off x="0" y="835026"/>
            <a:ext cx="12192000" cy="53975"/>
          </a:xfrm>
          <a:blipFill>
            <a:blip r:embed="rId3"/>
            <a:stretch>
              <a:fillRect/>
            </a:stretch>
          </a:blipFill>
        </p:spPr>
        <p:txBody>
          <a:bodyPr>
            <a:normAutofit/>
          </a:bodyPr>
          <a:lstStyle>
            <a:lvl1pPr marL="0" indent="0">
              <a:buNone/>
              <a:defRPr sz="100">
                <a:solidFill>
                  <a:schemeClr val="tx1"/>
                </a:solidFill>
              </a:defRPr>
            </a:lvl1pPr>
          </a:lstStyle>
          <a:p>
            <a:pPr lvl="0"/>
            <a:r>
              <a:rPr lang="en-GB" sz="100" noProof="0" dirty="0"/>
              <a:t>.</a:t>
            </a:r>
            <a:endParaRPr lang="en-GB" noProof="0" dirty="0"/>
          </a:p>
        </p:txBody>
      </p:sp>
      <p:grpSp>
        <p:nvGrpSpPr>
          <p:cNvPr id="43" name="Grid" hidden="1"/>
          <p:cNvGrpSpPr/>
          <p:nvPr userDrawn="1"/>
        </p:nvGrpSpPr>
        <p:grpSpPr>
          <a:xfrm>
            <a:off x="-4" y="0"/>
            <a:ext cx="12192004" cy="6858002"/>
            <a:chOff x="-4" y="0"/>
            <a:chExt cx="12198354" cy="6858002"/>
          </a:xfrm>
          <a:solidFill>
            <a:schemeClr val="accent2">
              <a:alpha val="50000"/>
            </a:schemeClr>
          </a:solidFill>
        </p:grpSpPr>
        <p:sp>
          <p:nvSpPr>
            <p:cNvPr id="44" name="Rechthoek 4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5" name="Rechthoek 4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6" name="Rechthoek 4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7" name="Rechthoek 4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8" name="Rechthoek 4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9" name="Rechthoek 4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Tree>
    <p:extLst>
      <p:ext uri="{BB962C8B-B14F-4D97-AF65-F5344CB8AC3E}">
        <p14:creationId xmlns:p14="http://schemas.microsoft.com/office/powerpoint/2010/main" val="427398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5" name="Rechthoek 4"/>
          <p:cNvSpPr/>
          <p:nvPr userDrawn="1"/>
        </p:nvSpPr>
        <p:spPr>
          <a:xfrm>
            <a:off x="0" y="1"/>
            <a:ext cx="12207413" cy="689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6" name="Tijdelijke aanduiding voor tekst 2"/>
          <p:cNvSpPr>
            <a:spLocks noGrp="1"/>
          </p:cNvSpPr>
          <p:nvPr>
            <p:ph type="body" sz="quarter" idx="19" hasCustomPrompt="1"/>
          </p:nvPr>
        </p:nvSpPr>
        <p:spPr>
          <a:xfrm>
            <a:off x="1534448" y="2924944"/>
            <a:ext cx="9123106" cy="1584176"/>
          </a:xfrm>
          <a:blipFill>
            <a:blip r:embed="rId2"/>
            <a:srcRect/>
            <a:stretch>
              <a:fillRect l="1" r="1"/>
            </a:stretch>
          </a:blipFill>
        </p:spPr>
        <p:txBody>
          <a:bodyPr>
            <a:normAutofit/>
          </a:bodyPr>
          <a:lstStyle>
            <a:lvl1pPr marL="0" indent="0">
              <a:buNone/>
              <a:defRPr sz="100">
                <a:solidFill>
                  <a:schemeClr val="bg1"/>
                </a:solidFill>
              </a:defRPr>
            </a:lvl1pPr>
          </a:lstStyle>
          <a:p>
            <a:pPr lvl="0"/>
            <a:r>
              <a:rPr lang="en-GB" noProof="0" dirty="0"/>
              <a:t>.</a:t>
            </a:r>
          </a:p>
        </p:txBody>
      </p:sp>
      <p:grpSp>
        <p:nvGrpSpPr>
          <p:cNvPr id="7" name="Groep 6"/>
          <p:cNvGrpSpPr/>
          <p:nvPr userDrawn="1"/>
        </p:nvGrpSpPr>
        <p:grpSpPr>
          <a:xfrm>
            <a:off x="-6" y="834246"/>
            <a:ext cx="12192006" cy="54754"/>
            <a:chOff x="-6" y="834244"/>
            <a:chExt cx="12198356" cy="107049"/>
          </a:xfrm>
        </p:grpSpPr>
        <p:sp>
          <p:nvSpPr>
            <p:cNvPr id="8" name="Red beam below"/>
            <p:cNvSpPr/>
            <p:nvPr userDrawn="1"/>
          </p:nvSpPr>
          <p:spPr>
            <a:xfrm>
              <a:off x="-6" y="834244"/>
              <a:ext cx="12198356" cy="1070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 name="Black beam below"/>
            <p:cNvSpPr/>
            <p:nvPr userDrawn="1"/>
          </p:nvSpPr>
          <p:spPr>
            <a:xfrm>
              <a:off x="1" y="834249"/>
              <a:ext cx="572882" cy="10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spTree>
    <p:extLst>
      <p:ext uri="{BB962C8B-B14F-4D97-AF65-F5344CB8AC3E}">
        <p14:creationId xmlns:p14="http://schemas.microsoft.com/office/powerpoint/2010/main" val="24458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blee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56" name="Grid" hidden="1"/>
          <p:cNvGrpSpPr/>
          <p:nvPr userDrawn="1"/>
        </p:nvGrpSpPr>
        <p:grpSpPr>
          <a:xfrm>
            <a:off x="-4" y="0"/>
            <a:ext cx="12192004" cy="6858002"/>
            <a:chOff x="-4" y="0"/>
            <a:chExt cx="12198354" cy="6858002"/>
          </a:xfrm>
          <a:solidFill>
            <a:schemeClr val="accent2">
              <a:alpha val="50000"/>
            </a:schemeClr>
          </a:solidFill>
        </p:grpSpPr>
        <p:sp>
          <p:nvSpPr>
            <p:cNvPr id="57" name="Rechthoek 5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8" name="Rechthoek 57"/>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9" name="Rechthoek 58"/>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0" name="Rechthoek 59"/>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1" name="Rechthoek 60"/>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2" name="Rechthoek 61"/>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3" name="Rechthoek 62"/>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4" name="Rechthoek 63"/>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5" name="Rechthoek 64"/>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43" name="Tijdelijke aanduiding voor voettekst 4"/>
          <p:cNvSpPr>
            <a:spLocks noGrp="1"/>
          </p:cNvSpPr>
          <p:nvPr>
            <p:ph type="ftr" sz="quarter" idx="3"/>
          </p:nvPr>
        </p:nvSpPr>
        <p:spPr>
          <a:xfrm>
            <a:off x="3289150"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2023</a:t>
            </a:r>
            <a:endParaRPr lang="en-GB" noProof="0" dirty="0"/>
          </a:p>
        </p:txBody>
      </p:sp>
      <p:sp>
        <p:nvSpPr>
          <p:cNvPr id="44" name="Tijdelijke aanduiding voor dianummer 5"/>
          <p:cNvSpPr>
            <a:spLocks noGrp="1"/>
          </p:cNvSpPr>
          <p:nvPr>
            <p:ph type="sldNum" sz="quarter" idx="4"/>
          </p:nvPr>
        </p:nvSpPr>
        <p:spPr>
          <a:xfrm>
            <a:off x="11224801" y="6662408"/>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
        <p:nvSpPr>
          <p:cNvPr id="49" name="Tijdelijke aanduiding voor inhoud 7"/>
          <p:cNvSpPr>
            <a:spLocks noGrp="1"/>
          </p:cNvSpPr>
          <p:nvPr>
            <p:ph sz="quarter" idx="10" hasCustomPrompt="1"/>
          </p:nvPr>
        </p:nvSpPr>
        <p:spPr>
          <a:xfrm>
            <a:off x="-4444" y="0"/>
            <a:ext cx="12200885" cy="6867144"/>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Tree>
    <p:extLst>
      <p:ext uri="{BB962C8B-B14F-4D97-AF65-F5344CB8AC3E}">
        <p14:creationId xmlns:p14="http://schemas.microsoft.com/office/powerpoint/2010/main" val="1620286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lvl1pPr marL="360000">
              <a:defRPr/>
            </a:lvl1pPr>
            <a:lvl2pPr>
              <a:defRPr/>
            </a:lvl2pPr>
            <a:lvl3pPr>
              <a:defRPr/>
            </a:lvl3pPr>
            <a:lvl4pPr>
              <a:defRPr/>
            </a:lvl4pPr>
            <a:lvl5pPr>
              <a:defRPr/>
            </a:lvl5pPr>
          </a:lstStyle>
          <a:p>
            <a:pPr lvl="0"/>
            <a:r>
              <a:rPr lang="en-GB" noProof="0"/>
              <a:t>1st bullet</a:t>
            </a:r>
          </a:p>
          <a:p>
            <a:pPr lvl="1"/>
            <a:r>
              <a:rPr lang="en-GB" noProof="0"/>
              <a:t>2nd bullet</a:t>
            </a:r>
          </a:p>
          <a:p>
            <a:pPr lvl="2"/>
            <a:r>
              <a:rPr lang="en-GB" noProof="0"/>
              <a:t>3th bullet</a:t>
            </a:r>
          </a:p>
          <a:p>
            <a:pPr lvl="3"/>
            <a:r>
              <a:rPr lang="en-GB" noProof="0"/>
              <a:t>Plain text</a:t>
            </a:r>
          </a:p>
          <a:p>
            <a:pPr lvl="4"/>
            <a:r>
              <a:rPr lang="en-GB" noProof="0"/>
              <a:t>Header red</a:t>
            </a:r>
          </a:p>
          <a:p>
            <a:pPr lvl="5"/>
            <a:r>
              <a:rPr lang="en-GB" noProof="0"/>
              <a:t>Header black</a:t>
            </a:r>
          </a:p>
        </p:txBody>
      </p:sp>
      <p:grpSp>
        <p:nvGrpSpPr>
          <p:cNvPr id="36" name="Grid" hidden="1"/>
          <p:cNvGrpSpPr/>
          <p:nvPr userDrawn="1"/>
        </p:nvGrpSpPr>
        <p:grpSpPr>
          <a:xfrm>
            <a:off x="-4" y="0"/>
            <a:ext cx="12192004" cy="6858002"/>
            <a:chOff x="-4" y="0"/>
            <a:chExt cx="12198354" cy="6858002"/>
          </a:xfrm>
          <a:solidFill>
            <a:schemeClr val="accent2">
              <a:alpha val="50000"/>
            </a:schemeClr>
          </a:solidFill>
        </p:grpSpPr>
        <p:sp>
          <p:nvSpPr>
            <p:cNvPr id="37" name="Rechthoek 3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8" name="Rechthoek 37"/>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9" name="Rechthoek 38"/>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0" name="Rechthoek 39"/>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1" name="Rechthoek 40"/>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2" name="Rechthoek 41"/>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3" name="Rechthoek 42"/>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4" name="Rechthoek 43"/>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5" name="Rechthoek 44"/>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16"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7"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225688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36" name="Grid" hidden="1"/>
          <p:cNvGrpSpPr/>
          <p:nvPr userDrawn="1"/>
        </p:nvGrpSpPr>
        <p:grpSpPr>
          <a:xfrm>
            <a:off x="-4" y="0"/>
            <a:ext cx="12192004" cy="6858002"/>
            <a:chOff x="-4" y="0"/>
            <a:chExt cx="12198354" cy="6858002"/>
          </a:xfrm>
          <a:solidFill>
            <a:schemeClr val="accent2">
              <a:alpha val="50000"/>
            </a:schemeClr>
          </a:solidFill>
        </p:grpSpPr>
        <p:sp>
          <p:nvSpPr>
            <p:cNvPr id="37" name="Rechthoek 3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8" name="Rechthoek 37"/>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9" name="Rechthoek 38"/>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0" name="Rechthoek 39"/>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1" name="Rechthoek 40"/>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2" name="Rechthoek 41"/>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3" name="Rechthoek 42"/>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4" name="Rechthoek 43"/>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5" name="Rechthoek 44"/>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16"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7"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85304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25% - Text 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82213" y="1175444"/>
            <a:ext cx="7823490" cy="5109672"/>
          </a:xfrm>
        </p:spPr>
        <p:txBody>
          <a:bodyPr vert="horz"/>
          <a:lstStyle>
            <a:lvl1pPr>
              <a:defRPr/>
            </a:lvl1pPr>
            <a:lvl2pPr>
              <a:defRPr/>
            </a:lvl2pPr>
            <a:lvl3pPr>
              <a:defRPr/>
            </a:lvl3pPr>
            <a:lvl4pPr>
              <a:defRPr/>
            </a:lvl4pPr>
            <a:lvl5pPr>
              <a:defRPr/>
            </a:lvl5pPr>
          </a:lstStyle>
          <a:p>
            <a:pPr lvl="0"/>
            <a:r>
              <a:rPr lang="en-GB" noProof="0" dirty="0"/>
              <a:t>1st bullet</a:t>
            </a:r>
          </a:p>
          <a:p>
            <a:pPr lvl="1"/>
            <a:r>
              <a:rPr lang="en-GB" noProof="0" dirty="0"/>
              <a:t>2nd bullet</a:t>
            </a:r>
          </a:p>
          <a:p>
            <a:pPr lvl="2"/>
            <a:r>
              <a:rPr lang="en-GB" noProof="0" dirty="0"/>
              <a:t>3th bullet</a:t>
            </a:r>
          </a:p>
          <a:p>
            <a:pPr lvl="3"/>
            <a:r>
              <a:rPr lang="en-GB" noProof="0" dirty="0"/>
              <a:t>Plain text</a:t>
            </a:r>
          </a:p>
          <a:p>
            <a:pPr lvl="4"/>
            <a:r>
              <a:rPr lang="en-GB" noProof="0" dirty="0"/>
              <a:t>Header red</a:t>
            </a:r>
          </a:p>
          <a:p>
            <a:pPr lvl="5"/>
            <a:r>
              <a:rPr lang="en-GB" noProof="0" dirty="0"/>
              <a:t>Header black</a:t>
            </a:r>
          </a:p>
        </p:txBody>
      </p:sp>
      <p:grpSp>
        <p:nvGrpSpPr>
          <p:cNvPr id="47" name="Grid" hidden="1"/>
          <p:cNvGrpSpPr/>
          <p:nvPr userDrawn="1"/>
        </p:nvGrpSpPr>
        <p:grpSpPr>
          <a:xfrm>
            <a:off x="-4" y="0"/>
            <a:ext cx="12192004" cy="6858002"/>
            <a:chOff x="-4" y="0"/>
            <a:chExt cx="12198354" cy="6858002"/>
          </a:xfrm>
          <a:solidFill>
            <a:schemeClr val="accent2">
              <a:alpha val="50000"/>
            </a:schemeClr>
          </a:solidFill>
        </p:grpSpPr>
        <p:sp>
          <p:nvSpPr>
            <p:cNvPr id="48" name="Rechthoek 47"/>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9" name="Rechthoek 4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3" name="Rechthoek 5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4" name="Rechthoek 5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5" name="Rechthoek 5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6" name="Rechthoek 5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8" name="Tijdelijke aanduiding voor inhoud 7"/>
          <p:cNvSpPr>
            <a:spLocks noGrp="1"/>
          </p:cNvSpPr>
          <p:nvPr>
            <p:ph sz="quarter" idx="10" hasCustomPrompt="1"/>
          </p:nvPr>
        </p:nvSpPr>
        <p:spPr>
          <a:xfrm>
            <a:off x="574376" y="1173163"/>
            <a:ext cx="3222535"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7"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8"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369572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50% - Text 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6459200" y="1175444"/>
            <a:ext cx="5446503" cy="5109672"/>
          </a:xfrm>
        </p:spPr>
        <p:txBody>
          <a:bodyPr vert="horz"/>
          <a:lstStyle>
            <a:lvl1pPr>
              <a:defRPr/>
            </a:lvl1pPr>
            <a:lvl2pPr>
              <a:defRPr/>
            </a:lvl2pPr>
            <a:lvl3pPr>
              <a:defRPr/>
            </a:lvl3pPr>
            <a:lvl4pPr>
              <a:defRPr/>
            </a:lvl4pPr>
            <a:lvl5pPr>
              <a:defRPr/>
            </a:lvl5pPr>
          </a:lstStyle>
          <a:p>
            <a:pPr lvl="0"/>
            <a:r>
              <a:rPr lang="en-GB" noProof="0" dirty="0"/>
              <a:t>1st bullet</a:t>
            </a:r>
          </a:p>
          <a:p>
            <a:pPr lvl="1"/>
            <a:r>
              <a:rPr lang="en-GB" noProof="0" dirty="0"/>
              <a:t>2nd bullet</a:t>
            </a:r>
          </a:p>
          <a:p>
            <a:pPr lvl="2"/>
            <a:r>
              <a:rPr lang="en-GB" noProof="0" dirty="0"/>
              <a:t>3th bullet</a:t>
            </a:r>
          </a:p>
          <a:p>
            <a:pPr lvl="3"/>
            <a:r>
              <a:rPr lang="en-GB" noProof="0" dirty="0"/>
              <a:t>Plain text</a:t>
            </a:r>
          </a:p>
          <a:p>
            <a:pPr lvl="4"/>
            <a:r>
              <a:rPr lang="en-GB" noProof="0" dirty="0"/>
              <a:t>Header red</a:t>
            </a:r>
          </a:p>
          <a:p>
            <a:pPr lvl="5"/>
            <a:r>
              <a:rPr lang="en-GB" noProof="0" dirty="0"/>
              <a:t>Header black</a:t>
            </a:r>
          </a:p>
        </p:txBody>
      </p:sp>
      <p:grpSp>
        <p:nvGrpSpPr>
          <p:cNvPr id="47" name="Grid" hidden="1"/>
          <p:cNvGrpSpPr/>
          <p:nvPr userDrawn="1"/>
        </p:nvGrpSpPr>
        <p:grpSpPr>
          <a:xfrm>
            <a:off x="-4" y="0"/>
            <a:ext cx="12192004" cy="6858002"/>
            <a:chOff x="-4" y="0"/>
            <a:chExt cx="12198354" cy="6858002"/>
          </a:xfrm>
          <a:solidFill>
            <a:schemeClr val="accent2">
              <a:alpha val="50000"/>
            </a:schemeClr>
          </a:solidFill>
        </p:grpSpPr>
        <p:sp>
          <p:nvSpPr>
            <p:cNvPr id="48" name="Rechthoek 47"/>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49" name="Rechthoek 4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3" name="Rechthoek 5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4" name="Rechthoek 5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5" name="Rechthoek 5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6" name="Rechthoek 5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166" name="Tijdelijke aanduiding voor inhoud 7"/>
          <p:cNvSpPr>
            <a:spLocks noGrp="1"/>
          </p:cNvSpPr>
          <p:nvPr>
            <p:ph sz="quarter" idx="10" hasCustomPrompt="1"/>
          </p:nvPr>
        </p:nvSpPr>
        <p:spPr>
          <a:xfrm>
            <a:off x="574376" y="1173163"/>
            <a:ext cx="5595183"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7"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8"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269036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75% - Text 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8327880" y="1175444"/>
            <a:ext cx="3577823" cy="5109672"/>
          </a:xfrm>
        </p:spPr>
        <p:txBody>
          <a:bodyPr vert="horz"/>
          <a:lstStyle>
            <a:lvl1pPr>
              <a:defRPr/>
            </a:lvl1pPr>
            <a:lvl2pPr>
              <a:defRPr/>
            </a:lvl2pPr>
            <a:lvl3pPr>
              <a:defRPr/>
            </a:lvl3pPr>
            <a:lvl4pPr>
              <a:defRPr/>
            </a:lvl4pPr>
            <a:lvl5pPr>
              <a:defRPr/>
            </a:lvl5pPr>
          </a:lstStyle>
          <a:p>
            <a:pPr lvl="0"/>
            <a:r>
              <a:rPr lang="en-GB" noProof="0" dirty="0"/>
              <a:t>1st bullet</a:t>
            </a:r>
          </a:p>
          <a:p>
            <a:pPr lvl="1"/>
            <a:r>
              <a:rPr lang="en-GB" noProof="0" dirty="0"/>
              <a:t>2nd bullet</a:t>
            </a:r>
          </a:p>
          <a:p>
            <a:pPr lvl="2"/>
            <a:r>
              <a:rPr lang="en-GB" noProof="0" dirty="0"/>
              <a:t>3th bullet</a:t>
            </a:r>
          </a:p>
          <a:p>
            <a:pPr lvl="3"/>
            <a:r>
              <a:rPr lang="en-GB" noProof="0" dirty="0"/>
              <a:t>Plain text</a:t>
            </a:r>
          </a:p>
          <a:p>
            <a:pPr lvl="4"/>
            <a:r>
              <a:rPr lang="en-GB" noProof="0" dirty="0"/>
              <a:t>Header red</a:t>
            </a:r>
          </a:p>
          <a:p>
            <a:pPr lvl="5"/>
            <a:r>
              <a:rPr lang="en-GB" noProof="0" dirty="0"/>
              <a:t>Header black</a:t>
            </a:r>
          </a:p>
        </p:txBody>
      </p:sp>
      <p:grpSp>
        <p:nvGrpSpPr>
          <p:cNvPr id="48" name="Grid" hidden="1"/>
          <p:cNvGrpSpPr/>
          <p:nvPr userDrawn="1"/>
        </p:nvGrpSpPr>
        <p:grpSpPr>
          <a:xfrm>
            <a:off x="-4" y="0"/>
            <a:ext cx="12192004" cy="6858002"/>
            <a:chOff x="-4" y="0"/>
            <a:chExt cx="12198354" cy="6858002"/>
          </a:xfrm>
          <a:solidFill>
            <a:schemeClr val="accent2">
              <a:alpha val="50000"/>
            </a:schemeClr>
          </a:solidFill>
        </p:grpSpPr>
        <p:sp>
          <p:nvSpPr>
            <p:cNvPr id="49" name="Rechthoek 48"/>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3" name="Rechthoek 52"/>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4" name="Rechthoek 53"/>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5" name="Rechthoek 54"/>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6" name="Rechthoek 55"/>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7" name="Rechthoek 56"/>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176" name="Tijdelijke aanduiding voor inhoud 7"/>
          <p:cNvSpPr>
            <a:spLocks noGrp="1"/>
          </p:cNvSpPr>
          <p:nvPr>
            <p:ph sz="quarter" idx="10" hasCustomPrompt="1"/>
          </p:nvPr>
        </p:nvSpPr>
        <p:spPr>
          <a:xfrm>
            <a:off x="574376" y="1173163"/>
            <a:ext cx="7466416"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7"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8"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170733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48" name="Grid" hidden="1"/>
          <p:cNvGrpSpPr/>
          <p:nvPr userDrawn="1"/>
        </p:nvGrpSpPr>
        <p:grpSpPr>
          <a:xfrm>
            <a:off x="-4" y="0"/>
            <a:ext cx="12192004" cy="6858002"/>
            <a:chOff x="-4" y="0"/>
            <a:chExt cx="12198354" cy="6858002"/>
          </a:xfrm>
          <a:solidFill>
            <a:schemeClr val="accent2">
              <a:alpha val="50000"/>
            </a:schemeClr>
          </a:solidFill>
        </p:grpSpPr>
        <p:sp>
          <p:nvSpPr>
            <p:cNvPr id="49" name="Rechthoek 48"/>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3" name="Rechthoek 52"/>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4" name="Rechthoek 53"/>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5" name="Rechthoek 54"/>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6" name="Rechthoek 55"/>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7" name="Rechthoek 56"/>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61" name="Tijdelijke aanduiding voor inhoud 7"/>
          <p:cNvSpPr>
            <a:spLocks noGrp="1"/>
          </p:cNvSpPr>
          <p:nvPr>
            <p:ph sz="quarter" idx="10" hasCustomPrompt="1"/>
          </p:nvPr>
        </p:nvSpPr>
        <p:spPr>
          <a:xfrm>
            <a:off x="574377" y="1173163"/>
            <a:ext cx="5577095"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62" name="Tijdelijke aanduiding voor inhoud 7"/>
          <p:cNvSpPr>
            <a:spLocks noGrp="1"/>
          </p:cNvSpPr>
          <p:nvPr>
            <p:ph sz="quarter" idx="11" hasCustomPrompt="1"/>
          </p:nvPr>
        </p:nvSpPr>
        <p:spPr>
          <a:xfrm>
            <a:off x="6328610" y="1172089"/>
            <a:ext cx="5577095"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7"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8"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131138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48" name="Grid" hidden="1"/>
          <p:cNvGrpSpPr/>
          <p:nvPr userDrawn="1"/>
        </p:nvGrpSpPr>
        <p:grpSpPr>
          <a:xfrm>
            <a:off x="-4" y="0"/>
            <a:ext cx="12192004" cy="6858002"/>
            <a:chOff x="-4" y="0"/>
            <a:chExt cx="12198354" cy="6858002"/>
          </a:xfrm>
          <a:solidFill>
            <a:schemeClr val="accent2">
              <a:alpha val="50000"/>
            </a:schemeClr>
          </a:solidFill>
        </p:grpSpPr>
        <p:sp>
          <p:nvSpPr>
            <p:cNvPr id="49" name="Rechthoek 48"/>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0" name="Rechthoek 49"/>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1" name="Rechthoek 50"/>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2" name="Rechthoek 51"/>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3" name="Rechthoek 52"/>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4" name="Rechthoek 53"/>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5" name="Rechthoek 54"/>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6" name="Rechthoek 55"/>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7" name="Rechthoek 56"/>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61" name="Tijdelijke aanduiding voor inhoud 7"/>
          <p:cNvSpPr>
            <a:spLocks noGrp="1"/>
          </p:cNvSpPr>
          <p:nvPr>
            <p:ph sz="quarter" idx="10" hasCustomPrompt="1"/>
          </p:nvPr>
        </p:nvSpPr>
        <p:spPr>
          <a:xfrm>
            <a:off x="574377" y="1173163"/>
            <a:ext cx="5577095" cy="252000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62" name="Tijdelijke aanduiding voor inhoud 7"/>
          <p:cNvSpPr>
            <a:spLocks noGrp="1"/>
          </p:cNvSpPr>
          <p:nvPr>
            <p:ph sz="quarter" idx="11" hasCustomPrompt="1"/>
          </p:nvPr>
        </p:nvSpPr>
        <p:spPr>
          <a:xfrm>
            <a:off x="6328610" y="1172089"/>
            <a:ext cx="5577095" cy="252000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7"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8"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
        <p:nvSpPr>
          <p:cNvPr id="19" name="Tijdelijke aanduiding voor inhoud 7">
            <a:extLst>
              <a:ext uri="{FF2B5EF4-FFF2-40B4-BE49-F238E27FC236}">
                <a16:creationId xmlns:a16="http://schemas.microsoft.com/office/drawing/2014/main" id="{9CEFE145-46E6-4F21-AE47-363D79672D27}"/>
              </a:ext>
            </a:extLst>
          </p:cNvPr>
          <p:cNvSpPr>
            <a:spLocks noGrp="1"/>
          </p:cNvSpPr>
          <p:nvPr>
            <p:ph sz="quarter" idx="12" hasCustomPrompt="1"/>
          </p:nvPr>
        </p:nvSpPr>
        <p:spPr>
          <a:xfrm>
            <a:off x="574377" y="3861047"/>
            <a:ext cx="5577095" cy="252000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20" name="Tijdelijke aanduiding voor inhoud 7">
            <a:extLst>
              <a:ext uri="{FF2B5EF4-FFF2-40B4-BE49-F238E27FC236}">
                <a16:creationId xmlns:a16="http://schemas.microsoft.com/office/drawing/2014/main" id="{E9D8B532-9C42-4427-8988-90D3396EC92D}"/>
              </a:ext>
            </a:extLst>
          </p:cNvPr>
          <p:cNvSpPr>
            <a:spLocks noGrp="1"/>
          </p:cNvSpPr>
          <p:nvPr>
            <p:ph sz="quarter" idx="13" hasCustomPrompt="1"/>
          </p:nvPr>
        </p:nvSpPr>
        <p:spPr>
          <a:xfrm>
            <a:off x="6328610" y="3859973"/>
            <a:ext cx="5577095" cy="252000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Tree>
    <p:extLst>
      <p:ext uri="{BB962C8B-B14F-4D97-AF65-F5344CB8AC3E}">
        <p14:creationId xmlns:p14="http://schemas.microsoft.com/office/powerpoint/2010/main" val="71922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56" name="Grid" hidden="1"/>
          <p:cNvGrpSpPr/>
          <p:nvPr userDrawn="1"/>
        </p:nvGrpSpPr>
        <p:grpSpPr>
          <a:xfrm>
            <a:off x="-4" y="0"/>
            <a:ext cx="12192004" cy="6858002"/>
            <a:chOff x="-4" y="0"/>
            <a:chExt cx="12198354" cy="6858002"/>
          </a:xfrm>
          <a:solidFill>
            <a:schemeClr val="accent2">
              <a:alpha val="50000"/>
            </a:schemeClr>
          </a:solidFill>
        </p:grpSpPr>
        <p:sp>
          <p:nvSpPr>
            <p:cNvPr id="57" name="Rechthoek 5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8" name="Rechthoek 57"/>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59" name="Rechthoek 58"/>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0" name="Rechthoek 59"/>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1" name="Rechthoek 60"/>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2" name="Rechthoek 61"/>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3" name="Rechthoek 62"/>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4" name="Rechthoek 63"/>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65" name="Rechthoek 64"/>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
        <p:nvSpPr>
          <p:cNvPr id="49" name="Tijdelijke aanduiding voor inhoud 7"/>
          <p:cNvSpPr>
            <a:spLocks noGrp="1"/>
          </p:cNvSpPr>
          <p:nvPr>
            <p:ph sz="quarter" idx="10" hasCustomPrompt="1"/>
          </p:nvPr>
        </p:nvSpPr>
        <p:spPr>
          <a:xfrm>
            <a:off x="574376" y="1173163"/>
            <a:ext cx="11331327" cy="5111750"/>
          </a:xfrm>
          <a:solidFill>
            <a:schemeClr val="accent4"/>
          </a:solidFill>
        </p:spPr>
        <p:txBody>
          <a:bodyPr anchor="ctr"/>
          <a:lstStyle>
            <a:lvl1pPr marL="0" indent="0" algn="ctr">
              <a:buNone/>
              <a:defRPr/>
            </a:lvl1pPr>
          </a:lstStyle>
          <a:p>
            <a:r>
              <a:rPr lang="en-GB" noProof="0" dirty="0"/>
              <a:t>Click here to insert</a:t>
            </a:r>
            <a:br>
              <a:rPr lang="en-GB" noProof="0" dirty="0"/>
            </a:br>
            <a:br>
              <a:rPr lang="en-GB" noProof="0" dirty="0"/>
            </a:br>
            <a:br>
              <a:rPr lang="en-GB" noProof="0" dirty="0"/>
            </a:br>
            <a:r>
              <a:rPr lang="en-GB" noProof="0" dirty="0"/>
              <a:t>an image</a:t>
            </a:r>
          </a:p>
        </p:txBody>
      </p:sp>
      <p:sp>
        <p:nvSpPr>
          <p:cNvPr id="16"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17"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spTree>
    <p:extLst>
      <p:ext uri="{BB962C8B-B14F-4D97-AF65-F5344CB8AC3E}">
        <p14:creationId xmlns:p14="http://schemas.microsoft.com/office/powerpoint/2010/main" val="78287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F841EC-3051-AEB5-E74F-4B91DA6F7A0F}"/>
              </a:ext>
            </a:extLst>
          </p:cNvPr>
          <p:cNvGraphicFramePr>
            <a:graphicFrameLocks noChangeAspect="1"/>
          </p:cNvGraphicFramePr>
          <p:nvPr userDrawn="1">
            <p:custDataLst>
              <p:tags r:id="rId13"/>
            </p:custDataLst>
            <p:extLst>
              <p:ext uri="{D42A27DB-BD31-4B8C-83A1-F6EECF244321}">
                <p14:modId xmlns:p14="http://schemas.microsoft.com/office/powerpoint/2010/main" val="1597272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59" imgH="355" progId="TCLayout.ActiveDocument.1">
                  <p:embed/>
                </p:oleObj>
              </mc:Choice>
              <mc:Fallback>
                <p:oleObj name="think-cell Slide" r:id="rId14" imgW="359" imgH="355" progId="TCLayout.ActiveDocument.1">
                  <p:embed/>
                  <p:pic>
                    <p:nvPicPr>
                      <p:cNvPr id="7" name="think-cell data - do not delete" hidden="1">
                        <a:extLst>
                          <a:ext uri="{FF2B5EF4-FFF2-40B4-BE49-F238E27FC236}">
                            <a16:creationId xmlns:a16="http://schemas.microsoft.com/office/drawing/2014/main" id="{CBF841EC-3051-AEB5-E74F-4B91DA6F7A0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jdelijke aanduiding voor titel 1"/>
          <p:cNvSpPr>
            <a:spLocks noGrp="1"/>
          </p:cNvSpPr>
          <p:nvPr>
            <p:ph type="title"/>
          </p:nvPr>
        </p:nvSpPr>
        <p:spPr>
          <a:xfrm>
            <a:off x="547199" y="17974"/>
            <a:ext cx="11358505" cy="769088"/>
          </a:xfrm>
          <a:prstGeom prst="rect">
            <a:avLst/>
          </a:prstGeom>
          <a:noFill/>
        </p:spPr>
        <p:txBody>
          <a:bodyPr vert="horz" lIns="0" tIns="144000" rIns="0" bIns="72000" rtlCol="0" anchor="ctr">
            <a:normAutofit/>
          </a:bodyPr>
          <a:lstStyle/>
          <a:p>
            <a:r>
              <a:rPr lang="en-GB" noProof="0" dirty="0"/>
              <a:t>Title</a:t>
            </a:r>
          </a:p>
        </p:txBody>
      </p:sp>
      <p:sp>
        <p:nvSpPr>
          <p:cNvPr id="3" name="Tijdelijke aanduiding voor tekst 2"/>
          <p:cNvSpPr>
            <a:spLocks noGrp="1"/>
          </p:cNvSpPr>
          <p:nvPr>
            <p:ph type="body" idx="1"/>
          </p:nvPr>
        </p:nvSpPr>
        <p:spPr>
          <a:xfrm>
            <a:off x="554839" y="1175444"/>
            <a:ext cx="11350655" cy="5109672"/>
          </a:xfrm>
          <a:prstGeom prst="rect">
            <a:avLst/>
          </a:prstGeom>
          <a:noFill/>
        </p:spPr>
        <p:txBody>
          <a:bodyPr vert="horz" lIns="0" tIns="0" rIns="0" bIns="0" rtlCol="0">
            <a:normAutofit/>
          </a:bodyPr>
          <a:lstStyle/>
          <a:p>
            <a:pPr lvl="0"/>
            <a:r>
              <a:rPr lang="en-GB" noProof="0"/>
              <a:t>1st bullet</a:t>
            </a:r>
          </a:p>
          <a:p>
            <a:pPr lvl="1"/>
            <a:r>
              <a:rPr lang="en-GB" noProof="0"/>
              <a:t>2nd bullet</a:t>
            </a:r>
          </a:p>
          <a:p>
            <a:pPr lvl="2"/>
            <a:r>
              <a:rPr lang="en-GB" noProof="0"/>
              <a:t>3th bullet</a:t>
            </a:r>
          </a:p>
        </p:txBody>
      </p:sp>
      <p:grpSp>
        <p:nvGrpSpPr>
          <p:cNvPr id="9" name="Groep 8"/>
          <p:cNvGrpSpPr/>
          <p:nvPr/>
        </p:nvGrpSpPr>
        <p:grpSpPr>
          <a:xfrm>
            <a:off x="-6" y="834246"/>
            <a:ext cx="12192006" cy="54754"/>
            <a:chOff x="-6" y="834244"/>
            <a:chExt cx="12198356" cy="107049"/>
          </a:xfrm>
        </p:grpSpPr>
        <p:sp>
          <p:nvSpPr>
            <p:cNvPr id="4" name="Red beam below"/>
            <p:cNvSpPr/>
            <p:nvPr userDrawn="1"/>
          </p:nvSpPr>
          <p:spPr>
            <a:xfrm>
              <a:off x="-6" y="834244"/>
              <a:ext cx="12198356" cy="1070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24" name="Black beam below"/>
            <p:cNvSpPr/>
            <p:nvPr userDrawn="1"/>
          </p:nvSpPr>
          <p:spPr>
            <a:xfrm>
              <a:off x="1" y="834249"/>
              <a:ext cx="572882" cy="10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sp>
        <p:nvSpPr>
          <p:cNvPr id="5" name="Tijdelijke aanduiding voor voettekst 4"/>
          <p:cNvSpPr>
            <a:spLocks noGrp="1"/>
          </p:cNvSpPr>
          <p:nvPr>
            <p:ph type="ftr" sz="quarter" idx="3"/>
          </p:nvPr>
        </p:nvSpPr>
        <p:spPr>
          <a:xfrm>
            <a:off x="3595347" y="6673425"/>
            <a:ext cx="7916757" cy="112849"/>
          </a:xfrm>
          <a:prstGeom prst="rect">
            <a:avLst/>
          </a:prstGeom>
        </p:spPr>
        <p:txBody>
          <a:bodyPr vert="horz" lIns="0" tIns="0" rIns="0" bIns="0" rtlCol="0" anchor="ctr"/>
          <a:lstStyle>
            <a:lvl1pPr algn="r">
              <a:defRPr sz="900">
                <a:solidFill>
                  <a:schemeClr val="accent2"/>
                </a:solidFill>
              </a:defRPr>
            </a:lvl1pPr>
          </a:lstStyle>
          <a:p>
            <a:r>
              <a:rPr lang="en-GB" noProof="0"/>
              <a:t>© Q-Park 2024</a:t>
            </a:r>
            <a:endParaRPr lang="en-GB" noProof="0" dirty="0"/>
          </a:p>
        </p:txBody>
      </p:sp>
      <p:sp>
        <p:nvSpPr>
          <p:cNvPr id="6" name="Tijdelijke aanduiding voor dianummer 5"/>
          <p:cNvSpPr>
            <a:spLocks noGrp="1"/>
          </p:cNvSpPr>
          <p:nvPr>
            <p:ph type="sldNum" sz="quarter" idx="4"/>
          </p:nvPr>
        </p:nvSpPr>
        <p:spPr>
          <a:xfrm>
            <a:off x="11510880" y="6660705"/>
            <a:ext cx="394613" cy="125568"/>
          </a:xfrm>
          <a:prstGeom prst="rect">
            <a:avLst/>
          </a:prstGeom>
        </p:spPr>
        <p:txBody>
          <a:bodyPr vert="horz" lIns="0" tIns="0" rIns="0" bIns="0" rtlCol="0" anchor="ctr"/>
          <a:lstStyle>
            <a:lvl1pPr algn="r">
              <a:defRPr sz="900">
                <a:solidFill>
                  <a:schemeClr val="accent2"/>
                </a:solidFill>
              </a:defRPr>
            </a:lvl1pPr>
          </a:lstStyle>
          <a:p>
            <a:fld id="{CC6DC435-A09B-4F28-9A36-6DD9F30F961F}" type="slidenum">
              <a:rPr lang="en-GB" noProof="0" smtClean="0"/>
              <a:pPr/>
              <a:t>‹#›</a:t>
            </a:fld>
            <a:endParaRPr lang="en-GB" noProof="0" dirty="0"/>
          </a:p>
        </p:txBody>
      </p:sp>
      <p:grpSp>
        <p:nvGrpSpPr>
          <p:cNvPr id="28" name="Grid" hidden="1"/>
          <p:cNvGrpSpPr/>
          <p:nvPr/>
        </p:nvGrpSpPr>
        <p:grpSpPr>
          <a:xfrm>
            <a:off x="-4" y="0"/>
            <a:ext cx="12192004" cy="6858002"/>
            <a:chOff x="-4" y="0"/>
            <a:chExt cx="12198354" cy="6858002"/>
          </a:xfrm>
          <a:solidFill>
            <a:schemeClr val="accent2">
              <a:alpha val="50000"/>
            </a:schemeClr>
          </a:solidFill>
        </p:grpSpPr>
        <p:sp>
          <p:nvSpPr>
            <p:cNvPr id="29" name="Rechthoek 28"/>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0" name="Rechthoek 29"/>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1" name="Rechthoek 30"/>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2" name="Rechthoek 31"/>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3" name="Rechthoek 32"/>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4" name="Rechthoek 33"/>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5" name="Rechthoek 34"/>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6" name="Rechthoek 35"/>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sp>
          <p:nvSpPr>
            <p:cNvPr id="37" name="Rechthoek 36"/>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nl-NL" sz="1799"/>
            </a:p>
          </p:txBody>
        </p:sp>
      </p:grpSp>
    </p:spTree>
    <p:extLst>
      <p:ext uri="{BB962C8B-B14F-4D97-AF65-F5344CB8AC3E}">
        <p14:creationId xmlns:p14="http://schemas.microsoft.com/office/powerpoint/2010/main" val="4061903078"/>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700" r:id="rId3"/>
    <p:sldLayoutId id="2147483690" r:id="rId4"/>
    <p:sldLayoutId id="2147483689" r:id="rId5"/>
    <p:sldLayoutId id="2147483688" r:id="rId6"/>
    <p:sldLayoutId id="2147483692" r:id="rId7"/>
    <p:sldLayoutId id="2147483702" r:id="rId8"/>
    <p:sldLayoutId id="2147483691" r:id="rId9"/>
    <p:sldLayoutId id="2147483698" r:id="rId10"/>
    <p:sldLayoutId id="2147483703" r:id="rId11"/>
  </p:sldLayoutIdLst>
  <p:hf hdr="0" dt="0"/>
  <p:txStyles>
    <p:titleStyle>
      <a:lvl1pPr algn="l" defTabSz="913943" rtl="0" eaLnBrk="1" latinLnBrk="0" hangingPunct="1">
        <a:spcBef>
          <a:spcPct val="0"/>
        </a:spcBef>
        <a:buNone/>
        <a:defRPr sz="2799" b="0" kern="1200" cap="none" baseline="0">
          <a:solidFill>
            <a:schemeClr val="accent1"/>
          </a:solidFill>
          <a:latin typeface="+mj-lt"/>
          <a:ea typeface="+mj-ea"/>
          <a:cs typeface="+mj-cs"/>
        </a:defRPr>
      </a:lvl1pPr>
    </p:titleStyle>
    <p:bodyStyle>
      <a:lvl1pPr marL="360000" indent="-359820" algn="l" defTabSz="913943" rtl="0" eaLnBrk="1" latinLnBrk="0" hangingPunct="1">
        <a:lnSpc>
          <a:spcPct val="150000"/>
        </a:lnSpc>
        <a:spcBef>
          <a:spcPts val="0"/>
        </a:spcBef>
        <a:spcAft>
          <a:spcPts val="0"/>
        </a:spcAft>
        <a:buFontTx/>
        <a:buBlip>
          <a:blip r:embed="rId16"/>
        </a:buBlip>
        <a:defRPr sz="1999" strike="noStrike" kern="1200">
          <a:solidFill>
            <a:schemeClr val="tx1"/>
          </a:solidFill>
          <a:latin typeface="+mn-lt"/>
          <a:ea typeface="+mn-ea"/>
          <a:cs typeface="+mn-cs"/>
        </a:defRPr>
      </a:lvl1pPr>
      <a:lvl2pPr marL="719640" indent="-359820" algn="l" defTabSz="913943" rtl="0" eaLnBrk="1" latinLnBrk="0" hangingPunct="1">
        <a:lnSpc>
          <a:spcPct val="150000"/>
        </a:lnSpc>
        <a:spcBef>
          <a:spcPts val="0"/>
        </a:spcBef>
        <a:spcAft>
          <a:spcPts val="0"/>
        </a:spcAft>
        <a:buFontTx/>
        <a:buBlip>
          <a:blip r:embed="rId17"/>
        </a:buBlip>
        <a:defRPr sz="1999" strike="noStrike" kern="1200">
          <a:solidFill>
            <a:schemeClr val="tx1"/>
          </a:solidFill>
          <a:latin typeface="+mn-lt"/>
          <a:ea typeface="+mn-ea"/>
          <a:cs typeface="+mn-cs"/>
        </a:defRPr>
      </a:lvl2pPr>
      <a:lvl3pPr marL="1079460" indent="-359820" algn="l" defTabSz="913943" rtl="0" eaLnBrk="1" latinLnBrk="0" hangingPunct="1">
        <a:lnSpc>
          <a:spcPct val="150000"/>
        </a:lnSpc>
        <a:spcBef>
          <a:spcPts val="0"/>
        </a:spcBef>
        <a:spcAft>
          <a:spcPts val="0"/>
        </a:spcAft>
        <a:buFontTx/>
        <a:buBlip>
          <a:blip r:embed="rId18"/>
        </a:buBlip>
        <a:defRPr sz="1999" strike="noStrike" kern="1200">
          <a:solidFill>
            <a:schemeClr val="tx1"/>
          </a:solidFill>
          <a:latin typeface="+mn-lt"/>
          <a:ea typeface="+mn-ea"/>
          <a:cs typeface="+mn-cs"/>
        </a:defRPr>
      </a:lvl3pPr>
      <a:lvl4pPr marL="0" indent="0" algn="l" defTabSz="913943" rtl="0" eaLnBrk="1" latinLnBrk="0" hangingPunct="1">
        <a:lnSpc>
          <a:spcPct val="150000"/>
        </a:lnSpc>
        <a:spcBef>
          <a:spcPts val="0"/>
        </a:spcBef>
        <a:spcAft>
          <a:spcPts val="0"/>
        </a:spcAft>
        <a:buFont typeface="Arial" panose="020B0604020202020204" pitchFamily="34" charset="0"/>
        <a:buNone/>
        <a:defRPr sz="1999" b="0" strike="noStrike" kern="1200" cap="none" baseline="0">
          <a:solidFill>
            <a:schemeClr val="accent2"/>
          </a:solidFill>
          <a:latin typeface="+mn-lt"/>
          <a:ea typeface="+mn-ea"/>
          <a:cs typeface="+mn-cs"/>
        </a:defRPr>
      </a:lvl4pPr>
      <a:lvl5pPr marL="0" indent="0" algn="l" defTabSz="913943" rtl="0" eaLnBrk="1" latinLnBrk="0" hangingPunct="1">
        <a:lnSpc>
          <a:spcPct val="150000"/>
        </a:lnSpc>
        <a:spcBef>
          <a:spcPts val="0"/>
        </a:spcBef>
        <a:spcAft>
          <a:spcPts val="0"/>
        </a:spcAft>
        <a:buFont typeface="Arial" panose="020B0604020202020204" pitchFamily="34" charset="0"/>
        <a:buNone/>
        <a:defRPr sz="1999" b="0" strike="noStrike" kern="1200" cap="none" baseline="0">
          <a:solidFill>
            <a:schemeClr val="accent1"/>
          </a:solidFill>
          <a:latin typeface="+mj-lt"/>
          <a:ea typeface="+mn-ea"/>
          <a:cs typeface="+mn-cs"/>
        </a:defRPr>
      </a:lvl5pPr>
      <a:lvl6pPr marL="0" indent="0" algn="l" defTabSz="913943" rtl="0" eaLnBrk="1" latinLnBrk="0" hangingPunct="1">
        <a:lnSpc>
          <a:spcPct val="150000"/>
        </a:lnSpc>
        <a:spcBef>
          <a:spcPts val="0"/>
        </a:spcBef>
        <a:spcAft>
          <a:spcPts val="0"/>
        </a:spcAft>
        <a:buFont typeface="Arial" panose="020B0604020202020204" pitchFamily="34" charset="0"/>
        <a:buNone/>
        <a:defRPr sz="1999" b="0" kern="1200">
          <a:solidFill>
            <a:schemeClr val="accent2"/>
          </a:solidFill>
          <a:latin typeface="+mj-lt"/>
          <a:ea typeface="+mn-ea"/>
          <a:cs typeface="+mn-cs"/>
        </a:defRPr>
      </a:lvl6pPr>
      <a:lvl7pPr marL="174538" indent="-174538" algn="l" defTabSz="913943" rtl="0" eaLnBrk="1" latinLnBrk="0" hangingPunct="1">
        <a:lnSpc>
          <a:spcPct val="150000"/>
        </a:lnSpc>
        <a:spcBef>
          <a:spcPts val="0"/>
        </a:spcBef>
        <a:spcAft>
          <a:spcPts val="0"/>
        </a:spcAft>
        <a:buFontTx/>
        <a:buBlip>
          <a:blip r:embed="rId16"/>
        </a:buBlip>
        <a:defRPr sz="1999" kern="1200">
          <a:solidFill>
            <a:schemeClr val="tx1"/>
          </a:solidFill>
          <a:latin typeface="+mn-lt"/>
          <a:ea typeface="+mn-ea"/>
          <a:cs typeface="+mn-cs"/>
        </a:defRPr>
      </a:lvl7pPr>
      <a:lvl8pPr marL="358596" indent="-184058" algn="l" defTabSz="913943" rtl="0" eaLnBrk="1" latinLnBrk="0" hangingPunct="1">
        <a:lnSpc>
          <a:spcPct val="150000"/>
        </a:lnSpc>
        <a:spcBef>
          <a:spcPts val="0"/>
        </a:spcBef>
        <a:spcAft>
          <a:spcPts val="0"/>
        </a:spcAft>
        <a:buFontTx/>
        <a:buBlip>
          <a:blip r:embed="rId17"/>
        </a:buBlip>
        <a:defRPr sz="1999" kern="1200" baseline="0">
          <a:solidFill>
            <a:schemeClr val="tx1"/>
          </a:solidFill>
          <a:latin typeface="+mn-lt"/>
          <a:ea typeface="+mn-ea"/>
          <a:cs typeface="+mn-cs"/>
        </a:defRPr>
      </a:lvl8pPr>
      <a:lvl9pPr marL="537894" indent="-182472" algn="l" defTabSz="913943" rtl="0" eaLnBrk="1" latinLnBrk="0" hangingPunct="1">
        <a:lnSpc>
          <a:spcPct val="150000"/>
        </a:lnSpc>
        <a:spcBef>
          <a:spcPts val="0"/>
        </a:spcBef>
        <a:spcAft>
          <a:spcPts val="0"/>
        </a:spcAft>
        <a:buFontTx/>
        <a:buBlip>
          <a:blip r:embed="rId18"/>
        </a:buBlip>
        <a:defRPr sz="1999" b="0" kern="1200" baseline="0">
          <a:solidFill>
            <a:schemeClr val="tx2"/>
          </a:solidFill>
          <a:latin typeface="+mn-lt"/>
          <a:ea typeface="+mn-ea"/>
          <a:cs typeface="+mn-cs"/>
        </a:defRPr>
      </a:lvl9pPr>
    </p:bodyStyle>
    <p:otherStyle>
      <a:defPPr>
        <a:defRPr lang="nl-NL"/>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1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43.jpg"/><Relationship Id="rId3" Type="http://schemas.microsoft.com/office/2007/relationships/hdphoto" Target="../media/hdphoto4.wdp"/><Relationship Id="rId7" Type="http://schemas.openxmlformats.org/officeDocument/2006/relationships/slide" Target="slide22.xml"/><Relationship Id="rId12"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5.jpeg"/><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44.wmf"/><Relationship Id="rId1" Type="http://schemas.openxmlformats.org/officeDocument/2006/relationships/slideLayout" Target="../slideLayouts/slideLayout5.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7.xml"/><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slide" Target="slide33.xml"/><Relationship Id="rId2" Type="http://schemas.openxmlformats.org/officeDocument/2006/relationships/image" Target="../media/image46.png"/><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slide" Target="slide25.xml"/><Relationship Id="rId5" Type="http://schemas.openxmlformats.org/officeDocument/2006/relationships/image" Target="../media/image11.png"/><Relationship Id="rId10"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slide" Target="slide21.xml"/><Relationship Id="rId14" Type="http://schemas.openxmlformats.org/officeDocument/2006/relationships/slide" Target="slide40.xml"/></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7.xml"/><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slide" Target="slide33.xml"/><Relationship Id="rId2" Type="http://schemas.openxmlformats.org/officeDocument/2006/relationships/image" Target="../media/image46.png"/><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slide" Target="slide25.xml"/><Relationship Id="rId5" Type="http://schemas.openxmlformats.org/officeDocument/2006/relationships/image" Target="../media/image11.png"/><Relationship Id="rId10" Type="http://schemas.openxmlformats.org/officeDocument/2006/relationships/slide" Target="slide22.xml"/><Relationship Id="rId4" Type="http://schemas.openxmlformats.org/officeDocument/2006/relationships/image" Target="../media/image49.jpeg"/><Relationship Id="rId9" Type="http://schemas.openxmlformats.org/officeDocument/2006/relationships/slide" Target="slide21.xml"/><Relationship Id="rId14" Type="http://schemas.openxmlformats.org/officeDocument/2006/relationships/slide" Target="slide40.xml"/></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7.xml"/><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slide" Target="slide33.xml"/><Relationship Id="rId2" Type="http://schemas.openxmlformats.org/officeDocument/2006/relationships/image" Target="../media/image46.png"/><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slide" Target="slide25.xml"/><Relationship Id="rId5" Type="http://schemas.openxmlformats.org/officeDocument/2006/relationships/image" Target="../media/image11.png"/><Relationship Id="rId10" Type="http://schemas.openxmlformats.org/officeDocument/2006/relationships/slide" Target="slide22.xml"/><Relationship Id="rId4" Type="http://schemas.openxmlformats.org/officeDocument/2006/relationships/image" Target="../media/image50.png"/><Relationship Id="rId9" Type="http://schemas.openxmlformats.org/officeDocument/2006/relationships/slide" Target="slide21.xml"/><Relationship Id="rId14" Type="http://schemas.openxmlformats.org/officeDocument/2006/relationships/slide" Target="slide40.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26" Type="http://schemas.openxmlformats.org/officeDocument/2006/relationships/customXml" Target="../ink/ink8.xml"/><Relationship Id="rId39" Type="http://schemas.openxmlformats.org/officeDocument/2006/relationships/slide" Target="slide22.xml"/><Relationship Id="rId3" Type="http://schemas.openxmlformats.org/officeDocument/2006/relationships/image" Target="../media/image52.png"/><Relationship Id="rId21" Type="http://schemas.openxmlformats.org/officeDocument/2006/relationships/customXml" Target="../ink/ink3.xml"/><Relationship Id="rId34" Type="http://schemas.openxmlformats.org/officeDocument/2006/relationships/image" Target="../media/image11.png"/><Relationship Id="rId42" Type="http://schemas.openxmlformats.org/officeDocument/2006/relationships/slide" Target="slide37.xml"/><Relationship Id="rId47" Type="http://schemas.openxmlformats.org/officeDocument/2006/relationships/image" Target="../media/image75.emf"/><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customXml" Target="../ink/ink1.xml"/><Relationship Id="rId25" Type="http://schemas.openxmlformats.org/officeDocument/2006/relationships/customXml" Target="../ink/ink7.xml"/><Relationship Id="rId33" Type="http://schemas.openxmlformats.org/officeDocument/2006/relationships/customXml" Target="../ink/ink15.xml"/><Relationship Id="rId38" Type="http://schemas.openxmlformats.org/officeDocument/2006/relationships/slide" Target="slide21.xml"/><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customXml" Target="../ink/ink2.xml"/><Relationship Id="rId29" Type="http://schemas.openxmlformats.org/officeDocument/2006/relationships/customXml" Target="../ink/ink11.xml"/><Relationship Id="rId41" Type="http://schemas.openxmlformats.org/officeDocument/2006/relationships/slide" Target="slide33.xml"/><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customXml" Target="../ink/ink6.xml"/><Relationship Id="rId32" Type="http://schemas.openxmlformats.org/officeDocument/2006/relationships/customXml" Target="../ink/ink14.xml"/><Relationship Id="rId37" Type="http://schemas.openxmlformats.org/officeDocument/2006/relationships/slide" Target="slide10.xml"/><Relationship Id="rId40" Type="http://schemas.openxmlformats.org/officeDocument/2006/relationships/slide" Target="slide25.xml"/><Relationship Id="rId45" Type="http://schemas.openxmlformats.org/officeDocument/2006/relationships/customXml" Target="../ink/ink16.xml"/><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customXml" Target="../ink/ink5.xml"/><Relationship Id="rId28" Type="http://schemas.openxmlformats.org/officeDocument/2006/relationships/customXml" Target="../ink/ink10.xml"/><Relationship Id="rId36" Type="http://schemas.openxmlformats.org/officeDocument/2006/relationships/slide" Target="slide4.xml"/><Relationship Id="rId10" Type="http://schemas.openxmlformats.org/officeDocument/2006/relationships/image" Target="../media/image59.png"/><Relationship Id="rId19" Type="http://schemas.openxmlformats.org/officeDocument/2006/relationships/image" Target="../media/image75.emf"/><Relationship Id="rId31" Type="http://schemas.openxmlformats.org/officeDocument/2006/relationships/customXml" Target="../ink/ink13.xml"/><Relationship Id="rId44"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customXml" Target="../ink/ink4.xml"/><Relationship Id="rId27" Type="http://schemas.openxmlformats.org/officeDocument/2006/relationships/customXml" Target="../ink/ink9.xml"/><Relationship Id="rId30" Type="http://schemas.openxmlformats.org/officeDocument/2006/relationships/customXml" Target="../ink/ink12.xml"/><Relationship Id="rId35" Type="http://schemas.microsoft.com/office/2007/relationships/hdphoto" Target="../media/hdphoto4.wdp"/><Relationship Id="rId43" Type="http://schemas.openxmlformats.org/officeDocument/2006/relationships/slide" Target="slide40.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1.png"/><Relationship Id="rId18" Type="http://schemas.openxmlformats.org/officeDocument/2006/relationships/slide" Target="slide22.xml"/><Relationship Id="rId3" Type="http://schemas.openxmlformats.org/officeDocument/2006/relationships/image" Target="../media/image75.emf"/><Relationship Id="rId21" Type="http://schemas.openxmlformats.org/officeDocument/2006/relationships/slide" Target="slide37.xml"/><Relationship Id="rId7" Type="http://schemas.openxmlformats.org/officeDocument/2006/relationships/customXml" Target="../ink/ink21.xml"/><Relationship Id="rId12" Type="http://schemas.openxmlformats.org/officeDocument/2006/relationships/image" Target="../media/image71.png"/><Relationship Id="rId17" Type="http://schemas.openxmlformats.org/officeDocument/2006/relationships/slide" Target="slide21.xml"/><Relationship Id="rId2" Type="http://schemas.openxmlformats.org/officeDocument/2006/relationships/customXml" Target="../ink/ink17.xml"/><Relationship Id="rId16" Type="http://schemas.openxmlformats.org/officeDocument/2006/relationships/slide" Target="slide10.xml"/><Relationship Id="rId20"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customXml" Target="../ink/ink20.xml"/><Relationship Id="rId11" Type="http://schemas.openxmlformats.org/officeDocument/2006/relationships/image" Target="../media/image70.png"/><Relationship Id="rId5" Type="http://schemas.openxmlformats.org/officeDocument/2006/relationships/customXml" Target="../ink/ink19.xml"/><Relationship Id="rId15" Type="http://schemas.openxmlformats.org/officeDocument/2006/relationships/slide" Target="slide4.xml"/><Relationship Id="rId10" Type="http://schemas.openxmlformats.org/officeDocument/2006/relationships/image" Target="../media/image69.png"/><Relationship Id="rId19" Type="http://schemas.openxmlformats.org/officeDocument/2006/relationships/slide" Target="slide25.xml"/><Relationship Id="rId4" Type="http://schemas.openxmlformats.org/officeDocument/2006/relationships/customXml" Target="../ink/ink18.xml"/><Relationship Id="rId9" Type="http://schemas.openxmlformats.org/officeDocument/2006/relationships/image" Target="../media/image68.png"/><Relationship Id="rId14" Type="http://schemas.microsoft.com/office/2007/relationships/hdphoto" Target="../media/hdphoto4.wdp"/><Relationship Id="rId22" Type="http://schemas.openxmlformats.org/officeDocument/2006/relationships/slide" Target="slide40.xml"/></Relationships>
</file>

<file path=ppt/slides/_rels/slide18.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slide" Target="slide33.xml"/><Relationship Id="rId3" Type="http://schemas.openxmlformats.org/officeDocument/2006/relationships/image" Target="../media/image72.png"/><Relationship Id="rId21" Type="http://schemas.openxmlformats.org/officeDocument/2006/relationships/slide" Target="slide4.xml"/><Relationship Id="rId7" Type="http://schemas.openxmlformats.org/officeDocument/2006/relationships/customXml" Target="../ink/ink26.xml"/><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slide" Target="slide25.xml"/><Relationship Id="rId2" Type="http://schemas.openxmlformats.org/officeDocument/2006/relationships/customXml" Target="../ink/ink22.xml"/><Relationship Id="rId16" Type="http://schemas.openxmlformats.org/officeDocument/2006/relationships/image" Target="../media/image78.png"/><Relationship Id="rId20" Type="http://schemas.microsoft.com/office/2007/relationships/hdphoto" Target="../media/hdphoto3.wdp"/><Relationship Id="rId1" Type="http://schemas.openxmlformats.org/officeDocument/2006/relationships/slideLayout" Target="../slideLayouts/slideLayout5.xml"/><Relationship Id="rId6" Type="http://schemas.openxmlformats.org/officeDocument/2006/relationships/customXml" Target="../ink/ink25.xml"/><Relationship Id="rId11" Type="http://schemas.openxmlformats.org/officeDocument/2006/relationships/image" Target="../media/image73.png"/><Relationship Id="rId24" Type="http://schemas.openxmlformats.org/officeDocument/2006/relationships/slide" Target="slide22.xml"/><Relationship Id="rId5" Type="http://schemas.openxmlformats.org/officeDocument/2006/relationships/customXml" Target="../ink/ink24.xml"/><Relationship Id="rId15" Type="http://schemas.openxmlformats.org/officeDocument/2006/relationships/image" Target="../media/image77.png"/><Relationship Id="rId23" Type="http://schemas.openxmlformats.org/officeDocument/2006/relationships/slide" Target="slide21.xml"/><Relationship Id="rId28" Type="http://schemas.openxmlformats.org/officeDocument/2006/relationships/slide" Target="slide40.xml"/><Relationship Id="rId10" Type="http://schemas.openxmlformats.org/officeDocument/2006/relationships/customXml" Target="../ink/ink29.xml"/><Relationship Id="rId19" Type="http://schemas.openxmlformats.org/officeDocument/2006/relationships/image" Target="../media/image11.png"/><Relationship Id="rId4" Type="http://schemas.openxmlformats.org/officeDocument/2006/relationships/customXml" Target="../ink/ink23.xml"/><Relationship Id="rId9" Type="http://schemas.openxmlformats.org/officeDocument/2006/relationships/customXml" Target="../ink/ink28.xml"/><Relationship Id="rId14" Type="http://schemas.openxmlformats.org/officeDocument/2006/relationships/image" Target="../media/image76.png"/><Relationship Id="rId22" Type="http://schemas.openxmlformats.org/officeDocument/2006/relationships/slide" Target="slide10.xml"/><Relationship Id="rId27" Type="http://schemas.openxmlformats.org/officeDocument/2006/relationships/slide" Target="slide37.xml"/></Relationships>
</file>

<file path=ppt/slides/_rels/slide1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7.xml"/><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slide" Target="slide33.xml"/><Relationship Id="rId2" Type="http://schemas.openxmlformats.org/officeDocument/2006/relationships/image" Target="../media/image46.png"/><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slide" Target="slide25.xml"/><Relationship Id="rId5" Type="http://schemas.openxmlformats.org/officeDocument/2006/relationships/image" Target="../media/image11.png"/><Relationship Id="rId10" Type="http://schemas.openxmlformats.org/officeDocument/2006/relationships/slide" Target="slide22.xml"/><Relationship Id="rId4" Type="http://schemas.openxmlformats.org/officeDocument/2006/relationships/image" Target="../media/image81.wmf"/><Relationship Id="rId9" Type="http://schemas.openxmlformats.org/officeDocument/2006/relationships/slide" Target="slide21.xml"/><Relationship Id="rId14" Type="http://schemas.openxmlformats.org/officeDocument/2006/relationships/slide" Target="slide40.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microsoft.com/office/2007/relationships/hdphoto" Target="../media/hdphoto1.wdp"/><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2.wdp"/><Relationship Id="rId10" Type="http://schemas.openxmlformats.org/officeDocument/2006/relationships/slide" Target="slide25.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4.wdp"/><Relationship Id="rId7" Type="http://schemas.openxmlformats.org/officeDocument/2006/relationships/slide" Target="slide22.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83.png"/><Relationship Id="rId3" Type="http://schemas.microsoft.com/office/2007/relationships/hdphoto" Target="../media/hdphoto4.wdp"/><Relationship Id="rId7" Type="http://schemas.openxmlformats.org/officeDocument/2006/relationships/slide" Target="slide22.xml"/><Relationship Id="rId12"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5" Type="http://schemas.openxmlformats.org/officeDocument/2006/relationships/image" Target="../media/image85.png"/><Relationship Id="rId10" Type="http://schemas.openxmlformats.org/officeDocument/2006/relationships/slide" Target="slide38.xml"/><Relationship Id="rId4" Type="http://schemas.openxmlformats.org/officeDocument/2006/relationships/slide" Target="slide4.xml"/><Relationship Id="rId9" Type="http://schemas.openxmlformats.org/officeDocument/2006/relationships/slide" Target="slide33.xml"/><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4.wdp"/><Relationship Id="rId7" Type="http://schemas.openxmlformats.org/officeDocument/2006/relationships/slide" Target="slide22.xm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4.wdp"/><Relationship Id="rId7" Type="http://schemas.openxmlformats.org/officeDocument/2006/relationships/slide" Target="slide22.xm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7.png"/><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5" Type="http://schemas.openxmlformats.org/officeDocument/2006/relationships/image" Target="../media/image88.png"/><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7.png"/><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5" Type="http://schemas.openxmlformats.org/officeDocument/2006/relationships/image" Target="../media/image89.png"/><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7.png"/><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5" Type="http://schemas.openxmlformats.org/officeDocument/2006/relationships/image" Target="../media/image90.png"/><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7.png"/><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5" Type="http://schemas.openxmlformats.org/officeDocument/2006/relationships/image" Target="../media/image91.png"/><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3.xml"/><Relationship Id="rId10" Type="http://schemas.openxmlformats.org/officeDocument/2006/relationships/slide" Target="slide33.xml"/><Relationship Id="rId4" Type="http://schemas.microsoft.com/office/2007/relationships/hdphoto" Target="../media/hdphoto3.wdp"/><Relationship Id="rId9" Type="http://schemas.openxmlformats.org/officeDocument/2006/relationships/slide" Target="slide25.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customXml" Target="../ink/ink30.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5" Type="http://schemas.openxmlformats.org/officeDocument/2006/relationships/image" Target="../media/image119.emf"/><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94.jpeg"/><Relationship Id="rId18" Type="http://schemas.openxmlformats.org/officeDocument/2006/relationships/customXml" Target="../ink/ink31.xml"/><Relationship Id="rId3" Type="http://schemas.microsoft.com/office/2007/relationships/hdphoto" Target="../media/hdphoto4.wdp"/><Relationship Id="rId7" Type="http://schemas.openxmlformats.org/officeDocument/2006/relationships/slide" Target="slide22.xml"/><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image" Target="../media/image11.png"/><Relationship Id="rId16" Type="http://schemas.openxmlformats.org/officeDocument/2006/relationships/image" Target="../media/image97.jpeg"/><Relationship Id="rId20" Type="http://schemas.openxmlformats.org/officeDocument/2006/relationships/image" Target="../media/image119.emf"/><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5" Type="http://schemas.openxmlformats.org/officeDocument/2006/relationships/image" Target="../media/image96.jpeg"/><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 Id="rId1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openxmlformats.org/officeDocument/2006/relationships/image" Target="../media/image47.png"/><Relationship Id="rId7" Type="http://schemas.openxmlformats.org/officeDocument/2006/relationships/slide" Target="slide10.xml"/><Relationship Id="rId12" Type="http://schemas.openxmlformats.org/officeDocument/2006/relationships/slide" Target="slide37.xml"/><Relationship Id="rId17" Type="http://schemas.openxmlformats.org/officeDocument/2006/relationships/image" Target="../media/image103.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5" Type="http://schemas.openxmlformats.org/officeDocument/2006/relationships/customXml" Target="../ink/ink32.xml"/><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99.jpg"/></Relationships>
</file>

<file path=ppt/slides/_rels/slide3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34.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4.wdp"/><Relationship Id="rId7" Type="http://schemas.openxmlformats.org/officeDocument/2006/relationships/slide" Target="slide22.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microsoft.com/office/2007/relationships/hdphoto" Target="../media/hdphoto6.wdp"/><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100.jpeg"/><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s>
</file>

<file path=ppt/slides/_rels/slide36.xml.rels><?xml version="1.0" encoding="UTF-8" standalone="yes"?>
<Relationships xmlns="http://schemas.openxmlformats.org/package/2006/relationships"><Relationship Id="rId8" Type="http://schemas.openxmlformats.org/officeDocument/2006/relationships/hyperlink" Target="http://vlaggen.jdmedia.nl/duitsland.gif" TargetMode="External"/><Relationship Id="rId13" Type="http://schemas.openxmlformats.org/officeDocument/2006/relationships/hyperlink" Target="http://vlaggen.jdmedia.nl/frankrijk.gif" TargetMode="External"/><Relationship Id="rId18" Type="http://schemas.microsoft.com/office/2007/relationships/hdphoto" Target="../media/hdphoto11.wdp"/><Relationship Id="rId26" Type="http://schemas.openxmlformats.org/officeDocument/2006/relationships/slide" Target="slide21.xml"/><Relationship Id="rId3" Type="http://schemas.openxmlformats.org/officeDocument/2006/relationships/image" Target="../media/image101.png"/><Relationship Id="rId21" Type="http://schemas.microsoft.com/office/2007/relationships/hdphoto" Target="../media/hdphoto12.wdp"/><Relationship Id="rId7" Type="http://schemas.microsoft.com/office/2007/relationships/hdphoto" Target="../media/hdphoto8.wdp"/><Relationship Id="rId12" Type="http://schemas.microsoft.com/office/2007/relationships/hdphoto" Target="../media/hdphoto9.wdp"/><Relationship Id="rId17" Type="http://schemas.openxmlformats.org/officeDocument/2006/relationships/image" Target="../media/image107.png"/><Relationship Id="rId25" Type="http://schemas.openxmlformats.org/officeDocument/2006/relationships/slide" Target="slide10.xml"/><Relationship Id="rId2" Type="http://schemas.openxmlformats.org/officeDocument/2006/relationships/hyperlink" Target="http://vlaggen.jdmedia.nl/belgie.gif" TargetMode="External"/><Relationship Id="rId16" Type="http://schemas.openxmlformats.org/officeDocument/2006/relationships/hyperlink" Target="http://vlaggen.jdmedia.nl/ierland.gif" TargetMode="External"/><Relationship Id="rId20" Type="http://schemas.openxmlformats.org/officeDocument/2006/relationships/image" Target="../media/image108.png"/><Relationship Id="rId29"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105.png"/><Relationship Id="rId24" Type="http://schemas.openxmlformats.org/officeDocument/2006/relationships/slide" Target="slide4.xml"/><Relationship Id="rId5" Type="http://schemas.openxmlformats.org/officeDocument/2006/relationships/hyperlink" Target="http://vlaggen.jdmedia.nl/nederland.gif" TargetMode="External"/><Relationship Id="rId15" Type="http://schemas.microsoft.com/office/2007/relationships/hdphoto" Target="../media/hdphoto10.wdp"/><Relationship Id="rId23" Type="http://schemas.microsoft.com/office/2007/relationships/hdphoto" Target="../media/hdphoto4.wdp"/><Relationship Id="rId28" Type="http://schemas.openxmlformats.org/officeDocument/2006/relationships/slide" Target="slide25.xml"/><Relationship Id="rId10" Type="http://schemas.openxmlformats.org/officeDocument/2006/relationships/hyperlink" Target="http://vlaggen.jdmedia.nl/grootbrittanie.gif" TargetMode="External"/><Relationship Id="rId19" Type="http://schemas.openxmlformats.org/officeDocument/2006/relationships/hyperlink" Target="http://vlaggen.jdmedia.nl/denemarken.gif" TargetMode="External"/><Relationship Id="rId31" Type="http://schemas.openxmlformats.org/officeDocument/2006/relationships/slide" Target="slide40.xml"/><Relationship Id="rId4" Type="http://schemas.microsoft.com/office/2007/relationships/hdphoto" Target="../media/hdphoto7.wdp"/><Relationship Id="rId9" Type="http://schemas.openxmlformats.org/officeDocument/2006/relationships/image" Target="../media/image104.png"/><Relationship Id="rId14" Type="http://schemas.openxmlformats.org/officeDocument/2006/relationships/image" Target="../media/image106.png"/><Relationship Id="rId22" Type="http://schemas.openxmlformats.org/officeDocument/2006/relationships/image" Target="../media/image11.png"/><Relationship Id="rId27" Type="http://schemas.openxmlformats.org/officeDocument/2006/relationships/slide" Target="slide22.xml"/><Relationship Id="rId30" Type="http://schemas.openxmlformats.org/officeDocument/2006/relationships/slide" Target="slide37.xml"/></Relationships>
</file>

<file path=ppt/slides/_rels/slide3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microsoft.com/office/2007/relationships/hdphoto" Target="../media/hdphoto13.wdp"/><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109.jpeg"/><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s>
</file>

<file path=ppt/slides/_rels/slide3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7.xml"/><Relationship Id="rId3" Type="http://schemas.openxmlformats.org/officeDocument/2006/relationships/image" Target="../media/image110.jpeg"/><Relationship Id="rId7" Type="http://schemas.openxmlformats.org/officeDocument/2006/relationships/slide" Target="slide4.xml"/><Relationship Id="rId12"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slide" Target="slide25.xml"/><Relationship Id="rId5" Type="http://schemas.openxmlformats.org/officeDocument/2006/relationships/image" Target="../media/image11.png"/><Relationship Id="rId15" Type="http://schemas.openxmlformats.org/officeDocument/2006/relationships/image" Target="../media/image111.png"/><Relationship Id="rId10" Type="http://schemas.openxmlformats.org/officeDocument/2006/relationships/slide" Target="slide22.xml"/><Relationship Id="rId4" Type="http://schemas.microsoft.com/office/2007/relationships/hdphoto" Target="../media/hdphoto14.wdp"/><Relationship Id="rId9" Type="http://schemas.openxmlformats.org/officeDocument/2006/relationships/slide" Target="slide21.xml"/><Relationship Id="rId14"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3.xml"/><Relationship Id="rId15" Type="http://schemas.openxmlformats.org/officeDocument/2006/relationships/image" Target="../media/image14.jpeg"/><Relationship Id="rId10" Type="http://schemas.openxmlformats.org/officeDocument/2006/relationships/slide" Target="slide33.xml"/><Relationship Id="rId4" Type="http://schemas.microsoft.com/office/2007/relationships/hdphoto" Target="../media/hdphoto3.wdp"/><Relationship Id="rId9" Type="http://schemas.openxmlformats.org/officeDocument/2006/relationships/slide" Target="slide25.xml"/><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png"/><Relationship Id="rId7" Type="http://schemas.openxmlformats.org/officeDocument/2006/relationships/slide" Target="slide21.xml"/><Relationship Id="rId12" Type="http://schemas.openxmlformats.org/officeDocument/2006/relationships/slide" Target="slide40.xml"/><Relationship Id="rId2" Type="http://schemas.openxmlformats.org/officeDocument/2006/relationships/image" Target="../media/image113.jpg"/><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4.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5.xml"/></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slide" Target="slide10.xml"/><Relationship Id="rId18" Type="http://schemas.openxmlformats.org/officeDocument/2006/relationships/slide" Target="slide37.xml"/><Relationship Id="rId3" Type="http://schemas.openxmlformats.org/officeDocument/2006/relationships/image" Target="../media/image47.png"/><Relationship Id="rId7" Type="http://schemas.openxmlformats.org/officeDocument/2006/relationships/image" Target="../media/image117.png"/><Relationship Id="rId12" Type="http://schemas.openxmlformats.org/officeDocument/2006/relationships/slide" Target="slide4.xml"/><Relationship Id="rId17" Type="http://schemas.openxmlformats.org/officeDocument/2006/relationships/slide" Target="slide33.xml"/><Relationship Id="rId2" Type="http://schemas.openxmlformats.org/officeDocument/2006/relationships/image" Target="../media/image46.png"/><Relationship Id="rId16" Type="http://schemas.openxmlformats.org/officeDocument/2006/relationships/slide" Target="slide25.xml"/><Relationship Id="rId20"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116.png"/><Relationship Id="rId11" Type="http://schemas.microsoft.com/office/2007/relationships/hdphoto" Target="../media/hdphoto4.wdp"/><Relationship Id="rId5" Type="http://schemas.openxmlformats.org/officeDocument/2006/relationships/image" Target="../media/image115.png"/><Relationship Id="rId15" Type="http://schemas.openxmlformats.org/officeDocument/2006/relationships/slide" Target="slide22.xml"/><Relationship Id="rId10" Type="http://schemas.openxmlformats.org/officeDocument/2006/relationships/image" Target="../media/image11.png"/><Relationship Id="rId19" Type="http://schemas.openxmlformats.org/officeDocument/2006/relationships/slide" Target="slide40.xml"/><Relationship Id="rId4" Type="http://schemas.openxmlformats.org/officeDocument/2006/relationships/image" Target="../media/image114.png"/><Relationship Id="rId9" Type="http://schemas.openxmlformats.org/officeDocument/2006/relationships/image" Target="../media/image87.png"/><Relationship Id="rId14" Type="http://schemas.openxmlformats.org/officeDocument/2006/relationships/slide" Target="slide21.xml"/></Relationships>
</file>

<file path=ppt/slides/_rels/slide4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0.xml"/><Relationship Id="rId3" Type="http://schemas.microsoft.com/office/2007/relationships/hdphoto" Target="../media/hdphoto15.wdp"/><Relationship Id="rId7" Type="http://schemas.openxmlformats.org/officeDocument/2006/relationships/slide" Target="slide10.xml"/><Relationship Id="rId12" Type="http://schemas.openxmlformats.org/officeDocument/2006/relationships/slide" Target="slide37.xml"/><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33.xml"/><Relationship Id="rId5" Type="http://schemas.microsoft.com/office/2007/relationships/hdphoto" Target="../media/hdphoto4.wdp"/><Relationship Id="rId10" Type="http://schemas.openxmlformats.org/officeDocument/2006/relationships/slide" Target="slide25.xml"/><Relationship Id="rId4" Type="http://schemas.openxmlformats.org/officeDocument/2006/relationships/image" Target="../media/image11.png"/><Relationship Id="rId9" Type="http://schemas.openxmlformats.org/officeDocument/2006/relationships/slide" Target="slide22.xml"/></Relationships>
</file>

<file path=ppt/slides/_rels/slide4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image" Target="../media/image121.png"/><Relationship Id="rId7" Type="http://schemas.openxmlformats.org/officeDocument/2006/relationships/image" Target="../media/image11.png"/><Relationship Id="rId12"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24.png"/><Relationship Id="rId11" Type="http://schemas.openxmlformats.org/officeDocument/2006/relationships/slide" Target="slide21.xml"/><Relationship Id="rId5" Type="http://schemas.openxmlformats.org/officeDocument/2006/relationships/image" Target="../media/image123.png"/><Relationship Id="rId15" Type="http://schemas.openxmlformats.org/officeDocument/2006/relationships/slide" Target="slide37.xml"/><Relationship Id="rId10" Type="http://schemas.openxmlformats.org/officeDocument/2006/relationships/slide" Target="slide10.xml"/><Relationship Id="rId4" Type="http://schemas.openxmlformats.org/officeDocument/2006/relationships/image" Target="../media/image122.png"/><Relationship Id="rId9" Type="http://schemas.openxmlformats.org/officeDocument/2006/relationships/slide" Target="slide4.xml"/><Relationship Id="rId14" Type="http://schemas.openxmlformats.org/officeDocument/2006/relationships/slide" Target="slide33.xml"/></Relationships>
</file>

<file path=ppt/slides/_rels/slide4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26.png"/><Relationship Id="rId3" Type="http://schemas.microsoft.com/office/2007/relationships/hdphoto" Target="../media/hdphoto4.wdp"/><Relationship Id="rId7" Type="http://schemas.openxmlformats.org/officeDocument/2006/relationships/slide" Target="slide22.xml"/><Relationship Id="rId12" Type="http://schemas.openxmlformats.org/officeDocument/2006/relationships/image" Target="../media/image12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5" Type="http://schemas.openxmlformats.org/officeDocument/2006/relationships/image" Target="../media/image128.png"/><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 Id="rId14" Type="http://schemas.openxmlformats.org/officeDocument/2006/relationships/image" Target="../media/image127.png"/></Relationships>
</file>

<file path=ppt/slides/_rels/slide4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slide" Target="slide10.xml"/><Relationship Id="rId18" Type="http://schemas.openxmlformats.org/officeDocument/2006/relationships/slide" Target="slide37.xml"/><Relationship Id="rId3" Type="http://schemas.openxmlformats.org/officeDocument/2006/relationships/image" Target="../media/image47.png"/><Relationship Id="rId21" Type="http://schemas.openxmlformats.org/officeDocument/2006/relationships/image" Target="../media/image130.PNG"/><Relationship Id="rId7" Type="http://schemas.openxmlformats.org/officeDocument/2006/relationships/image" Target="../media/image117.png"/><Relationship Id="rId12" Type="http://schemas.openxmlformats.org/officeDocument/2006/relationships/slide" Target="slide4.xml"/><Relationship Id="rId17" Type="http://schemas.openxmlformats.org/officeDocument/2006/relationships/slide" Target="slide33.xml"/><Relationship Id="rId2" Type="http://schemas.openxmlformats.org/officeDocument/2006/relationships/image" Target="../media/image46.png"/><Relationship Id="rId16" Type="http://schemas.openxmlformats.org/officeDocument/2006/relationships/slide" Target="slide25.xml"/><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6.png"/><Relationship Id="rId11" Type="http://schemas.microsoft.com/office/2007/relationships/hdphoto" Target="../media/hdphoto4.wdp"/><Relationship Id="rId5" Type="http://schemas.openxmlformats.org/officeDocument/2006/relationships/image" Target="../media/image115.png"/><Relationship Id="rId15" Type="http://schemas.openxmlformats.org/officeDocument/2006/relationships/slide" Target="slide22.xml"/><Relationship Id="rId10" Type="http://schemas.openxmlformats.org/officeDocument/2006/relationships/image" Target="../media/image11.png"/><Relationship Id="rId19" Type="http://schemas.openxmlformats.org/officeDocument/2006/relationships/slide" Target="slide40.xml"/><Relationship Id="rId4" Type="http://schemas.openxmlformats.org/officeDocument/2006/relationships/image" Target="../media/image114.png"/><Relationship Id="rId9" Type="http://schemas.openxmlformats.org/officeDocument/2006/relationships/image" Target="../media/image87.png"/><Relationship Id="rId14" Type="http://schemas.openxmlformats.org/officeDocument/2006/relationships/slide" Target="slide21.xml"/></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slide" Target="slide10.xml"/><Relationship Id="rId18" Type="http://schemas.openxmlformats.org/officeDocument/2006/relationships/slide" Target="slide37.xml"/><Relationship Id="rId3" Type="http://schemas.openxmlformats.org/officeDocument/2006/relationships/image" Target="../media/image47.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slide" Target="slide4.xml"/><Relationship Id="rId17" Type="http://schemas.openxmlformats.org/officeDocument/2006/relationships/slide" Target="slide33.xml"/><Relationship Id="rId2" Type="http://schemas.openxmlformats.org/officeDocument/2006/relationships/image" Target="../media/image46.png"/><Relationship Id="rId16" Type="http://schemas.openxmlformats.org/officeDocument/2006/relationships/slide" Target="slide25.xml"/><Relationship Id="rId20"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16.png"/><Relationship Id="rId11" Type="http://schemas.microsoft.com/office/2007/relationships/hdphoto" Target="../media/hdphoto4.wdp"/><Relationship Id="rId5" Type="http://schemas.openxmlformats.org/officeDocument/2006/relationships/image" Target="../media/image115.png"/><Relationship Id="rId15" Type="http://schemas.openxmlformats.org/officeDocument/2006/relationships/slide" Target="slide22.xml"/><Relationship Id="rId10" Type="http://schemas.openxmlformats.org/officeDocument/2006/relationships/image" Target="../media/image11.png"/><Relationship Id="rId19" Type="http://schemas.openxmlformats.org/officeDocument/2006/relationships/slide" Target="slide40.xml"/><Relationship Id="rId4" Type="http://schemas.openxmlformats.org/officeDocument/2006/relationships/image" Target="../media/image114.png"/><Relationship Id="rId9" Type="http://schemas.openxmlformats.org/officeDocument/2006/relationships/image" Target="../media/image87.png"/><Relationship Id="rId14" Type="http://schemas.openxmlformats.org/officeDocument/2006/relationships/slide" Target="slide21.xml"/></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slide" Target="slide21.xml"/><Relationship Id="rId18" Type="http://schemas.openxmlformats.org/officeDocument/2006/relationships/slide" Target="slide40.xml"/><Relationship Id="rId3" Type="http://schemas.openxmlformats.org/officeDocument/2006/relationships/image" Target="../media/image47.png"/><Relationship Id="rId21" Type="http://schemas.openxmlformats.org/officeDocument/2006/relationships/image" Target="../media/image132.png"/><Relationship Id="rId7" Type="http://schemas.openxmlformats.org/officeDocument/2006/relationships/image" Target="../media/image117.png"/><Relationship Id="rId12" Type="http://schemas.openxmlformats.org/officeDocument/2006/relationships/slide" Target="slide10.xml"/><Relationship Id="rId17" Type="http://schemas.openxmlformats.org/officeDocument/2006/relationships/slide" Target="slide37.xml"/><Relationship Id="rId2" Type="http://schemas.openxmlformats.org/officeDocument/2006/relationships/image" Target="../media/image46.png"/><Relationship Id="rId16" Type="http://schemas.openxmlformats.org/officeDocument/2006/relationships/slide" Target="slide33.xml"/><Relationship Id="rId20"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slide" Target="slide4.xml"/><Relationship Id="rId5" Type="http://schemas.openxmlformats.org/officeDocument/2006/relationships/image" Target="../media/image115.png"/><Relationship Id="rId15" Type="http://schemas.openxmlformats.org/officeDocument/2006/relationships/slide" Target="slide25.xml"/><Relationship Id="rId10" Type="http://schemas.microsoft.com/office/2007/relationships/hdphoto" Target="../media/hdphoto4.wdp"/><Relationship Id="rId19" Type="http://schemas.openxmlformats.org/officeDocument/2006/relationships/image" Target="../media/image87.png"/><Relationship Id="rId4" Type="http://schemas.openxmlformats.org/officeDocument/2006/relationships/image" Target="../media/image114.png"/><Relationship Id="rId9" Type="http://schemas.openxmlformats.org/officeDocument/2006/relationships/image" Target="../media/image11.png"/><Relationship Id="rId14" Type="http://schemas.openxmlformats.org/officeDocument/2006/relationships/slide" Target="slide22.xml"/></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slide" Target="slide21.xml"/><Relationship Id="rId18" Type="http://schemas.openxmlformats.org/officeDocument/2006/relationships/slide" Target="slide40.xml"/><Relationship Id="rId3" Type="http://schemas.openxmlformats.org/officeDocument/2006/relationships/image" Target="../media/image47.png"/><Relationship Id="rId21" Type="http://schemas.openxmlformats.org/officeDocument/2006/relationships/image" Target="../media/image133.png"/><Relationship Id="rId7" Type="http://schemas.openxmlformats.org/officeDocument/2006/relationships/image" Target="../media/image117.png"/><Relationship Id="rId12" Type="http://schemas.openxmlformats.org/officeDocument/2006/relationships/slide" Target="slide10.xml"/><Relationship Id="rId17" Type="http://schemas.openxmlformats.org/officeDocument/2006/relationships/slide" Target="slide37.xml"/><Relationship Id="rId2" Type="http://schemas.openxmlformats.org/officeDocument/2006/relationships/image" Target="../media/image46.png"/><Relationship Id="rId16" Type="http://schemas.openxmlformats.org/officeDocument/2006/relationships/slide" Target="slide33.xml"/><Relationship Id="rId20"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slide" Target="slide4.xml"/><Relationship Id="rId5" Type="http://schemas.openxmlformats.org/officeDocument/2006/relationships/image" Target="../media/image115.png"/><Relationship Id="rId15" Type="http://schemas.openxmlformats.org/officeDocument/2006/relationships/slide" Target="slide25.xml"/><Relationship Id="rId10" Type="http://schemas.microsoft.com/office/2007/relationships/hdphoto" Target="../media/hdphoto4.wdp"/><Relationship Id="rId19" Type="http://schemas.openxmlformats.org/officeDocument/2006/relationships/image" Target="../media/image87.png"/><Relationship Id="rId4" Type="http://schemas.openxmlformats.org/officeDocument/2006/relationships/image" Target="../media/image114.png"/><Relationship Id="rId9" Type="http://schemas.openxmlformats.org/officeDocument/2006/relationships/image" Target="../media/image11.png"/><Relationship Id="rId14" Type="http://schemas.openxmlformats.org/officeDocument/2006/relationships/slide" Target="slide22.xml"/><Relationship Id="rId22" Type="http://schemas.openxmlformats.org/officeDocument/2006/relationships/chart" Target="../charts/chart1.xml"/></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slide" Target="slide10.xml"/><Relationship Id="rId18" Type="http://schemas.openxmlformats.org/officeDocument/2006/relationships/slide" Target="slide37.xml"/><Relationship Id="rId3" Type="http://schemas.openxmlformats.org/officeDocument/2006/relationships/image" Target="../media/image46.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slide" Target="slide4.xml"/><Relationship Id="rId17" Type="http://schemas.openxmlformats.org/officeDocument/2006/relationships/slide" Target="slide33.xml"/><Relationship Id="rId2" Type="http://schemas.openxmlformats.org/officeDocument/2006/relationships/notesSlide" Target="../notesSlides/notesSlide5.xml"/><Relationship Id="rId16" Type="http://schemas.openxmlformats.org/officeDocument/2006/relationships/slide" Target="slide25.xml"/><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15.png"/><Relationship Id="rId11" Type="http://schemas.microsoft.com/office/2007/relationships/hdphoto" Target="../media/hdphoto4.wdp"/><Relationship Id="rId5" Type="http://schemas.openxmlformats.org/officeDocument/2006/relationships/image" Target="../media/image114.png"/><Relationship Id="rId15" Type="http://schemas.openxmlformats.org/officeDocument/2006/relationships/slide" Target="slide22.xml"/><Relationship Id="rId10" Type="http://schemas.openxmlformats.org/officeDocument/2006/relationships/image" Target="../media/image11.png"/><Relationship Id="rId19" Type="http://schemas.openxmlformats.org/officeDocument/2006/relationships/slide" Target="slide40.xml"/><Relationship Id="rId4" Type="http://schemas.openxmlformats.org/officeDocument/2006/relationships/image" Target="../media/image47.png"/><Relationship Id="rId9" Type="http://schemas.openxmlformats.org/officeDocument/2006/relationships/image" Target="../media/image118.png"/><Relationship Id="rId14" Type="http://schemas.openxmlformats.org/officeDocument/2006/relationships/slide" Target="slide21.xml"/><Relationship Id="rId22" Type="http://schemas.openxmlformats.org/officeDocument/2006/relationships/image" Target="../media/image13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slide" Target="slide33.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slide" Target="slide25.xml"/><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slide" Target="slide22.xml"/><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microsoft.com/office/2007/relationships/hdphoto" Target="../media/hdphoto4.wdp"/><Relationship Id="rId36" Type="http://schemas.openxmlformats.org/officeDocument/2006/relationships/slide" Target="slide40.xml"/><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slide" Target="slide21.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11.png"/><Relationship Id="rId30" Type="http://schemas.openxmlformats.org/officeDocument/2006/relationships/slide" Target="slide10.xml"/><Relationship Id="rId35" Type="http://schemas.openxmlformats.org/officeDocument/2006/relationships/slide" Target="slide3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136.jpg"/><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137.jpg"/><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0.jpeg"/><Relationship Id="rId5" Type="http://schemas.openxmlformats.org/officeDocument/2006/relationships/image" Target="../media/image139.emf"/><Relationship Id="rId4"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4.wdp"/><Relationship Id="rId7" Type="http://schemas.openxmlformats.org/officeDocument/2006/relationships/slide" Target="slide22.xm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0.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1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https://brand-identity.q-park.com/visual-identity/colour" TargetMode="External"/><Relationship Id="rId5" Type="http://schemas.openxmlformats.org/officeDocument/2006/relationships/image" Target="../media/image139.e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slide" Target="slide22.xml"/><Relationship Id="rId2" Type="http://schemas.openxmlformats.org/officeDocument/2006/relationships/tags" Target="../tags/tag4.xml"/><Relationship Id="rId16" Type="http://schemas.openxmlformats.org/officeDocument/2006/relationships/slide" Target="slide40.xml"/><Relationship Id="rId1" Type="http://schemas.openxmlformats.org/officeDocument/2006/relationships/tags" Target="../tags/tag3.xml"/><Relationship Id="rId6" Type="http://schemas.openxmlformats.org/officeDocument/2006/relationships/image" Target="../media/image1.emf"/><Relationship Id="rId11" Type="http://schemas.openxmlformats.org/officeDocument/2006/relationships/slide" Target="slide21.xml"/><Relationship Id="rId5" Type="http://schemas.openxmlformats.org/officeDocument/2006/relationships/oleObject" Target="../embeddings/oleObject2.bin"/><Relationship Id="rId15" Type="http://schemas.openxmlformats.org/officeDocument/2006/relationships/slide" Target="slide37.xml"/><Relationship Id="rId10" Type="http://schemas.openxmlformats.org/officeDocument/2006/relationships/slide" Target="slide10.xml"/><Relationship Id="rId4" Type="http://schemas.openxmlformats.org/officeDocument/2006/relationships/notesSlide" Target="../notesSlides/notesSlide1.xml"/><Relationship Id="rId9" Type="http://schemas.openxmlformats.org/officeDocument/2006/relationships/slide" Target="slide4.xml"/><Relationship Id="rId14" Type="http://schemas.openxmlformats.org/officeDocument/2006/relationships/slide" Target="slide33.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sign on a building&#10;&#10;Description automatically generated">
            <a:extLst>
              <a:ext uri="{FF2B5EF4-FFF2-40B4-BE49-F238E27FC236}">
                <a16:creationId xmlns:a16="http://schemas.microsoft.com/office/drawing/2014/main" id="{DD3D14AF-0511-8C11-5C47-92DE7D43948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0004" b="8178"/>
          <a:stretch/>
        </p:blipFill>
        <p:spPr>
          <a:xfrm>
            <a:off x="20" y="-1"/>
            <a:ext cx="12191980" cy="6858001"/>
          </a:xfrm>
          <a:noFill/>
        </p:spPr>
      </p:pic>
      <p:sp>
        <p:nvSpPr>
          <p:cNvPr id="25" name="Text Placeholder 2">
            <a:extLst>
              <a:ext uri="{FF2B5EF4-FFF2-40B4-BE49-F238E27FC236}">
                <a16:creationId xmlns:a16="http://schemas.microsoft.com/office/drawing/2014/main" id="{44D2A4FB-EB67-4837-7746-6A3BEC4B1821}"/>
              </a:ext>
            </a:extLst>
          </p:cNvPr>
          <p:cNvSpPr>
            <a:spLocks noGrp="1"/>
          </p:cNvSpPr>
          <p:nvPr>
            <p:ph type="body" sz="quarter" idx="17"/>
          </p:nvPr>
        </p:nvSpPr>
        <p:spPr>
          <a:xfrm>
            <a:off x="0" y="5985384"/>
            <a:ext cx="12192000" cy="900000"/>
          </a:xfrm>
        </p:spPr>
        <p:txBody>
          <a:bodyPr/>
          <a:lstStyle/>
          <a:p>
            <a:endParaRPr lang="en-US"/>
          </a:p>
        </p:txBody>
      </p:sp>
      <p:sp>
        <p:nvSpPr>
          <p:cNvPr id="7" name="Tijdelijke aanduiding voor tekst 6"/>
          <p:cNvSpPr>
            <a:spLocks noGrp="1"/>
          </p:cNvSpPr>
          <p:nvPr>
            <p:ph type="body" sz="quarter" idx="14"/>
          </p:nvPr>
        </p:nvSpPr>
        <p:spPr>
          <a:xfrm>
            <a:off x="-7" y="0"/>
            <a:ext cx="12192008" cy="1525880"/>
          </a:xfrm>
        </p:spPr>
        <p:txBody>
          <a:bodyPr>
            <a:normAutofit/>
          </a:bodyPr>
          <a:lstStyle/>
          <a:p>
            <a:r>
              <a:rPr lang="en-US" dirty="0"/>
              <a:t>Brand Identity Standards</a:t>
            </a:r>
            <a:endParaRPr lang="en-GB" dirty="0"/>
          </a:p>
        </p:txBody>
      </p:sp>
      <p:sp>
        <p:nvSpPr>
          <p:cNvPr id="9" name="Tijdelijke aanduiding voor tekst 8"/>
          <p:cNvSpPr>
            <a:spLocks noGrp="1"/>
          </p:cNvSpPr>
          <p:nvPr>
            <p:ph type="body" sz="quarter" idx="16"/>
          </p:nvPr>
        </p:nvSpPr>
        <p:spPr>
          <a:xfrm>
            <a:off x="554956" y="1001574"/>
            <a:ext cx="11316254" cy="396875"/>
          </a:xfrm>
        </p:spPr>
        <p:txBody>
          <a:bodyPr anchor="ctr">
            <a:normAutofit/>
          </a:bodyPr>
          <a:lstStyle/>
          <a:p>
            <a:pPr>
              <a:lnSpc>
                <a:spcPct val="140000"/>
              </a:lnSpc>
              <a:spcAft>
                <a:spcPts val="600"/>
              </a:spcAft>
            </a:pPr>
            <a:r>
              <a:rPr lang="en-GB" dirty="0"/>
              <a:t>Q-Park BV | Sacha Oerlemans | 2024</a:t>
            </a:r>
          </a:p>
        </p:txBody>
      </p:sp>
      <p:sp>
        <p:nvSpPr>
          <p:cNvPr id="27" name="Text Placeholder 5">
            <a:extLst>
              <a:ext uri="{FF2B5EF4-FFF2-40B4-BE49-F238E27FC236}">
                <a16:creationId xmlns:a16="http://schemas.microsoft.com/office/drawing/2014/main" id="{07211EBC-CF73-5314-EEB4-7FAD177E3187}"/>
              </a:ext>
            </a:extLst>
          </p:cNvPr>
          <p:cNvSpPr>
            <a:spLocks noGrp="1"/>
          </p:cNvSpPr>
          <p:nvPr>
            <p:ph type="body" sz="quarter" idx="19"/>
          </p:nvPr>
        </p:nvSpPr>
        <p:spPr>
          <a:xfrm>
            <a:off x="554956" y="6147384"/>
            <a:ext cx="3317128" cy="576000"/>
          </a:xfrm>
        </p:spPr>
        <p:txBody>
          <a:bodyPr/>
          <a:lstStyle/>
          <a:p>
            <a:endParaRPr lang="en-US"/>
          </a:p>
        </p:txBody>
      </p:sp>
      <p:sp>
        <p:nvSpPr>
          <p:cNvPr id="29" name="Text Placeholder 6">
            <a:extLst>
              <a:ext uri="{FF2B5EF4-FFF2-40B4-BE49-F238E27FC236}">
                <a16:creationId xmlns:a16="http://schemas.microsoft.com/office/drawing/2014/main" id="{17A7487F-EB6C-AE7D-567B-27FCD9698B7B}"/>
              </a:ext>
            </a:extLst>
          </p:cNvPr>
          <p:cNvSpPr>
            <a:spLocks noGrp="1"/>
          </p:cNvSpPr>
          <p:nvPr>
            <p:ph type="body" sz="quarter" idx="20"/>
          </p:nvPr>
        </p:nvSpPr>
        <p:spPr>
          <a:xfrm>
            <a:off x="0" y="835026"/>
            <a:ext cx="12192000" cy="53975"/>
          </a:xfrm>
        </p:spPr>
        <p:txBody>
          <a:bodyPr/>
          <a:lstStyle/>
          <a:p>
            <a:endParaRPr lang="en-US"/>
          </a:p>
        </p:txBody>
      </p:sp>
    </p:spTree>
    <p:extLst>
      <p:ext uri="{BB962C8B-B14F-4D97-AF65-F5344CB8AC3E}">
        <p14:creationId xmlns:p14="http://schemas.microsoft.com/office/powerpoint/2010/main" val="1476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Q-Park brand</a:t>
            </a:r>
          </a:p>
        </p:txBody>
      </p:sp>
      <p:sp>
        <p:nvSpPr>
          <p:cNvPr id="3" name="Tijdelijke aanduiding voor voettekst 2"/>
          <p:cNvSpPr>
            <a:spLocks noGrp="1"/>
          </p:cNvSpPr>
          <p:nvPr>
            <p:ph type="ftr" sz="quarter" idx="3"/>
          </p:nvPr>
        </p:nvSpPr>
        <p:spPr/>
        <p:txBody>
          <a:bodyPr/>
          <a:lstStyle/>
          <a:p>
            <a:pPr defTabSz="913943">
              <a:defRPr/>
            </a:pPr>
            <a:r>
              <a:rPr lang="en-GB">
                <a:solidFill>
                  <a:srgbClr val="000000"/>
                </a:solidFill>
                <a:latin typeface="FuturaT"/>
              </a:rPr>
              <a:t>© Q-Park 2024</a:t>
            </a:r>
            <a:endParaRPr lang="en-GB" dirty="0">
              <a:solidFill>
                <a:srgbClr val="000000"/>
              </a:solidFill>
              <a:latin typeface="FuturaT"/>
            </a:endParaRPr>
          </a:p>
        </p:txBody>
      </p:sp>
      <p:sp>
        <p:nvSpPr>
          <p:cNvPr id="4" name="Tijdelijke aanduiding voor dianummer 3"/>
          <p:cNvSpPr>
            <a:spLocks noGrp="1"/>
          </p:cNvSpPr>
          <p:nvPr>
            <p:ph type="sldNum" sz="quarter" idx="4"/>
          </p:nvPr>
        </p:nvSpPr>
        <p:spPr/>
        <p:txBody>
          <a:bodyPr/>
          <a:lstStyle/>
          <a:p>
            <a:pPr defTabSz="913943">
              <a:defRPr/>
            </a:pPr>
            <a:fld id="{CC6DC435-A09B-4F28-9A36-6DD9F30F961F}" type="slidenum">
              <a:rPr lang="en-GB">
                <a:solidFill>
                  <a:srgbClr val="000000"/>
                </a:solidFill>
                <a:latin typeface="FuturaT"/>
              </a:rPr>
              <a:pPr defTabSz="913943">
                <a:defRPr/>
              </a:pPr>
              <a:t>10</a:t>
            </a:fld>
            <a:endParaRPr lang="en-GB" dirty="0">
              <a:solidFill>
                <a:srgbClr val="000000"/>
              </a:solidFill>
              <a:latin typeface="FuturaT"/>
            </a:endParaRPr>
          </a:p>
        </p:txBody>
      </p:sp>
      <p:sp>
        <p:nvSpPr>
          <p:cNvPr id="81" name="Rechthoek 77"/>
          <p:cNvSpPr/>
          <p:nvPr/>
        </p:nvSpPr>
        <p:spPr>
          <a:xfrm>
            <a:off x="1705799" y="3585693"/>
            <a:ext cx="4135809" cy="662183"/>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5997" cap="all" dirty="0">
                <a:solidFill>
                  <a:srgbClr val="000000"/>
                </a:solidFill>
                <a:latin typeface="FuturaTDem"/>
                <a:ea typeface="ＭＳ Ｐゴシック" pitchFamily="34" charset="-128"/>
              </a:rPr>
              <a:t>Q-PARK</a:t>
            </a:r>
          </a:p>
        </p:txBody>
      </p:sp>
      <p:sp>
        <p:nvSpPr>
          <p:cNvPr id="82" name="Rechthoek 78"/>
          <p:cNvSpPr/>
          <p:nvPr/>
        </p:nvSpPr>
        <p:spPr>
          <a:xfrm>
            <a:off x="3145210" y="4134640"/>
            <a:ext cx="2668572" cy="286054"/>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1599" cap="all" dirty="0">
                <a:solidFill>
                  <a:srgbClr val="969696">
                    <a:lumMod val="75000"/>
                  </a:srgbClr>
                </a:solidFill>
                <a:latin typeface="FuturaTDem"/>
                <a:ea typeface="ＭＳ Ｐゴシック" pitchFamily="34" charset="-128"/>
              </a:rPr>
              <a:t>Safety</a:t>
            </a:r>
            <a:endParaRPr lang="en-GB" sz="2999" cap="all" dirty="0">
              <a:solidFill>
                <a:srgbClr val="969696">
                  <a:lumMod val="75000"/>
                </a:srgbClr>
              </a:solidFill>
              <a:latin typeface="FuturaTDem"/>
              <a:ea typeface="ＭＳ Ｐゴシック" pitchFamily="34" charset="-128"/>
            </a:endParaRPr>
          </a:p>
        </p:txBody>
      </p:sp>
      <p:sp>
        <p:nvSpPr>
          <p:cNvPr id="83" name="Rechthoek 81"/>
          <p:cNvSpPr/>
          <p:nvPr/>
        </p:nvSpPr>
        <p:spPr>
          <a:xfrm rot="16200000">
            <a:off x="6052288" y="2722599"/>
            <a:ext cx="1184369" cy="399902"/>
          </a:xfrm>
          <a:prstGeom prst="rect">
            <a:avLst/>
          </a:prstGeom>
        </p:spPr>
        <p:txBody>
          <a:bodyPr wrap="square" lIns="0" tIns="0" rIns="0" bIns="0" anchor="ctr">
            <a:noAutofit/>
          </a:bodyPr>
          <a:lstStyle/>
          <a:p>
            <a:pPr marL="0" lvl="1" defTabSz="456971" fontAlgn="base">
              <a:lnSpc>
                <a:spcPct val="80000"/>
              </a:lnSpc>
              <a:spcBef>
                <a:spcPct val="0"/>
              </a:spcBef>
              <a:spcAft>
                <a:spcPct val="0"/>
              </a:spcAft>
              <a:defRPr/>
            </a:pPr>
            <a:r>
              <a:rPr lang="en-GB" sz="1399" cap="all" dirty="0">
                <a:solidFill>
                  <a:srgbClr val="D90327"/>
                </a:solidFill>
                <a:latin typeface="FuturaTDem"/>
                <a:ea typeface="ＭＳ Ｐゴシック" pitchFamily="34" charset="-128"/>
              </a:rPr>
              <a:t>Off-street</a:t>
            </a:r>
            <a:br>
              <a:rPr lang="en-GB" sz="1399" cap="all" dirty="0">
                <a:solidFill>
                  <a:srgbClr val="D90327"/>
                </a:solidFill>
                <a:latin typeface="FuturaTDem"/>
                <a:ea typeface="ＭＳ Ｐゴシック" pitchFamily="34" charset="-128"/>
              </a:rPr>
            </a:br>
            <a:r>
              <a:rPr lang="en-GB" sz="1399" cap="all" dirty="0">
                <a:solidFill>
                  <a:srgbClr val="D90327"/>
                </a:solidFill>
                <a:latin typeface="FuturaTDem"/>
                <a:ea typeface="ＭＳ Ｐゴシック" pitchFamily="34" charset="-128"/>
              </a:rPr>
              <a:t>parking</a:t>
            </a:r>
          </a:p>
        </p:txBody>
      </p:sp>
      <p:sp>
        <p:nvSpPr>
          <p:cNvPr id="84" name="Rechthoek 82"/>
          <p:cNvSpPr/>
          <p:nvPr/>
        </p:nvSpPr>
        <p:spPr>
          <a:xfrm>
            <a:off x="1956123" y="3048020"/>
            <a:ext cx="1476182" cy="199951"/>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1299" cap="all" dirty="0">
                <a:solidFill>
                  <a:srgbClr val="D90327">
                    <a:lumMod val="40000"/>
                    <a:lumOff val="60000"/>
                  </a:srgbClr>
                </a:solidFill>
                <a:latin typeface="FuturaTDem"/>
                <a:ea typeface="ＭＳ Ｐゴシック" pitchFamily="34" charset="-128"/>
              </a:rPr>
              <a:t>Clean</a:t>
            </a:r>
          </a:p>
        </p:txBody>
      </p:sp>
      <p:sp>
        <p:nvSpPr>
          <p:cNvPr id="85" name="Rechthoek 83"/>
          <p:cNvSpPr/>
          <p:nvPr/>
        </p:nvSpPr>
        <p:spPr>
          <a:xfrm rot="16200000">
            <a:off x="2880047" y="2230753"/>
            <a:ext cx="1904433" cy="255184"/>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599" cap="all" dirty="0">
                <a:solidFill>
                  <a:srgbClr val="000000"/>
                </a:solidFill>
                <a:latin typeface="FuturaTDem"/>
                <a:ea typeface="ＭＳ Ｐゴシック" pitchFamily="34" charset="-128"/>
              </a:rPr>
              <a:t>Promise</a:t>
            </a:r>
          </a:p>
        </p:txBody>
      </p:sp>
      <p:sp>
        <p:nvSpPr>
          <p:cNvPr id="86" name="Rechthoek 85"/>
          <p:cNvSpPr/>
          <p:nvPr/>
        </p:nvSpPr>
        <p:spPr>
          <a:xfrm>
            <a:off x="6473517" y="4215396"/>
            <a:ext cx="4493248" cy="301742"/>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2399" cap="all" dirty="0">
                <a:solidFill>
                  <a:srgbClr val="969696">
                    <a:lumMod val="75000"/>
                  </a:srgbClr>
                </a:solidFill>
                <a:latin typeface="FuturaT"/>
                <a:ea typeface="ＭＳ Ｐゴシック" pitchFamily="34" charset="-128"/>
              </a:rPr>
              <a:t>Operational excellence</a:t>
            </a:r>
          </a:p>
        </p:txBody>
      </p:sp>
      <p:sp>
        <p:nvSpPr>
          <p:cNvPr id="87" name="Rechthoek 86"/>
          <p:cNvSpPr/>
          <p:nvPr/>
        </p:nvSpPr>
        <p:spPr>
          <a:xfrm rot="16200000">
            <a:off x="4941282" y="1852362"/>
            <a:ext cx="2518443" cy="830564"/>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5197" cap="all" dirty="0">
                <a:solidFill>
                  <a:srgbClr val="969696">
                    <a:lumMod val="75000"/>
                  </a:srgbClr>
                </a:solidFill>
                <a:latin typeface="FuturaTDem"/>
                <a:ea typeface="ＭＳ Ｐゴシック" pitchFamily="34" charset="-128"/>
              </a:rPr>
              <a:t>Service</a:t>
            </a:r>
          </a:p>
        </p:txBody>
      </p:sp>
      <p:sp>
        <p:nvSpPr>
          <p:cNvPr id="88" name="Rechthoek 87"/>
          <p:cNvSpPr/>
          <p:nvPr/>
        </p:nvSpPr>
        <p:spPr>
          <a:xfrm>
            <a:off x="6483038" y="3901664"/>
            <a:ext cx="3907964" cy="322427"/>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2799" cap="all" dirty="0">
                <a:solidFill>
                  <a:srgbClr val="000000">
                    <a:lumMod val="75000"/>
                  </a:srgbClr>
                </a:solidFill>
                <a:latin typeface="FuturaTDem"/>
                <a:ea typeface="ＭＳ Ｐゴシック" pitchFamily="34" charset="-128"/>
              </a:rPr>
              <a:t>Strategic locations</a:t>
            </a:r>
          </a:p>
        </p:txBody>
      </p:sp>
      <p:sp>
        <p:nvSpPr>
          <p:cNvPr id="89" name="Rechthoek 88"/>
          <p:cNvSpPr/>
          <p:nvPr/>
        </p:nvSpPr>
        <p:spPr>
          <a:xfrm rot="16200000">
            <a:off x="5603597" y="4564733"/>
            <a:ext cx="1527579" cy="231302"/>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1799" cap="all" dirty="0">
                <a:solidFill>
                  <a:srgbClr val="000000"/>
                </a:solidFill>
                <a:latin typeface="FuturaT"/>
                <a:ea typeface="ＭＳ Ｐゴシック" pitchFamily="34" charset="-128"/>
              </a:rPr>
              <a:t>Core values</a:t>
            </a:r>
          </a:p>
        </p:txBody>
      </p:sp>
      <p:sp>
        <p:nvSpPr>
          <p:cNvPr id="90" name="Rechthoek 89"/>
          <p:cNvSpPr/>
          <p:nvPr/>
        </p:nvSpPr>
        <p:spPr>
          <a:xfrm rot="16200000">
            <a:off x="4805464" y="4989422"/>
            <a:ext cx="2526800" cy="347905"/>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2799" cap="all" dirty="0">
                <a:solidFill>
                  <a:srgbClr val="969696">
                    <a:lumMod val="25000"/>
                  </a:srgbClr>
                </a:solidFill>
                <a:latin typeface="FuturaTDem"/>
                <a:ea typeface="ＭＳ Ｐゴシック" pitchFamily="34" charset="-128"/>
              </a:rPr>
              <a:t>Quintessence</a:t>
            </a:r>
          </a:p>
        </p:txBody>
      </p:sp>
      <p:sp>
        <p:nvSpPr>
          <p:cNvPr id="91" name="Rechthoek 90"/>
          <p:cNvSpPr/>
          <p:nvPr/>
        </p:nvSpPr>
        <p:spPr>
          <a:xfrm rot="16200000">
            <a:off x="4820809" y="2238752"/>
            <a:ext cx="1905285" cy="233148"/>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799" cap="all" dirty="0">
                <a:solidFill>
                  <a:srgbClr val="969696">
                    <a:lumMod val="75000"/>
                  </a:srgbClr>
                </a:solidFill>
                <a:latin typeface="FuturaT"/>
                <a:ea typeface="ＭＳ Ｐゴシック" pitchFamily="34" charset="-128"/>
              </a:rPr>
              <a:t>Quality focus</a:t>
            </a:r>
          </a:p>
        </p:txBody>
      </p:sp>
      <p:sp>
        <p:nvSpPr>
          <p:cNvPr id="92" name="Rechthoek 91"/>
          <p:cNvSpPr/>
          <p:nvPr/>
        </p:nvSpPr>
        <p:spPr>
          <a:xfrm>
            <a:off x="3920449" y="2037991"/>
            <a:ext cx="1679232" cy="986506"/>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2799" cap="all" dirty="0">
                <a:solidFill>
                  <a:srgbClr val="D90327">
                    <a:lumMod val="40000"/>
                    <a:lumOff val="60000"/>
                  </a:srgbClr>
                </a:solidFill>
                <a:latin typeface="FuturaTDem"/>
                <a:ea typeface="ＭＳ Ｐゴシック" pitchFamily="34" charset="-128"/>
              </a:rPr>
              <a:t>Strong</a:t>
            </a:r>
            <a:br>
              <a:rPr lang="en-GB" sz="2799" cap="all" dirty="0">
                <a:solidFill>
                  <a:srgbClr val="D90327">
                    <a:lumMod val="40000"/>
                    <a:lumOff val="60000"/>
                  </a:srgbClr>
                </a:solidFill>
                <a:latin typeface="FuturaTDem"/>
                <a:ea typeface="ＭＳ Ｐゴシック" pitchFamily="34" charset="-128"/>
              </a:rPr>
            </a:br>
            <a:r>
              <a:rPr lang="en-GB" sz="2799" cap="all" dirty="0">
                <a:solidFill>
                  <a:srgbClr val="D90327">
                    <a:lumMod val="40000"/>
                    <a:lumOff val="60000"/>
                  </a:srgbClr>
                </a:solidFill>
                <a:latin typeface="FuturaTDem"/>
                <a:ea typeface="ＭＳ Ｐゴシック" pitchFamily="34" charset="-128"/>
              </a:rPr>
              <a:t>market</a:t>
            </a:r>
            <a:br>
              <a:rPr lang="en-GB" sz="2799" cap="all" dirty="0">
                <a:solidFill>
                  <a:srgbClr val="D90327">
                    <a:lumMod val="40000"/>
                    <a:lumOff val="60000"/>
                  </a:srgbClr>
                </a:solidFill>
                <a:latin typeface="FuturaTDem"/>
                <a:ea typeface="ＭＳ Ｐゴシック" pitchFamily="34" charset="-128"/>
              </a:rPr>
            </a:br>
            <a:r>
              <a:rPr lang="en-GB" sz="2799" cap="all" dirty="0">
                <a:solidFill>
                  <a:srgbClr val="D90327">
                    <a:lumMod val="40000"/>
                    <a:lumOff val="60000"/>
                  </a:srgbClr>
                </a:solidFill>
                <a:latin typeface="FuturaTDem"/>
                <a:ea typeface="ＭＳ Ｐゴシック" pitchFamily="34" charset="-128"/>
              </a:rPr>
              <a:t>Position</a:t>
            </a:r>
          </a:p>
        </p:txBody>
      </p:sp>
      <p:sp>
        <p:nvSpPr>
          <p:cNvPr id="93" name="Rechthoek 92"/>
          <p:cNvSpPr/>
          <p:nvPr/>
        </p:nvSpPr>
        <p:spPr>
          <a:xfrm>
            <a:off x="1733429" y="3239610"/>
            <a:ext cx="1698876" cy="377209"/>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2799" cap="all" dirty="0">
                <a:solidFill>
                  <a:srgbClr val="D90327"/>
                </a:solidFill>
                <a:latin typeface="FuturaTDem"/>
                <a:ea typeface="ＭＳ Ｐゴシック" pitchFamily="34" charset="-128"/>
              </a:rPr>
              <a:t>Vision</a:t>
            </a:r>
            <a:endParaRPr lang="en-GB" sz="1299" cap="all" dirty="0">
              <a:solidFill>
                <a:srgbClr val="D90327"/>
              </a:solidFill>
              <a:latin typeface="FuturaTDem"/>
              <a:ea typeface="ＭＳ Ｐゴシック" pitchFamily="34" charset="-128"/>
            </a:endParaRPr>
          </a:p>
        </p:txBody>
      </p:sp>
      <p:sp>
        <p:nvSpPr>
          <p:cNvPr id="94" name="Rechthoek 95"/>
          <p:cNvSpPr/>
          <p:nvPr/>
        </p:nvSpPr>
        <p:spPr>
          <a:xfrm rot="16200000">
            <a:off x="6454719" y="2354769"/>
            <a:ext cx="1880726" cy="430663"/>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3598" cap="all" dirty="0">
                <a:solidFill>
                  <a:srgbClr val="969696">
                    <a:lumMod val="25000"/>
                  </a:srgbClr>
                </a:solidFill>
                <a:latin typeface="FuturaTDem"/>
                <a:ea typeface="ＭＳ Ｐゴシック" pitchFamily="34" charset="-128"/>
              </a:rPr>
              <a:t>Mission</a:t>
            </a:r>
          </a:p>
        </p:txBody>
      </p:sp>
      <p:sp>
        <p:nvSpPr>
          <p:cNvPr id="95" name="Rechthoek 96"/>
          <p:cNvSpPr/>
          <p:nvPr/>
        </p:nvSpPr>
        <p:spPr>
          <a:xfrm rot="16200000">
            <a:off x="7162858" y="2832076"/>
            <a:ext cx="1137843" cy="199951"/>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999" cap="all" dirty="0">
                <a:solidFill>
                  <a:srgbClr val="969696">
                    <a:lumMod val="75000"/>
                  </a:srgbClr>
                </a:solidFill>
                <a:latin typeface="FuturaT"/>
                <a:ea typeface="ＭＳ Ｐゴシック" pitchFamily="34" charset="-128"/>
              </a:rPr>
              <a:t>Ethics</a:t>
            </a:r>
          </a:p>
        </p:txBody>
      </p:sp>
      <p:sp>
        <p:nvSpPr>
          <p:cNvPr id="96" name="Rechthoek 97"/>
          <p:cNvSpPr/>
          <p:nvPr/>
        </p:nvSpPr>
        <p:spPr>
          <a:xfrm>
            <a:off x="3862274" y="3086474"/>
            <a:ext cx="1738142" cy="272451"/>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2799" cap="all" dirty="0">
                <a:solidFill>
                  <a:srgbClr val="D90327"/>
                </a:solidFill>
                <a:latin typeface="FuturaTDem"/>
                <a:ea typeface="ＭＳ Ｐゴシック" pitchFamily="34" charset="-128"/>
              </a:rPr>
              <a:t>Design</a:t>
            </a:r>
          </a:p>
        </p:txBody>
      </p:sp>
      <p:sp>
        <p:nvSpPr>
          <p:cNvPr id="97" name="Rechthoek 98"/>
          <p:cNvSpPr/>
          <p:nvPr/>
        </p:nvSpPr>
        <p:spPr>
          <a:xfrm>
            <a:off x="3209208" y="4631518"/>
            <a:ext cx="2631436" cy="644710"/>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2799" cap="all" dirty="0">
                <a:solidFill>
                  <a:srgbClr val="D90327"/>
                </a:solidFill>
                <a:latin typeface="FuturaTDem"/>
                <a:ea typeface="ＭＳ Ｐゴシック" pitchFamily="34" charset="-128"/>
              </a:rPr>
              <a:t>Sustainable mobility</a:t>
            </a:r>
          </a:p>
        </p:txBody>
      </p:sp>
      <p:sp>
        <p:nvSpPr>
          <p:cNvPr id="98" name="Rechthoek 99"/>
          <p:cNvSpPr/>
          <p:nvPr/>
        </p:nvSpPr>
        <p:spPr>
          <a:xfrm>
            <a:off x="2818544" y="4407962"/>
            <a:ext cx="3002032" cy="199951"/>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1299" cap="all" dirty="0">
                <a:solidFill>
                  <a:srgbClr val="000000"/>
                </a:solidFill>
                <a:latin typeface="FuturaT"/>
                <a:ea typeface="ＭＳ Ｐゴシック" pitchFamily="34" charset="-128"/>
              </a:rPr>
              <a:t>Renovation</a:t>
            </a:r>
          </a:p>
        </p:txBody>
      </p:sp>
      <p:sp>
        <p:nvSpPr>
          <p:cNvPr id="99" name="Rechthoek 100"/>
          <p:cNvSpPr/>
          <p:nvPr/>
        </p:nvSpPr>
        <p:spPr>
          <a:xfrm>
            <a:off x="6249256" y="5297038"/>
            <a:ext cx="3350070" cy="190248"/>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599" cap="all" dirty="0">
                <a:solidFill>
                  <a:srgbClr val="D90327">
                    <a:lumMod val="40000"/>
                    <a:lumOff val="60000"/>
                  </a:srgbClr>
                </a:solidFill>
                <a:latin typeface="FuturaTDem"/>
                <a:ea typeface="ＭＳ Ｐゴシック" pitchFamily="34" charset="-128"/>
              </a:rPr>
              <a:t>Innovative</a:t>
            </a:r>
          </a:p>
        </p:txBody>
      </p:sp>
      <p:sp>
        <p:nvSpPr>
          <p:cNvPr id="100" name="Rechthoek 87"/>
          <p:cNvSpPr/>
          <p:nvPr/>
        </p:nvSpPr>
        <p:spPr>
          <a:xfrm>
            <a:off x="5890889" y="3537673"/>
            <a:ext cx="4356171" cy="430663"/>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2799" cap="all" dirty="0">
                <a:solidFill>
                  <a:srgbClr val="D90327"/>
                </a:solidFill>
                <a:latin typeface="FuturaTDem"/>
                <a:ea typeface="ＭＳ Ｐゴシック" pitchFamily="34" charset="-128"/>
              </a:rPr>
              <a:t>Quality in parking</a:t>
            </a:r>
          </a:p>
        </p:txBody>
      </p:sp>
      <p:sp>
        <p:nvSpPr>
          <p:cNvPr id="101" name="Rechthoek 81"/>
          <p:cNvSpPr/>
          <p:nvPr/>
        </p:nvSpPr>
        <p:spPr>
          <a:xfrm rot="16200000">
            <a:off x="5826008" y="2116671"/>
            <a:ext cx="2370758" cy="399902"/>
          </a:xfrm>
          <a:prstGeom prst="rect">
            <a:avLst/>
          </a:prstGeom>
        </p:spPr>
        <p:txBody>
          <a:bodyPr wrap="square" lIns="0" tIns="0" rIns="0" bIns="0" anchor="ctr">
            <a:noAutofit/>
          </a:bodyPr>
          <a:lstStyle/>
          <a:p>
            <a:pPr marL="0" lvl="1" defTabSz="456971" fontAlgn="base">
              <a:lnSpc>
                <a:spcPct val="80000"/>
              </a:lnSpc>
              <a:spcBef>
                <a:spcPct val="0"/>
              </a:spcBef>
              <a:spcAft>
                <a:spcPct val="0"/>
              </a:spcAft>
              <a:defRPr/>
            </a:pPr>
            <a:r>
              <a:rPr lang="en-GB" sz="1999" cap="all" dirty="0">
                <a:solidFill>
                  <a:srgbClr val="000000"/>
                </a:solidFill>
                <a:latin typeface="FuturaT"/>
                <a:ea typeface="ＭＳ Ｐゴシック" pitchFamily="34" charset="-128"/>
              </a:rPr>
              <a:t>Development</a:t>
            </a:r>
          </a:p>
        </p:txBody>
      </p:sp>
      <p:sp>
        <p:nvSpPr>
          <p:cNvPr id="102" name="Rechthoek 96"/>
          <p:cNvSpPr/>
          <p:nvPr/>
        </p:nvSpPr>
        <p:spPr>
          <a:xfrm rot="16200000">
            <a:off x="6689160" y="1998614"/>
            <a:ext cx="2717014" cy="287883"/>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2399" cap="all" dirty="0">
                <a:solidFill>
                  <a:srgbClr val="000000">
                    <a:lumMod val="75000"/>
                  </a:srgbClr>
                </a:solidFill>
                <a:latin typeface="FuturaT"/>
                <a:ea typeface="ＭＳ Ｐゴシック" pitchFamily="34" charset="-128"/>
              </a:rPr>
              <a:t>Reliability</a:t>
            </a:r>
          </a:p>
        </p:txBody>
      </p:sp>
      <p:sp>
        <p:nvSpPr>
          <p:cNvPr id="103" name="Rechthoek 99"/>
          <p:cNvSpPr/>
          <p:nvPr/>
        </p:nvSpPr>
        <p:spPr>
          <a:xfrm>
            <a:off x="3462364" y="3366703"/>
            <a:ext cx="2389109" cy="199951"/>
          </a:xfrm>
          <a:prstGeom prst="rect">
            <a:avLst/>
          </a:prstGeom>
        </p:spPr>
        <p:txBody>
          <a:bodyPr wrap="square" lIns="0" tIns="0" rIns="0" bIns="0" anchor="ctr">
            <a:noAutofit/>
          </a:bodyPr>
          <a:lstStyle/>
          <a:p>
            <a:pPr algn="r" defTabSz="456971" fontAlgn="base">
              <a:lnSpc>
                <a:spcPct val="80000"/>
              </a:lnSpc>
              <a:spcBef>
                <a:spcPct val="0"/>
              </a:spcBef>
              <a:spcAft>
                <a:spcPct val="0"/>
              </a:spcAft>
              <a:defRPr/>
            </a:pPr>
            <a:r>
              <a:rPr lang="en-GB" sz="1599" cap="all" dirty="0">
                <a:solidFill>
                  <a:srgbClr val="000000">
                    <a:lumMod val="75000"/>
                  </a:srgbClr>
                </a:solidFill>
                <a:latin typeface="FuturaT"/>
                <a:ea typeface="ＭＳ Ｐゴシック" pitchFamily="34" charset="-128"/>
              </a:rPr>
              <a:t>Customer satisfaction</a:t>
            </a:r>
          </a:p>
        </p:txBody>
      </p:sp>
      <p:sp>
        <p:nvSpPr>
          <p:cNvPr id="104" name="Rechthoek 83"/>
          <p:cNvSpPr/>
          <p:nvPr/>
        </p:nvSpPr>
        <p:spPr>
          <a:xfrm rot="16200000">
            <a:off x="2638128" y="2227309"/>
            <a:ext cx="1904433" cy="255184"/>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399" cap="all" dirty="0">
                <a:solidFill>
                  <a:srgbClr val="969696">
                    <a:lumMod val="25000"/>
                  </a:srgbClr>
                </a:solidFill>
                <a:latin typeface="FuturaT"/>
                <a:ea typeface="ＭＳ Ｐゴシック" pitchFamily="34" charset="-128"/>
              </a:rPr>
              <a:t>Well lit</a:t>
            </a:r>
          </a:p>
        </p:txBody>
      </p:sp>
      <p:sp>
        <p:nvSpPr>
          <p:cNvPr id="105" name="Rechthoek 85"/>
          <p:cNvSpPr/>
          <p:nvPr/>
        </p:nvSpPr>
        <p:spPr>
          <a:xfrm>
            <a:off x="6490442" y="4494324"/>
            <a:ext cx="2030025" cy="230146"/>
          </a:xfrm>
          <a:prstGeom prst="rect">
            <a:avLst/>
          </a:prstGeom>
        </p:spPr>
        <p:txBody>
          <a:bodyPr wrap="square" lIns="0" tIns="0" rIns="0" bIns="0" anchor="ctr">
            <a:noAutofit/>
          </a:bodyPr>
          <a:lstStyle/>
          <a:p>
            <a:pPr defTabSz="456971" fontAlgn="base">
              <a:lnSpc>
                <a:spcPct val="80000"/>
              </a:lnSpc>
              <a:spcBef>
                <a:spcPct val="0"/>
              </a:spcBef>
              <a:spcAft>
                <a:spcPct val="0"/>
              </a:spcAft>
              <a:defRPr/>
            </a:pPr>
            <a:r>
              <a:rPr lang="en-GB" sz="1399" cap="all" dirty="0">
                <a:solidFill>
                  <a:srgbClr val="D90327"/>
                </a:solidFill>
                <a:latin typeface="FuturaT"/>
                <a:ea typeface="ＭＳ Ｐゴシック" pitchFamily="34" charset="-128"/>
              </a:rPr>
              <a:t>Policy</a:t>
            </a:r>
          </a:p>
        </p:txBody>
      </p:sp>
      <p:grpSp>
        <p:nvGrpSpPr>
          <p:cNvPr id="106" name="Grid" hidden="1"/>
          <p:cNvGrpSpPr/>
          <p:nvPr/>
        </p:nvGrpSpPr>
        <p:grpSpPr>
          <a:xfrm>
            <a:off x="-4" y="1785"/>
            <a:ext cx="12192004" cy="6854432"/>
            <a:chOff x="-4" y="0"/>
            <a:chExt cx="12198354" cy="6858002"/>
          </a:xfrm>
          <a:solidFill>
            <a:schemeClr val="accent2">
              <a:alpha val="50000"/>
            </a:schemeClr>
          </a:solidFill>
        </p:grpSpPr>
        <p:sp>
          <p:nvSpPr>
            <p:cNvPr id="107" name="Rechthoek 10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08" name="Rechthoek 107"/>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09" name="Rechthoek 108"/>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0" name="Rechthoek 109"/>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1" name="Rechthoek 110"/>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2" name="Rechthoek 111"/>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3" name="Rechthoek 112"/>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4" name="Rechthoek 113"/>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5" name="Rechthoek 114"/>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6" name="Rechthoek 115"/>
            <p:cNvSpPr/>
            <p:nvPr/>
          </p:nvSpPr>
          <p:spPr>
            <a:xfrm rot="5400000">
              <a:off x="167325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sp>
          <p:nvSpPr>
            <p:cNvPr id="117" name="Rechthoek 116"/>
            <p:cNvSpPr/>
            <p:nvPr/>
          </p:nvSpPr>
          <p:spPr>
            <a:xfrm rot="10800000">
              <a:off x="31524" y="3658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defTabSz="913943">
                <a:defRPr/>
              </a:pPr>
              <a:endParaRPr lang="nl-NL" sz="1799">
                <a:solidFill>
                  <a:srgbClr val="FFFFFF"/>
                </a:solidFill>
                <a:latin typeface="FuturaT"/>
              </a:endParaRPr>
            </a:p>
          </p:txBody>
        </p:sp>
      </p:grpSp>
      <p:sp>
        <p:nvSpPr>
          <p:cNvPr id="42" name="Rechthoek 4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43" name="Rechthoekige driehoek 4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grpSp>
        <p:nvGrpSpPr>
          <p:cNvPr id="44" name="10"/>
          <p:cNvGrpSpPr/>
          <p:nvPr/>
        </p:nvGrpSpPr>
        <p:grpSpPr>
          <a:xfrm>
            <a:off x="12759884" y="5742397"/>
            <a:ext cx="2620312" cy="565424"/>
            <a:chOff x="12766530" y="5743602"/>
            <a:chExt cx="2621677" cy="565718"/>
          </a:xfrm>
        </p:grpSpPr>
        <p:sp>
          <p:nvSpPr>
            <p:cNvPr id="45" name="Tekstvak 44"/>
            <p:cNvSpPr txBox="1"/>
            <p:nvPr/>
          </p:nvSpPr>
          <p:spPr>
            <a:xfrm>
              <a:off x="13182108" y="5743602"/>
              <a:ext cx="2206099" cy="565718"/>
            </a:xfrm>
            <a:prstGeom prst="rect">
              <a:avLst/>
            </a:prstGeom>
            <a:noFill/>
          </p:spPr>
          <p:txBody>
            <a:bodyPr wrap="square" rtlCol="0" anchor="ctr">
              <a:noAutofit/>
            </a:bodyPr>
            <a:lstStyle/>
            <a:p>
              <a:pPr defTabSz="913943">
                <a:defRPr/>
              </a:pPr>
              <a:r>
                <a:rPr lang="en-GB" sz="1399" dirty="0">
                  <a:solidFill>
                    <a:srgbClr val="FFFFFF"/>
                  </a:solidFill>
                  <a:latin typeface="FuturaT"/>
                </a:rPr>
                <a:t>House-style</a:t>
              </a:r>
            </a:p>
          </p:txBody>
        </p:sp>
        <p:sp>
          <p:nvSpPr>
            <p:cNvPr id="46"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nvGrpSpPr>
          <p:cNvPr id="47" name="9"/>
          <p:cNvGrpSpPr/>
          <p:nvPr/>
        </p:nvGrpSpPr>
        <p:grpSpPr>
          <a:xfrm>
            <a:off x="12749216" y="5246769"/>
            <a:ext cx="2559011" cy="565424"/>
            <a:chOff x="12755856" y="5247716"/>
            <a:chExt cx="2560344" cy="565718"/>
          </a:xfrm>
        </p:grpSpPr>
        <p:sp>
          <p:nvSpPr>
            <p:cNvPr id="48" name="Tekstvak 47"/>
            <p:cNvSpPr txBox="1"/>
            <p:nvPr/>
          </p:nvSpPr>
          <p:spPr>
            <a:xfrm>
              <a:off x="13182095" y="5247716"/>
              <a:ext cx="2134105" cy="565718"/>
            </a:xfrm>
            <a:prstGeom prst="rect">
              <a:avLst/>
            </a:prstGeom>
            <a:noFill/>
          </p:spPr>
          <p:txBody>
            <a:bodyPr wrap="square" rtlCol="0" anchor="ctr">
              <a:noAutofit/>
            </a:bodyPr>
            <a:lstStyle/>
            <a:p>
              <a:pPr defTabSz="913943">
                <a:defRPr/>
              </a:pPr>
              <a:r>
                <a:rPr lang="en-GB" sz="1399" dirty="0">
                  <a:solidFill>
                    <a:srgbClr val="FFFFFF"/>
                  </a:solidFill>
                  <a:latin typeface="FuturaT"/>
                </a:rPr>
                <a:t>PowerPoint</a:t>
              </a:r>
            </a:p>
          </p:txBody>
        </p:sp>
        <p:cxnSp>
          <p:nvCxnSpPr>
            <p:cNvPr id="49" name="Rechte verbindingslijn 4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0"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1" name="8"/>
          <p:cNvGrpSpPr/>
          <p:nvPr/>
        </p:nvGrpSpPr>
        <p:grpSpPr>
          <a:xfrm>
            <a:off x="12749216" y="4751138"/>
            <a:ext cx="2559011" cy="565424"/>
            <a:chOff x="12755856" y="4751827"/>
            <a:chExt cx="2560344" cy="565718"/>
          </a:xfrm>
        </p:grpSpPr>
        <p:sp>
          <p:nvSpPr>
            <p:cNvPr id="52" name="Tekstvak 51"/>
            <p:cNvSpPr txBox="1"/>
            <p:nvPr/>
          </p:nvSpPr>
          <p:spPr>
            <a:xfrm>
              <a:off x="13182095" y="4751827"/>
              <a:ext cx="2134105" cy="565718"/>
            </a:xfrm>
            <a:prstGeom prst="rect">
              <a:avLst/>
            </a:prstGeom>
            <a:noFill/>
          </p:spPr>
          <p:txBody>
            <a:bodyPr wrap="square" rtlCol="0" anchor="ctr">
              <a:noAutofit/>
            </a:bodyPr>
            <a:lstStyle/>
            <a:p>
              <a:pPr defTabSz="913943">
                <a:defRPr/>
              </a:pPr>
              <a:r>
                <a:rPr lang="en-GB" sz="1399" dirty="0">
                  <a:solidFill>
                    <a:srgbClr val="FFFFFF"/>
                  </a:solidFill>
                  <a:latin typeface="FuturaT"/>
                </a:rPr>
                <a:t>Communication</a:t>
              </a:r>
            </a:p>
          </p:txBody>
        </p:sp>
        <p:cxnSp>
          <p:nvCxnSpPr>
            <p:cNvPr id="53" name="Rechte verbindingslijn 52"/>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4" name="Groep 53"/>
            <p:cNvGrpSpPr/>
            <p:nvPr/>
          </p:nvGrpSpPr>
          <p:grpSpPr>
            <a:xfrm>
              <a:off x="12767776" y="4960725"/>
              <a:ext cx="234205" cy="162642"/>
              <a:chOff x="4942371" y="1574806"/>
              <a:chExt cx="342899" cy="238126"/>
            </a:xfrm>
            <a:solidFill>
              <a:schemeClr val="bg1"/>
            </a:solidFill>
          </p:grpSpPr>
          <p:sp>
            <p:nvSpPr>
              <p:cNvPr id="55"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5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5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grpSp>
        <p:nvGrpSpPr>
          <p:cNvPr id="58" name="7"/>
          <p:cNvGrpSpPr/>
          <p:nvPr/>
        </p:nvGrpSpPr>
        <p:grpSpPr>
          <a:xfrm>
            <a:off x="12749214" y="4255507"/>
            <a:ext cx="2559010" cy="565424"/>
            <a:chOff x="12755854" y="4255938"/>
            <a:chExt cx="2560343" cy="565718"/>
          </a:xfrm>
        </p:grpSpPr>
        <p:sp>
          <p:nvSpPr>
            <p:cNvPr id="59" name="Tekstvak 58"/>
            <p:cNvSpPr txBox="1"/>
            <p:nvPr/>
          </p:nvSpPr>
          <p:spPr>
            <a:xfrm>
              <a:off x="13182092" y="4255938"/>
              <a:ext cx="2134105" cy="565718"/>
            </a:xfrm>
            <a:prstGeom prst="rect">
              <a:avLst/>
            </a:prstGeom>
            <a:noFill/>
          </p:spPr>
          <p:txBody>
            <a:bodyPr wrap="square" rtlCol="0" anchor="ctr">
              <a:noAutofit/>
            </a:bodyPr>
            <a:lstStyle/>
            <a:p>
              <a:pPr defTabSz="913943">
                <a:defRPr/>
              </a:pPr>
              <a:r>
                <a:rPr lang="en-GB" sz="1399" dirty="0">
                  <a:solidFill>
                    <a:srgbClr val="FFFFFF"/>
                  </a:solidFill>
                  <a:latin typeface="FuturaT"/>
                </a:rPr>
                <a:t>Language</a:t>
              </a:r>
            </a:p>
          </p:txBody>
        </p:sp>
        <p:cxnSp>
          <p:nvCxnSpPr>
            <p:cNvPr id="60" name="Rechte verbindingslijn 5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60"/>
            <p:cNvGrpSpPr/>
            <p:nvPr/>
          </p:nvGrpSpPr>
          <p:grpSpPr>
            <a:xfrm>
              <a:off x="12755854" y="4432536"/>
              <a:ext cx="234205" cy="212521"/>
              <a:chOff x="3913684" y="1538288"/>
              <a:chExt cx="342900" cy="311151"/>
            </a:xfrm>
            <a:solidFill>
              <a:schemeClr val="bg1"/>
            </a:solidFill>
          </p:grpSpPr>
          <p:sp>
            <p:nvSpPr>
              <p:cNvPr id="6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6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grpSp>
        <p:nvGrpSpPr>
          <p:cNvPr id="64" name="6"/>
          <p:cNvGrpSpPr/>
          <p:nvPr/>
        </p:nvGrpSpPr>
        <p:grpSpPr>
          <a:xfrm>
            <a:off x="12759885" y="3759876"/>
            <a:ext cx="2548335" cy="565424"/>
            <a:chOff x="12766531" y="3760049"/>
            <a:chExt cx="2549662" cy="565718"/>
          </a:xfrm>
        </p:grpSpPr>
        <p:sp>
          <p:nvSpPr>
            <p:cNvPr id="65" name="Tekstvak 64"/>
            <p:cNvSpPr txBox="1"/>
            <p:nvPr/>
          </p:nvSpPr>
          <p:spPr>
            <a:xfrm>
              <a:off x="13182252" y="3760049"/>
              <a:ext cx="2133941" cy="565718"/>
            </a:xfrm>
            <a:prstGeom prst="rect">
              <a:avLst/>
            </a:prstGeom>
            <a:noFill/>
          </p:spPr>
          <p:txBody>
            <a:bodyPr wrap="square" rtlCol="0" anchor="ctr">
              <a:noAutofit/>
            </a:bodyPr>
            <a:lstStyle/>
            <a:p>
              <a:pPr defTabSz="913943">
                <a:defRPr/>
              </a:pPr>
              <a:r>
                <a:rPr lang="en-GB" sz="1399" dirty="0">
                  <a:solidFill>
                    <a:srgbClr val="FFFFFF"/>
                  </a:solidFill>
                  <a:latin typeface="FuturaT"/>
                </a:rPr>
                <a:t>Images</a:t>
              </a:r>
            </a:p>
          </p:txBody>
        </p:sp>
        <p:cxnSp>
          <p:nvCxnSpPr>
            <p:cNvPr id="66" name="Rechte verbindingslijn 6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7" name="Groep 66"/>
            <p:cNvGrpSpPr/>
            <p:nvPr/>
          </p:nvGrpSpPr>
          <p:grpSpPr>
            <a:xfrm>
              <a:off x="12766531" y="3940650"/>
              <a:ext cx="234205" cy="187582"/>
              <a:chOff x="3173016" y="3752850"/>
              <a:chExt cx="342900" cy="274638"/>
            </a:xfrm>
            <a:solidFill>
              <a:schemeClr val="bg1"/>
            </a:solidFill>
          </p:grpSpPr>
          <p:sp>
            <p:nvSpPr>
              <p:cNvPr id="6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6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grpSp>
        <p:nvGrpSpPr>
          <p:cNvPr id="70" name="5"/>
          <p:cNvGrpSpPr/>
          <p:nvPr/>
        </p:nvGrpSpPr>
        <p:grpSpPr>
          <a:xfrm>
            <a:off x="12747790" y="3264246"/>
            <a:ext cx="2488465" cy="565424"/>
            <a:chOff x="12754429" y="3264160"/>
            <a:chExt cx="2489761" cy="565718"/>
          </a:xfrm>
        </p:grpSpPr>
        <p:cxnSp>
          <p:nvCxnSpPr>
            <p:cNvPr id="71" name="Rechte verbindingslijn 7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2" name="Groep 71"/>
            <p:cNvGrpSpPr/>
            <p:nvPr/>
          </p:nvGrpSpPr>
          <p:grpSpPr>
            <a:xfrm>
              <a:off x="12754429" y="3264160"/>
              <a:ext cx="2489761" cy="565718"/>
              <a:chOff x="12754429" y="3264160"/>
              <a:chExt cx="2489761" cy="565718"/>
            </a:xfrm>
          </p:grpSpPr>
          <p:sp>
            <p:nvSpPr>
              <p:cNvPr id="73" name="Tekstvak 72"/>
              <p:cNvSpPr txBox="1"/>
              <p:nvPr/>
            </p:nvSpPr>
            <p:spPr>
              <a:xfrm>
                <a:off x="13182255" y="3264160"/>
                <a:ext cx="2061935" cy="565718"/>
              </a:xfrm>
              <a:prstGeom prst="rect">
                <a:avLst/>
              </a:prstGeom>
              <a:noFill/>
            </p:spPr>
            <p:txBody>
              <a:bodyPr wrap="square" rtlCol="0" anchor="ctr">
                <a:noAutofit/>
              </a:bodyPr>
              <a:lstStyle/>
              <a:p>
                <a:pPr defTabSz="913943">
                  <a:defRPr/>
                </a:pPr>
                <a:r>
                  <a:rPr lang="en-GB" sz="1399" dirty="0">
                    <a:solidFill>
                      <a:srgbClr val="FFFFFF"/>
                    </a:solidFill>
                    <a:latin typeface="FuturaT"/>
                  </a:rPr>
                  <a:t>Q-Park white colomn</a:t>
                </a:r>
              </a:p>
            </p:txBody>
          </p:sp>
          <p:grpSp>
            <p:nvGrpSpPr>
              <p:cNvPr id="74" name="Groep 73"/>
              <p:cNvGrpSpPr/>
              <p:nvPr/>
            </p:nvGrpSpPr>
            <p:grpSpPr>
              <a:xfrm>
                <a:off x="12754429" y="3443753"/>
                <a:ext cx="234205" cy="199508"/>
                <a:chOff x="10415571" y="2065610"/>
                <a:chExt cx="342900" cy="292100"/>
              </a:xfrm>
            </p:grpSpPr>
            <p:grpSp>
              <p:nvGrpSpPr>
                <p:cNvPr id="75" name="Groep 74"/>
                <p:cNvGrpSpPr/>
                <p:nvPr/>
              </p:nvGrpSpPr>
              <p:grpSpPr>
                <a:xfrm>
                  <a:off x="10415571" y="2065610"/>
                  <a:ext cx="342900" cy="292100"/>
                  <a:chOff x="2329483" y="4826000"/>
                  <a:chExt cx="342900" cy="292100"/>
                </a:xfrm>
                <a:solidFill>
                  <a:schemeClr val="bg1"/>
                </a:solidFill>
              </p:grpSpPr>
              <p:sp>
                <p:nvSpPr>
                  <p:cNvPr id="7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7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7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8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cxnSp>
              <p:nvCxnSpPr>
                <p:cNvPr id="76" name="Rechte verbindingslijn 7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8" name="4"/>
          <p:cNvGrpSpPr/>
          <p:nvPr/>
        </p:nvGrpSpPr>
        <p:grpSpPr>
          <a:xfrm>
            <a:off x="12750947" y="2712072"/>
            <a:ext cx="2557281" cy="621966"/>
            <a:chOff x="12757588" y="2711699"/>
            <a:chExt cx="2558613" cy="622290"/>
          </a:xfrm>
        </p:grpSpPr>
        <p:sp>
          <p:nvSpPr>
            <p:cNvPr id="119" name="Tekstvak 118"/>
            <p:cNvSpPr txBox="1"/>
            <p:nvPr/>
          </p:nvSpPr>
          <p:spPr>
            <a:xfrm>
              <a:off x="13197974" y="2711699"/>
              <a:ext cx="2118227" cy="622290"/>
            </a:xfrm>
            <a:prstGeom prst="rect">
              <a:avLst/>
            </a:prstGeom>
            <a:noFill/>
          </p:spPr>
          <p:txBody>
            <a:bodyPr wrap="square" rtlCol="0" anchor="ctr">
              <a:noAutofit/>
            </a:bodyPr>
            <a:lstStyle/>
            <a:p>
              <a:pPr defTabSz="913943">
                <a:defRPr/>
              </a:pPr>
              <a:r>
                <a:rPr lang="en-GB" sz="1399" dirty="0">
                  <a:solidFill>
                    <a:srgbClr val="FFFFFF"/>
                  </a:solidFill>
                  <a:latin typeface="FuturaT"/>
                </a:rPr>
                <a:t>Q-Park  colour green</a:t>
              </a:r>
            </a:p>
          </p:txBody>
        </p:sp>
        <p:sp>
          <p:nvSpPr>
            <p:cNvPr id="120"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cxnSp>
          <p:nvCxnSpPr>
            <p:cNvPr id="121" name="Rechte verbindingslijn 120"/>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2" name="3"/>
          <p:cNvGrpSpPr/>
          <p:nvPr/>
        </p:nvGrpSpPr>
        <p:grpSpPr>
          <a:xfrm>
            <a:off x="12754262" y="2216441"/>
            <a:ext cx="2553965" cy="565424"/>
            <a:chOff x="12760905" y="2215810"/>
            <a:chExt cx="2555295" cy="565718"/>
          </a:xfrm>
        </p:grpSpPr>
        <p:sp>
          <p:nvSpPr>
            <p:cNvPr id="123" name="Tekstvak 122"/>
            <p:cNvSpPr txBox="1"/>
            <p:nvPr/>
          </p:nvSpPr>
          <p:spPr>
            <a:xfrm>
              <a:off x="13182572" y="2215810"/>
              <a:ext cx="2133628" cy="565718"/>
            </a:xfrm>
            <a:prstGeom prst="rect">
              <a:avLst/>
            </a:prstGeom>
            <a:noFill/>
          </p:spPr>
          <p:txBody>
            <a:bodyPr wrap="square" rtlCol="0" anchor="ctr">
              <a:noAutofit/>
            </a:bodyPr>
            <a:lstStyle/>
            <a:p>
              <a:pPr defTabSz="913943">
                <a:defRPr/>
              </a:pPr>
              <a:r>
                <a:rPr lang="en-GB" sz="1399" dirty="0">
                  <a:solidFill>
                    <a:srgbClr val="FFFFFF"/>
                  </a:solidFill>
                  <a:latin typeface="FuturaT"/>
                </a:rPr>
                <a:t>Q-Park banner</a:t>
              </a:r>
            </a:p>
          </p:txBody>
        </p:sp>
        <p:cxnSp>
          <p:nvCxnSpPr>
            <p:cNvPr id="124" name="Rechte verbindingslijn 123"/>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5" name="Groep 124"/>
            <p:cNvGrpSpPr/>
            <p:nvPr/>
          </p:nvGrpSpPr>
          <p:grpSpPr>
            <a:xfrm>
              <a:off x="12767776" y="2398915"/>
              <a:ext cx="234205" cy="199508"/>
              <a:chOff x="2329415" y="4825929"/>
              <a:chExt cx="342890" cy="292096"/>
            </a:xfrm>
            <a:solidFill>
              <a:schemeClr val="bg1"/>
            </a:solidFill>
          </p:grpSpPr>
          <p:sp>
            <p:nvSpPr>
              <p:cNvPr id="12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12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12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12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grpSp>
        <p:nvGrpSpPr>
          <p:cNvPr id="130" name="2"/>
          <p:cNvGrpSpPr/>
          <p:nvPr/>
        </p:nvGrpSpPr>
        <p:grpSpPr>
          <a:xfrm>
            <a:off x="12739637" y="1720810"/>
            <a:ext cx="2568590" cy="565424"/>
            <a:chOff x="12746272" y="1719921"/>
            <a:chExt cx="2569928" cy="565718"/>
          </a:xfrm>
        </p:grpSpPr>
        <p:sp>
          <p:nvSpPr>
            <p:cNvPr id="131" name="Tekstvak 130"/>
            <p:cNvSpPr txBox="1"/>
            <p:nvPr/>
          </p:nvSpPr>
          <p:spPr>
            <a:xfrm>
              <a:off x="13182491" y="1719921"/>
              <a:ext cx="2133709" cy="565718"/>
            </a:xfrm>
            <a:prstGeom prst="rect">
              <a:avLst/>
            </a:prstGeom>
            <a:noFill/>
          </p:spPr>
          <p:txBody>
            <a:bodyPr wrap="square" rtlCol="0" anchor="ctr">
              <a:noAutofit/>
            </a:bodyPr>
            <a:lstStyle/>
            <a:p>
              <a:pPr defTabSz="913943">
                <a:defRPr/>
              </a:pPr>
              <a:r>
                <a:rPr lang="en-GB" sz="1399" dirty="0">
                  <a:solidFill>
                    <a:srgbClr val="FFFFFF"/>
                  </a:solidFill>
                  <a:latin typeface="FuturaT"/>
                </a:rPr>
                <a:t>Q-Park brand &amp; logo</a:t>
              </a:r>
            </a:p>
          </p:txBody>
        </p:sp>
        <p:cxnSp>
          <p:nvCxnSpPr>
            <p:cNvPr id="132" name="Rechte verbindingslijn 13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3" name="Groep 132"/>
            <p:cNvGrpSpPr/>
            <p:nvPr/>
          </p:nvGrpSpPr>
          <p:grpSpPr>
            <a:xfrm>
              <a:off x="12746272" y="1877210"/>
              <a:ext cx="234205" cy="234205"/>
              <a:chOff x="1300783" y="3771900"/>
              <a:chExt cx="342900" cy="342901"/>
            </a:xfrm>
            <a:solidFill>
              <a:schemeClr val="bg1"/>
            </a:solidFill>
          </p:grpSpPr>
          <p:sp>
            <p:nvSpPr>
              <p:cNvPr id="134"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sp>
            <p:nvSpPr>
              <p:cNvPr id="135"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grpSp>
      <p:grpSp>
        <p:nvGrpSpPr>
          <p:cNvPr id="136" name="1"/>
          <p:cNvGrpSpPr/>
          <p:nvPr/>
        </p:nvGrpSpPr>
        <p:grpSpPr>
          <a:xfrm>
            <a:off x="12749215" y="1225180"/>
            <a:ext cx="2559012" cy="565424"/>
            <a:chOff x="12755855" y="1224032"/>
            <a:chExt cx="2560345" cy="565718"/>
          </a:xfrm>
        </p:grpSpPr>
        <p:sp>
          <p:nvSpPr>
            <p:cNvPr id="137" name="Tekstvak 136"/>
            <p:cNvSpPr txBox="1"/>
            <p:nvPr/>
          </p:nvSpPr>
          <p:spPr>
            <a:xfrm>
              <a:off x="13182092" y="1224032"/>
              <a:ext cx="2134108" cy="565718"/>
            </a:xfrm>
            <a:prstGeom prst="rect">
              <a:avLst/>
            </a:prstGeom>
            <a:noFill/>
          </p:spPr>
          <p:txBody>
            <a:bodyPr wrap="square" rtlCol="0" anchor="ctr">
              <a:noAutofit/>
            </a:bodyPr>
            <a:lstStyle/>
            <a:p>
              <a:pPr defTabSz="913943">
                <a:defRPr/>
              </a:pPr>
              <a:r>
                <a:rPr lang="en-GB" sz="1399" dirty="0">
                  <a:solidFill>
                    <a:srgbClr val="FFFFFF"/>
                  </a:solidFill>
                  <a:latin typeface="FuturaT"/>
                </a:rPr>
                <a:t>About branding</a:t>
              </a:r>
            </a:p>
          </p:txBody>
        </p:sp>
        <p:cxnSp>
          <p:nvCxnSpPr>
            <p:cNvPr id="138" name="Rechte verbindingslijn 137"/>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9"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en-GB" sz="1799" dirty="0">
                <a:solidFill>
                  <a:srgbClr val="000000"/>
                </a:solidFill>
                <a:latin typeface="FuturaT"/>
              </a:endParaRPr>
            </a:p>
          </p:txBody>
        </p:sp>
      </p:grpSp>
      <p:sp>
        <p:nvSpPr>
          <p:cNvPr id="140" name="hyper 1">
            <a:hlinkClick r:id="" action="ppaction://noaction"/>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1" name="hyper 2">
            <a:hlinkClick r:id="rId4"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2" name="hyper 3">
            <a:hlinkClick r:id="" action="ppaction://noaction"/>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3" name="hyper 4">
            <a:hlinkClick r:id="" action="ppaction://noaction"/>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4" name="hyper 5">
            <a:hlinkClick r:id="" action="ppaction://noaction"/>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5" name="hyper 6">
            <a:hlinkClick r:id="" action="ppaction://noaction"/>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6" name="hyper 7">
            <a:hlinkClick r:id="" action="ppaction://noaction"/>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7" name="hyper 8">
            <a:hlinkClick r:id="" action="ppaction://noaction"/>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8" name="hyper 9">
            <a:hlinkClick r:id="" action="ppaction://noaction"/>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49"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
        <p:nvSpPr>
          <p:cNvPr id="150"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en-GB" sz="1799" dirty="0">
              <a:solidFill>
                <a:srgbClr val="FFFFFF"/>
              </a:solidFill>
              <a:latin typeface="FuturaT"/>
            </a:endParaRPr>
          </a:p>
        </p:txBody>
      </p:sp>
    </p:spTree>
    <p:extLst>
      <p:ext uri="{BB962C8B-B14F-4D97-AF65-F5344CB8AC3E}">
        <p14:creationId xmlns:p14="http://schemas.microsoft.com/office/powerpoint/2010/main" val="27216382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lt">
                                    <p:tmPct val="4000"/>
                                  </p:iterate>
                                  <p:childTnLst>
                                    <p:set>
                                      <p:cBhvr>
                                        <p:cTn id="6" dur="1" fill="hold">
                                          <p:stCondLst>
                                            <p:cond delay="0"/>
                                          </p:stCondLst>
                                        </p:cTn>
                                        <p:tgtEl>
                                          <p:spTgt spid="81">
                                            <p:txEl>
                                              <p:pRg st="0" end="0"/>
                                            </p:txEl>
                                          </p:spTgt>
                                        </p:tgtEl>
                                        <p:attrNameLst>
                                          <p:attrName>style.visibility</p:attrName>
                                        </p:attrNameLst>
                                      </p:cBhvr>
                                      <p:to>
                                        <p:strVal val="visible"/>
                                      </p:to>
                                    </p:set>
                                    <p:anim calcmode="lin" valueType="num">
                                      <p:cBhvr additive="base">
                                        <p:cTn id="7" dur="7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81">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iterate type="lt">
                                    <p:tmPct val="4000"/>
                                  </p:iterate>
                                  <p:childTnLst>
                                    <p:set>
                                      <p:cBhvr>
                                        <p:cTn id="10" dur="1" fill="hold">
                                          <p:stCondLst>
                                            <p:cond delay="0"/>
                                          </p:stCondLst>
                                        </p:cTn>
                                        <p:tgtEl>
                                          <p:spTgt spid="81">
                                            <p:txEl>
                                              <p:pRg st="0" end="0"/>
                                            </p:txEl>
                                          </p:spTgt>
                                        </p:tgtEl>
                                        <p:attrNameLst>
                                          <p:attrName>style.visibility</p:attrName>
                                        </p:attrNameLst>
                                      </p:cBhvr>
                                      <p:to>
                                        <p:strVal val="visible"/>
                                      </p:to>
                                    </p:set>
                                    <p:animEffect transition="in" filter="fade">
                                      <p:cBhvr>
                                        <p:cTn id="11" dur="750"/>
                                        <p:tgtEl>
                                          <p:spTgt spid="81">
                                            <p:txEl>
                                              <p:pRg st="0" end="0"/>
                                            </p:txEl>
                                          </p:spTgt>
                                        </p:tgtEl>
                                      </p:cBhvr>
                                    </p:animEffect>
                                  </p:childTnLst>
                                </p:cTn>
                              </p:par>
                              <p:par>
                                <p:cTn id="12" presetID="2" presetClass="entr" presetSubtype="8" decel="100000" fill="hold" grpId="0" nodeType="withEffect">
                                  <p:stCondLst>
                                    <p:cond delay="250"/>
                                  </p:stCondLst>
                                  <p:iterate type="lt">
                                    <p:tmPct val="4000"/>
                                  </p:iterate>
                                  <p:childTnLst>
                                    <p:set>
                                      <p:cBhvr>
                                        <p:cTn id="13" dur="1" fill="hold">
                                          <p:stCondLst>
                                            <p:cond delay="0"/>
                                          </p:stCondLst>
                                        </p:cTn>
                                        <p:tgtEl>
                                          <p:spTgt spid="82">
                                            <p:txEl>
                                              <p:pRg st="0" end="0"/>
                                            </p:txEl>
                                          </p:spTgt>
                                        </p:tgtEl>
                                        <p:attrNameLst>
                                          <p:attrName>style.visibility</p:attrName>
                                        </p:attrNameLst>
                                      </p:cBhvr>
                                      <p:to>
                                        <p:strVal val="visible"/>
                                      </p:to>
                                    </p:set>
                                    <p:anim calcmode="lin" valueType="num">
                                      <p:cBhvr additive="base">
                                        <p:cTn id="14" dur="750" fill="hold"/>
                                        <p:tgtEl>
                                          <p:spTgt spid="82">
                                            <p:txEl>
                                              <p:pRg st="0" end="0"/>
                                            </p:txEl>
                                          </p:spTgt>
                                        </p:tgtEl>
                                        <p:attrNameLst>
                                          <p:attrName>ppt_x</p:attrName>
                                        </p:attrNameLst>
                                      </p:cBhvr>
                                      <p:tavLst>
                                        <p:tav tm="0">
                                          <p:val>
                                            <p:strVal val="0-#ppt_w/2"/>
                                          </p:val>
                                        </p:tav>
                                        <p:tav tm="100000">
                                          <p:val>
                                            <p:strVal val="#ppt_x"/>
                                          </p:val>
                                        </p:tav>
                                      </p:tavLst>
                                    </p:anim>
                                    <p:anim calcmode="lin" valueType="num">
                                      <p:cBhvr additive="base">
                                        <p:cTn id="15" dur="750" fill="hold"/>
                                        <p:tgtEl>
                                          <p:spTgt spid="82">
                                            <p:txEl>
                                              <p:pRg st="0" end="0"/>
                                            </p:txEl>
                                          </p:spTgt>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250"/>
                                  </p:stCondLst>
                                  <p:iterate type="lt">
                                    <p:tmPct val="4000"/>
                                  </p:iterate>
                                  <p:childTnLst>
                                    <p:set>
                                      <p:cBhvr>
                                        <p:cTn id="17" dur="1" fill="hold">
                                          <p:stCondLst>
                                            <p:cond delay="0"/>
                                          </p:stCondLst>
                                        </p:cTn>
                                        <p:tgtEl>
                                          <p:spTgt spid="82">
                                            <p:txEl>
                                              <p:pRg st="0" end="0"/>
                                            </p:txEl>
                                          </p:spTgt>
                                        </p:tgtEl>
                                        <p:attrNameLst>
                                          <p:attrName>style.visibility</p:attrName>
                                        </p:attrNameLst>
                                      </p:cBhvr>
                                      <p:to>
                                        <p:strVal val="visible"/>
                                      </p:to>
                                    </p:set>
                                    <p:animEffect transition="in" filter="fade">
                                      <p:cBhvr>
                                        <p:cTn id="18" dur="750"/>
                                        <p:tgtEl>
                                          <p:spTgt spid="82">
                                            <p:txEl>
                                              <p:pRg st="0" end="0"/>
                                            </p:txEl>
                                          </p:spTgt>
                                        </p:tgtEl>
                                      </p:cBhvr>
                                    </p:animEffect>
                                  </p:childTnLst>
                                </p:cTn>
                              </p:par>
                              <p:par>
                                <p:cTn id="19" presetID="2" presetClass="entr" presetSubtype="1" decel="100000" fill="hold" grpId="0" nodeType="withEffect">
                                  <p:stCondLst>
                                    <p:cond delay="1250"/>
                                  </p:stCondLst>
                                  <p:iterate type="lt">
                                    <p:tmPct val="4000"/>
                                  </p:iterate>
                                  <p:childTnLst>
                                    <p:set>
                                      <p:cBhvr>
                                        <p:cTn id="20" dur="1" fill="hold">
                                          <p:stCondLst>
                                            <p:cond delay="0"/>
                                          </p:stCondLst>
                                        </p:cTn>
                                        <p:tgtEl>
                                          <p:spTgt spid="83">
                                            <p:txEl>
                                              <p:pRg st="0" end="0"/>
                                            </p:txEl>
                                          </p:spTgt>
                                        </p:tgtEl>
                                        <p:attrNameLst>
                                          <p:attrName>style.visibility</p:attrName>
                                        </p:attrNameLst>
                                      </p:cBhvr>
                                      <p:to>
                                        <p:strVal val="visible"/>
                                      </p:to>
                                    </p:set>
                                    <p:anim calcmode="lin" valueType="num">
                                      <p:cBhvr additive="base">
                                        <p:cTn id="21" dur="75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83">
                                            <p:txEl>
                                              <p:pRg st="0" end="0"/>
                                            </p:txEl>
                                          </p:spTgt>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1250"/>
                                  </p:stCondLst>
                                  <p:iterate type="lt">
                                    <p:tmPct val="4000"/>
                                  </p:iterate>
                                  <p:childTnLst>
                                    <p:set>
                                      <p:cBhvr>
                                        <p:cTn id="24" dur="1" fill="hold">
                                          <p:stCondLst>
                                            <p:cond delay="0"/>
                                          </p:stCondLst>
                                        </p:cTn>
                                        <p:tgtEl>
                                          <p:spTgt spid="83">
                                            <p:txEl>
                                              <p:pRg st="0" end="0"/>
                                            </p:txEl>
                                          </p:spTgt>
                                        </p:tgtEl>
                                        <p:attrNameLst>
                                          <p:attrName>style.visibility</p:attrName>
                                        </p:attrNameLst>
                                      </p:cBhvr>
                                      <p:to>
                                        <p:strVal val="visible"/>
                                      </p:to>
                                    </p:set>
                                    <p:animEffect transition="in" filter="fade">
                                      <p:cBhvr>
                                        <p:cTn id="25" dur="750"/>
                                        <p:tgtEl>
                                          <p:spTgt spid="83">
                                            <p:txEl>
                                              <p:pRg st="0" end="0"/>
                                            </p:txEl>
                                          </p:spTgt>
                                        </p:tgtEl>
                                      </p:cBhvr>
                                    </p:animEffect>
                                  </p:childTnLst>
                                </p:cTn>
                              </p:par>
                              <p:par>
                                <p:cTn id="26" presetID="2" presetClass="entr" presetSubtype="2" decel="100000" fill="hold" grpId="0" nodeType="withEffect">
                                  <p:stCondLst>
                                    <p:cond delay="1500"/>
                                  </p:stCondLst>
                                  <p:iterate type="lt">
                                    <p:tmPct val="4000"/>
                                  </p:iterate>
                                  <p:childTnLst>
                                    <p:set>
                                      <p:cBhvr>
                                        <p:cTn id="27" dur="1" fill="hold">
                                          <p:stCondLst>
                                            <p:cond delay="0"/>
                                          </p:stCondLst>
                                        </p:cTn>
                                        <p:tgtEl>
                                          <p:spTgt spid="84">
                                            <p:txEl>
                                              <p:pRg st="0" end="0"/>
                                            </p:txEl>
                                          </p:spTgt>
                                        </p:tgtEl>
                                        <p:attrNameLst>
                                          <p:attrName>style.visibility</p:attrName>
                                        </p:attrNameLst>
                                      </p:cBhvr>
                                      <p:to>
                                        <p:strVal val="visible"/>
                                      </p:to>
                                    </p:set>
                                    <p:anim calcmode="lin" valueType="num">
                                      <p:cBhvr additive="base">
                                        <p:cTn id="28" dur="750" fill="hold"/>
                                        <p:tgtEl>
                                          <p:spTgt spid="84">
                                            <p:txEl>
                                              <p:pRg st="0" end="0"/>
                                            </p:txEl>
                                          </p:spTgt>
                                        </p:tgtEl>
                                        <p:attrNameLst>
                                          <p:attrName>ppt_x</p:attrName>
                                        </p:attrNameLst>
                                      </p:cBhvr>
                                      <p:tavLst>
                                        <p:tav tm="0">
                                          <p:val>
                                            <p:strVal val="1+#ppt_w/2"/>
                                          </p:val>
                                        </p:tav>
                                        <p:tav tm="100000">
                                          <p:val>
                                            <p:strVal val="#ppt_x"/>
                                          </p:val>
                                        </p:tav>
                                      </p:tavLst>
                                    </p:anim>
                                    <p:anim calcmode="lin" valueType="num">
                                      <p:cBhvr additive="base">
                                        <p:cTn id="29" dur="750" fill="hold"/>
                                        <p:tgtEl>
                                          <p:spTgt spid="84">
                                            <p:txEl>
                                              <p:pRg st="0" end="0"/>
                                            </p:txEl>
                                          </p:spTgt>
                                        </p:tgtEl>
                                        <p:attrNameLst>
                                          <p:attrName>ppt_y</p:attrName>
                                        </p:attrNameLst>
                                      </p:cBhvr>
                                      <p:tavLst>
                                        <p:tav tm="0">
                                          <p:val>
                                            <p:strVal val="#ppt_y"/>
                                          </p:val>
                                        </p:tav>
                                        <p:tav tm="100000">
                                          <p:val>
                                            <p:strVal val="#ppt_y"/>
                                          </p:val>
                                        </p:tav>
                                      </p:tavLst>
                                    </p:anim>
                                  </p:childTnLst>
                                </p:cTn>
                              </p:par>
                              <p:par>
                                <p:cTn id="30" presetID="10" presetClass="entr" presetSubtype="0" fill="hold" grpId="1" nodeType="withEffect">
                                  <p:stCondLst>
                                    <p:cond delay="1500"/>
                                  </p:stCondLst>
                                  <p:iterate type="lt">
                                    <p:tmPct val="4000"/>
                                  </p:iterate>
                                  <p:childTnLst>
                                    <p:set>
                                      <p:cBhvr>
                                        <p:cTn id="31" dur="1" fill="hold">
                                          <p:stCondLst>
                                            <p:cond delay="0"/>
                                          </p:stCondLst>
                                        </p:cTn>
                                        <p:tgtEl>
                                          <p:spTgt spid="84">
                                            <p:txEl>
                                              <p:pRg st="0" end="0"/>
                                            </p:txEl>
                                          </p:spTgt>
                                        </p:tgtEl>
                                        <p:attrNameLst>
                                          <p:attrName>style.visibility</p:attrName>
                                        </p:attrNameLst>
                                      </p:cBhvr>
                                      <p:to>
                                        <p:strVal val="visible"/>
                                      </p:to>
                                    </p:set>
                                    <p:animEffect transition="in" filter="fade">
                                      <p:cBhvr>
                                        <p:cTn id="32" dur="750"/>
                                        <p:tgtEl>
                                          <p:spTgt spid="84">
                                            <p:txEl>
                                              <p:pRg st="0" end="0"/>
                                            </p:txEl>
                                          </p:spTgt>
                                        </p:tgtEl>
                                      </p:cBhvr>
                                    </p:animEffect>
                                  </p:childTnLst>
                                </p:cTn>
                              </p:par>
                              <p:par>
                                <p:cTn id="33" presetID="2" presetClass="entr" presetSubtype="1" decel="100000" fill="hold" grpId="0" nodeType="withEffect">
                                  <p:stCondLst>
                                    <p:cond delay="1500"/>
                                  </p:stCondLst>
                                  <p:iterate type="lt">
                                    <p:tmPct val="4000"/>
                                  </p:iterate>
                                  <p:childTnLst>
                                    <p:set>
                                      <p:cBhvr>
                                        <p:cTn id="34" dur="1" fill="hold">
                                          <p:stCondLst>
                                            <p:cond delay="0"/>
                                          </p:stCondLst>
                                        </p:cTn>
                                        <p:tgtEl>
                                          <p:spTgt spid="85">
                                            <p:txEl>
                                              <p:pRg st="0" end="0"/>
                                            </p:txEl>
                                          </p:spTgt>
                                        </p:tgtEl>
                                        <p:attrNameLst>
                                          <p:attrName>style.visibility</p:attrName>
                                        </p:attrNameLst>
                                      </p:cBhvr>
                                      <p:to>
                                        <p:strVal val="visible"/>
                                      </p:to>
                                    </p:set>
                                    <p:anim calcmode="lin" valueType="num">
                                      <p:cBhvr additive="base">
                                        <p:cTn id="35" dur="75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85">
                                            <p:txEl>
                                              <p:pRg st="0" end="0"/>
                                            </p:txEl>
                                          </p:spTgt>
                                        </p:tgtEl>
                                        <p:attrNameLst>
                                          <p:attrName>ppt_y</p:attrName>
                                        </p:attrNameLst>
                                      </p:cBhvr>
                                      <p:tavLst>
                                        <p:tav tm="0">
                                          <p:val>
                                            <p:strVal val="0-#ppt_h/2"/>
                                          </p:val>
                                        </p:tav>
                                        <p:tav tm="100000">
                                          <p:val>
                                            <p:strVal val="#ppt_y"/>
                                          </p:val>
                                        </p:tav>
                                      </p:tavLst>
                                    </p:anim>
                                  </p:childTnLst>
                                </p:cTn>
                              </p:par>
                              <p:par>
                                <p:cTn id="37" presetID="10" presetClass="entr" presetSubtype="0" fill="hold" grpId="1" nodeType="withEffect">
                                  <p:stCondLst>
                                    <p:cond delay="1500"/>
                                  </p:stCondLst>
                                  <p:iterate type="lt">
                                    <p:tmPct val="4000"/>
                                  </p:iterate>
                                  <p:childTnLst>
                                    <p:set>
                                      <p:cBhvr>
                                        <p:cTn id="38" dur="1" fill="hold">
                                          <p:stCondLst>
                                            <p:cond delay="0"/>
                                          </p:stCondLst>
                                        </p:cTn>
                                        <p:tgtEl>
                                          <p:spTgt spid="85">
                                            <p:txEl>
                                              <p:pRg st="0" end="0"/>
                                            </p:txEl>
                                          </p:spTgt>
                                        </p:tgtEl>
                                        <p:attrNameLst>
                                          <p:attrName>style.visibility</p:attrName>
                                        </p:attrNameLst>
                                      </p:cBhvr>
                                      <p:to>
                                        <p:strVal val="visible"/>
                                      </p:to>
                                    </p:set>
                                    <p:animEffect transition="in" filter="fade">
                                      <p:cBhvr>
                                        <p:cTn id="39" dur="750"/>
                                        <p:tgtEl>
                                          <p:spTgt spid="85">
                                            <p:txEl>
                                              <p:pRg st="0" end="0"/>
                                            </p:txEl>
                                          </p:spTgt>
                                        </p:tgtEl>
                                      </p:cBhvr>
                                    </p:animEffect>
                                  </p:childTnLst>
                                </p:cTn>
                              </p:par>
                              <p:par>
                                <p:cTn id="40" presetID="2" presetClass="entr" presetSubtype="2" decel="100000" fill="hold" grpId="0" nodeType="withEffect">
                                  <p:stCondLst>
                                    <p:cond delay="3000"/>
                                  </p:stCondLst>
                                  <p:iterate type="lt">
                                    <p:tmPct val="4000"/>
                                  </p:iterate>
                                  <p:childTnLst>
                                    <p:set>
                                      <p:cBhvr>
                                        <p:cTn id="41" dur="1" fill="hold">
                                          <p:stCondLst>
                                            <p:cond delay="0"/>
                                          </p:stCondLst>
                                        </p:cTn>
                                        <p:tgtEl>
                                          <p:spTgt spid="86">
                                            <p:txEl>
                                              <p:pRg st="0" end="0"/>
                                            </p:txEl>
                                          </p:spTgt>
                                        </p:tgtEl>
                                        <p:attrNameLst>
                                          <p:attrName>style.visibility</p:attrName>
                                        </p:attrNameLst>
                                      </p:cBhvr>
                                      <p:to>
                                        <p:strVal val="visible"/>
                                      </p:to>
                                    </p:set>
                                    <p:anim calcmode="lin" valueType="num">
                                      <p:cBhvr additive="base">
                                        <p:cTn id="42" dur="750" fill="hold"/>
                                        <p:tgtEl>
                                          <p:spTgt spid="86">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86">
                                            <p:txEl>
                                              <p:pRg st="0" end="0"/>
                                            </p:txEl>
                                          </p:spTgt>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3000"/>
                                  </p:stCondLst>
                                  <p:iterate type="lt">
                                    <p:tmPct val="4000"/>
                                  </p:iterate>
                                  <p:childTnLst>
                                    <p:set>
                                      <p:cBhvr>
                                        <p:cTn id="45" dur="1" fill="hold">
                                          <p:stCondLst>
                                            <p:cond delay="0"/>
                                          </p:stCondLst>
                                        </p:cTn>
                                        <p:tgtEl>
                                          <p:spTgt spid="86">
                                            <p:txEl>
                                              <p:pRg st="0" end="0"/>
                                            </p:txEl>
                                          </p:spTgt>
                                        </p:tgtEl>
                                        <p:attrNameLst>
                                          <p:attrName>style.visibility</p:attrName>
                                        </p:attrNameLst>
                                      </p:cBhvr>
                                      <p:to>
                                        <p:strVal val="visible"/>
                                      </p:to>
                                    </p:set>
                                    <p:animEffect transition="in" filter="fade">
                                      <p:cBhvr>
                                        <p:cTn id="46" dur="750"/>
                                        <p:tgtEl>
                                          <p:spTgt spid="86">
                                            <p:txEl>
                                              <p:pRg st="0" end="0"/>
                                            </p:txEl>
                                          </p:spTgt>
                                        </p:tgtEl>
                                      </p:cBhvr>
                                    </p:animEffect>
                                  </p:childTnLst>
                                </p:cTn>
                              </p:par>
                              <p:par>
                                <p:cTn id="47" presetID="2" presetClass="entr" presetSubtype="1" decel="100000" fill="hold" grpId="0" nodeType="withEffect">
                                  <p:stCondLst>
                                    <p:cond delay="3000"/>
                                  </p:stCondLst>
                                  <p:iterate type="lt">
                                    <p:tmPct val="4000"/>
                                  </p:iterate>
                                  <p:childTnLst>
                                    <p:set>
                                      <p:cBhvr>
                                        <p:cTn id="48" dur="1" fill="hold">
                                          <p:stCondLst>
                                            <p:cond delay="0"/>
                                          </p:stCondLst>
                                        </p:cTn>
                                        <p:tgtEl>
                                          <p:spTgt spid="91">
                                            <p:txEl>
                                              <p:pRg st="0" end="0"/>
                                            </p:txEl>
                                          </p:spTgt>
                                        </p:tgtEl>
                                        <p:attrNameLst>
                                          <p:attrName>style.visibility</p:attrName>
                                        </p:attrNameLst>
                                      </p:cBhvr>
                                      <p:to>
                                        <p:strVal val="visible"/>
                                      </p:to>
                                    </p:set>
                                    <p:anim calcmode="lin" valueType="num">
                                      <p:cBhvr additive="base">
                                        <p:cTn id="49"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50" dur="750" fill="hold"/>
                                        <p:tgtEl>
                                          <p:spTgt spid="91">
                                            <p:txEl>
                                              <p:pRg st="0" end="0"/>
                                            </p:txEl>
                                          </p:spTgt>
                                        </p:tgtEl>
                                        <p:attrNameLst>
                                          <p:attrName>ppt_y</p:attrName>
                                        </p:attrNameLst>
                                      </p:cBhvr>
                                      <p:tavLst>
                                        <p:tav tm="0">
                                          <p:val>
                                            <p:strVal val="0-#ppt_h/2"/>
                                          </p:val>
                                        </p:tav>
                                        <p:tav tm="100000">
                                          <p:val>
                                            <p:strVal val="#ppt_y"/>
                                          </p:val>
                                        </p:tav>
                                      </p:tavLst>
                                    </p:anim>
                                  </p:childTnLst>
                                </p:cTn>
                              </p:par>
                              <p:par>
                                <p:cTn id="51" presetID="10" presetClass="entr" presetSubtype="0" fill="hold" grpId="1" nodeType="withEffect">
                                  <p:stCondLst>
                                    <p:cond delay="3000"/>
                                  </p:stCondLst>
                                  <p:iterate type="lt">
                                    <p:tmPct val="4000"/>
                                  </p:iterate>
                                  <p:childTnLst>
                                    <p:set>
                                      <p:cBhvr>
                                        <p:cTn id="52" dur="1" fill="hold">
                                          <p:stCondLst>
                                            <p:cond delay="0"/>
                                          </p:stCondLst>
                                        </p:cTn>
                                        <p:tgtEl>
                                          <p:spTgt spid="91">
                                            <p:txEl>
                                              <p:pRg st="0" end="0"/>
                                            </p:txEl>
                                          </p:spTgt>
                                        </p:tgtEl>
                                        <p:attrNameLst>
                                          <p:attrName>style.visibility</p:attrName>
                                        </p:attrNameLst>
                                      </p:cBhvr>
                                      <p:to>
                                        <p:strVal val="visible"/>
                                      </p:to>
                                    </p:set>
                                    <p:animEffect transition="in" filter="fade">
                                      <p:cBhvr>
                                        <p:cTn id="53" dur="750"/>
                                        <p:tgtEl>
                                          <p:spTgt spid="91">
                                            <p:txEl>
                                              <p:pRg st="0" end="0"/>
                                            </p:txEl>
                                          </p:spTgt>
                                        </p:tgtEl>
                                      </p:cBhvr>
                                    </p:animEffect>
                                  </p:childTnLst>
                                </p:cTn>
                              </p:par>
                              <p:par>
                                <p:cTn id="54" presetID="2" presetClass="entr" presetSubtype="4" decel="100000" fill="hold" grpId="0" nodeType="withEffect">
                                  <p:stCondLst>
                                    <p:cond delay="3250"/>
                                  </p:stCondLst>
                                  <p:iterate type="lt">
                                    <p:tmPct val="4000"/>
                                  </p:iterate>
                                  <p:childTnLst>
                                    <p:set>
                                      <p:cBhvr>
                                        <p:cTn id="55" dur="1" fill="hold">
                                          <p:stCondLst>
                                            <p:cond delay="0"/>
                                          </p:stCondLst>
                                        </p:cTn>
                                        <p:tgtEl>
                                          <p:spTgt spid="87">
                                            <p:txEl>
                                              <p:pRg st="0" end="0"/>
                                            </p:txEl>
                                          </p:spTgt>
                                        </p:tgtEl>
                                        <p:attrNameLst>
                                          <p:attrName>style.visibility</p:attrName>
                                        </p:attrNameLst>
                                      </p:cBhvr>
                                      <p:to>
                                        <p:strVal val="visible"/>
                                      </p:to>
                                    </p:set>
                                    <p:anim calcmode="lin" valueType="num">
                                      <p:cBhvr additive="base">
                                        <p:cTn id="56" dur="75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57" dur="750" fill="hold"/>
                                        <p:tgtEl>
                                          <p:spTgt spid="87">
                                            <p:txEl>
                                              <p:pRg st="0" end="0"/>
                                            </p:txEl>
                                          </p:spTgt>
                                        </p:tgtEl>
                                        <p:attrNameLst>
                                          <p:attrName>ppt_y</p:attrName>
                                        </p:attrNameLst>
                                      </p:cBhvr>
                                      <p:tavLst>
                                        <p:tav tm="0">
                                          <p:val>
                                            <p:strVal val="1+#ppt_h/2"/>
                                          </p:val>
                                        </p:tav>
                                        <p:tav tm="100000">
                                          <p:val>
                                            <p:strVal val="#ppt_y"/>
                                          </p:val>
                                        </p:tav>
                                      </p:tavLst>
                                    </p:anim>
                                  </p:childTnLst>
                                </p:cTn>
                              </p:par>
                              <p:par>
                                <p:cTn id="58" presetID="10" presetClass="entr" presetSubtype="0" fill="hold" grpId="1" nodeType="withEffect">
                                  <p:stCondLst>
                                    <p:cond delay="3250"/>
                                  </p:stCondLst>
                                  <p:iterate type="lt">
                                    <p:tmPct val="4000"/>
                                  </p:iterate>
                                  <p:childTnLst>
                                    <p:set>
                                      <p:cBhvr>
                                        <p:cTn id="59" dur="1" fill="hold">
                                          <p:stCondLst>
                                            <p:cond delay="0"/>
                                          </p:stCondLst>
                                        </p:cTn>
                                        <p:tgtEl>
                                          <p:spTgt spid="87">
                                            <p:txEl>
                                              <p:pRg st="0" end="0"/>
                                            </p:txEl>
                                          </p:spTgt>
                                        </p:tgtEl>
                                        <p:attrNameLst>
                                          <p:attrName>style.visibility</p:attrName>
                                        </p:attrNameLst>
                                      </p:cBhvr>
                                      <p:to>
                                        <p:strVal val="visible"/>
                                      </p:to>
                                    </p:set>
                                    <p:animEffect transition="in" filter="fade">
                                      <p:cBhvr>
                                        <p:cTn id="60" dur="750"/>
                                        <p:tgtEl>
                                          <p:spTgt spid="87">
                                            <p:txEl>
                                              <p:pRg st="0" end="0"/>
                                            </p:txEl>
                                          </p:spTgt>
                                        </p:tgtEl>
                                      </p:cBhvr>
                                    </p:animEffect>
                                  </p:childTnLst>
                                </p:cTn>
                              </p:par>
                              <p:par>
                                <p:cTn id="61" presetID="2" presetClass="entr" presetSubtype="4" decel="100000" fill="hold" grpId="0" nodeType="withEffect">
                                  <p:stCondLst>
                                    <p:cond delay="3500"/>
                                  </p:stCondLst>
                                  <p:iterate type="lt">
                                    <p:tmPct val="4000"/>
                                  </p:iterate>
                                  <p:childTnLst>
                                    <p:set>
                                      <p:cBhvr>
                                        <p:cTn id="62" dur="1" fill="hold">
                                          <p:stCondLst>
                                            <p:cond delay="0"/>
                                          </p:stCondLst>
                                        </p:cTn>
                                        <p:tgtEl>
                                          <p:spTgt spid="90">
                                            <p:txEl>
                                              <p:pRg st="0" end="0"/>
                                            </p:txEl>
                                          </p:spTgt>
                                        </p:tgtEl>
                                        <p:attrNameLst>
                                          <p:attrName>style.visibility</p:attrName>
                                        </p:attrNameLst>
                                      </p:cBhvr>
                                      <p:to>
                                        <p:strVal val="visible"/>
                                      </p:to>
                                    </p:set>
                                    <p:anim calcmode="lin" valueType="num">
                                      <p:cBhvr additive="base">
                                        <p:cTn id="63" dur="75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64" dur="750" fill="hold"/>
                                        <p:tgtEl>
                                          <p:spTgt spid="90">
                                            <p:txEl>
                                              <p:pRg st="0" end="0"/>
                                            </p:txEl>
                                          </p:spTgt>
                                        </p:tgtEl>
                                        <p:attrNameLst>
                                          <p:attrName>ppt_y</p:attrName>
                                        </p:attrNameLst>
                                      </p:cBhvr>
                                      <p:tavLst>
                                        <p:tav tm="0">
                                          <p:val>
                                            <p:strVal val="1+#ppt_h/2"/>
                                          </p:val>
                                        </p:tav>
                                        <p:tav tm="100000">
                                          <p:val>
                                            <p:strVal val="#ppt_y"/>
                                          </p:val>
                                        </p:tav>
                                      </p:tavLst>
                                    </p:anim>
                                  </p:childTnLst>
                                </p:cTn>
                              </p:par>
                              <p:par>
                                <p:cTn id="65" presetID="10" presetClass="entr" presetSubtype="0" fill="hold" grpId="1" nodeType="withEffect">
                                  <p:stCondLst>
                                    <p:cond delay="3500"/>
                                  </p:stCondLst>
                                  <p:iterate type="lt">
                                    <p:tmPct val="4000"/>
                                  </p:iterate>
                                  <p:childTnLst>
                                    <p:set>
                                      <p:cBhvr>
                                        <p:cTn id="66" dur="1" fill="hold">
                                          <p:stCondLst>
                                            <p:cond delay="0"/>
                                          </p:stCondLst>
                                        </p:cTn>
                                        <p:tgtEl>
                                          <p:spTgt spid="90">
                                            <p:txEl>
                                              <p:pRg st="0" end="0"/>
                                            </p:txEl>
                                          </p:spTgt>
                                        </p:tgtEl>
                                        <p:attrNameLst>
                                          <p:attrName>style.visibility</p:attrName>
                                        </p:attrNameLst>
                                      </p:cBhvr>
                                      <p:to>
                                        <p:strVal val="visible"/>
                                      </p:to>
                                    </p:set>
                                    <p:animEffect transition="in" filter="fade">
                                      <p:cBhvr>
                                        <p:cTn id="67" dur="750"/>
                                        <p:tgtEl>
                                          <p:spTgt spid="90">
                                            <p:txEl>
                                              <p:pRg st="0" end="0"/>
                                            </p:txEl>
                                          </p:spTgt>
                                        </p:tgtEl>
                                      </p:cBhvr>
                                    </p:animEffect>
                                  </p:childTnLst>
                                </p:cTn>
                              </p:par>
                              <p:par>
                                <p:cTn id="68" presetID="2" presetClass="entr" presetSubtype="2" decel="100000" fill="hold" grpId="0" nodeType="withEffect">
                                  <p:stCondLst>
                                    <p:cond delay="4000"/>
                                  </p:stCondLst>
                                  <p:iterate type="lt">
                                    <p:tmPct val="4000"/>
                                  </p:iterate>
                                  <p:childTnLst>
                                    <p:set>
                                      <p:cBhvr>
                                        <p:cTn id="69" dur="1" fill="hold">
                                          <p:stCondLst>
                                            <p:cond delay="0"/>
                                          </p:stCondLst>
                                        </p:cTn>
                                        <p:tgtEl>
                                          <p:spTgt spid="88">
                                            <p:txEl>
                                              <p:pRg st="0" end="0"/>
                                            </p:txEl>
                                          </p:spTgt>
                                        </p:tgtEl>
                                        <p:attrNameLst>
                                          <p:attrName>style.visibility</p:attrName>
                                        </p:attrNameLst>
                                      </p:cBhvr>
                                      <p:to>
                                        <p:strVal val="visible"/>
                                      </p:to>
                                    </p:set>
                                    <p:anim calcmode="lin" valueType="num">
                                      <p:cBhvr additive="base">
                                        <p:cTn id="70" dur="750" fill="hold"/>
                                        <p:tgtEl>
                                          <p:spTgt spid="88">
                                            <p:txEl>
                                              <p:pRg st="0" end="0"/>
                                            </p:txEl>
                                          </p:spTgt>
                                        </p:tgtEl>
                                        <p:attrNameLst>
                                          <p:attrName>ppt_x</p:attrName>
                                        </p:attrNameLst>
                                      </p:cBhvr>
                                      <p:tavLst>
                                        <p:tav tm="0">
                                          <p:val>
                                            <p:strVal val="1+#ppt_w/2"/>
                                          </p:val>
                                        </p:tav>
                                        <p:tav tm="100000">
                                          <p:val>
                                            <p:strVal val="#ppt_x"/>
                                          </p:val>
                                        </p:tav>
                                      </p:tavLst>
                                    </p:anim>
                                    <p:anim calcmode="lin" valueType="num">
                                      <p:cBhvr additive="base">
                                        <p:cTn id="71" dur="750" fill="hold"/>
                                        <p:tgtEl>
                                          <p:spTgt spid="88">
                                            <p:txEl>
                                              <p:pRg st="0" end="0"/>
                                            </p:txEl>
                                          </p:spTgt>
                                        </p:tgtEl>
                                        <p:attrNameLst>
                                          <p:attrName>ppt_y</p:attrName>
                                        </p:attrNameLst>
                                      </p:cBhvr>
                                      <p:tavLst>
                                        <p:tav tm="0">
                                          <p:val>
                                            <p:strVal val="#ppt_y"/>
                                          </p:val>
                                        </p:tav>
                                        <p:tav tm="100000">
                                          <p:val>
                                            <p:strVal val="#ppt_y"/>
                                          </p:val>
                                        </p:tav>
                                      </p:tavLst>
                                    </p:anim>
                                  </p:childTnLst>
                                </p:cTn>
                              </p:par>
                              <p:par>
                                <p:cTn id="72" presetID="10" presetClass="entr" presetSubtype="0" fill="hold" grpId="1" nodeType="withEffect">
                                  <p:stCondLst>
                                    <p:cond delay="4000"/>
                                  </p:stCondLst>
                                  <p:iterate type="lt">
                                    <p:tmPct val="4000"/>
                                  </p:iterate>
                                  <p:childTnLst>
                                    <p:set>
                                      <p:cBhvr>
                                        <p:cTn id="73" dur="1" fill="hold">
                                          <p:stCondLst>
                                            <p:cond delay="0"/>
                                          </p:stCondLst>
                                        </p:cTn>
                                        <p:tgtEl>
                                          <p:spTgt spid="88">
                                            <p:txEl>
                                              <p:pRg st="0" end="0"/>
                                            </p:txEl>
                                          </p:spTgt>
                                        </p:tgtEl>
                                        <p:attrNameLst>
                                          <p:attrName>style.visibility</p:attrName>
                                        </p:attrNameLst>
                                      </p:cBhvr>
                                      <p:to>
                                        <p:strVal val="visible"/>
                                      </p:to>
                                    </p:set>
                                    <p:animEffect transition="in" filter="fade">
                                      <p:cBhvr>
                                        <p:cTn id="74" dur="750"/>
                                        <p:tgtEl>
                                          <p:spTgt spid="88">
                                            <p:txEl>
                                              <p:pRg st="0" end="0"/>
                                            </p:txEl>
                                          </p:spTgt>
                                        </p:tgtEl>
                                      </p:cBhvr>
                                    </p:animEffect>
                                  </p:childTnLst>
                                </p:cTn>
                              </p:par>
                              <p:par>
                                <p:cTn id="75" presetID="2" presetClass="entr" presetSubtype="1" decel="100000" fill="hold" grpId="0" nodeType="withEffect">
                                  <p:stCondLst>
                                    <p:cond delay="4250"/>
                                  </p:stCondLst>
                                  <p:iterate type="lt">
                                    <p:tmPct val="4000"/>
                                  </p:iterate>
                                  <p:childTnLst>
                                    <p:set>
                                      <p:cBhvr>
                                        <p:cTn id="76" dur="1" fill="hold">
                                          <p:stCondLst>
                                            <p:cond delay="0"/>
                                          </p:stCondLst>
                                        </p:cTn>
                                        <p:tgtEl>
                                          <p:spTgt spid="89">
                                            <p:txEl>
                                              <p:pRg st="0" end="0"/>
                                            </p:txEl>
                                          </p:spTgt>
                                        </p:tgtEl>
                                        <p:attrNameLst>
                                          <p:attrName>style.visibility</p:attrName>
                                        </p:attrNameLst>
                                      </p:cBhvr>
                                      <p:to>
                                        <p:strVal val="visible"/>
                                      </p:to>
                                    </p:set>
                                    <p:anim calcmode="lin" valueType="num">
                                      <p:cBhvr additive="base">
                                        <p:cTn id="77" dur="750" fill="hold"/>
                                        <p:tgtEl>
                                          <p:spTgt spid="89">
                                            <p:txEl>
                                              <p:pRg st="0" end="0"/>
                                            </p:txEl>
                                          </p:spTgt>
                                        </p:tgtEl>
                                        <p:attrNameLst>
                                          <p:attrName>ppt_x</p:attrName>
                                        </p:attrNameLst>
                                      </p:cBhvr>
                                      <p:tavLst>
                                        <p:tav tm="0">
                                          <p:val>
                                            <p:strVal val="#ppt_x"/>
                                          </p:val>
                                        </p:tav>
                                        <p:tav tm="100000">
                                          <p:val>
                                            <p:strVal val="#ppt_x"/>
                                          </p:val>
                                        </p:tav>
                                      </p:tavLst>
                                    </p:anim>
                                    <p:anim calcmode="lin" valueType="num">
                                      <p:cBhvr additive="base">
                                        <p:cTn id="78" dur="750" fill="hold"/>
                                        <p:tgtEl>
                                          <p:spTgt spid="89">
                                            <p:txEl>
                                              <p:pRg st="0" end="0"/>
                                            </p:txEl>
                                          </p:spTgt>
                                        </p:tgtEl>
                                        <p:attrNameLst>
                                          <p:attrName>ppt_y</p:attrName>
                                        </p:attrNameLst>
                                      </p:cBhvr>
                                      <p:tavLst>
                                        <p:tav tm="0">
                                          <p:val>
                                            <p:strVal val="0-#ppt_h/2"/>
                                          </p:val>
                                        </p:tav>
                                        <p:tav tm="100000">
                                          <p:val>
                                            <p:strVal val="#ppt_y"/>
                                          </p:val>
                                        </p:tav>
                                      </p:tavLst>
                                    </p:anim>
                                  </p:childTnLst>
                                </p:cTn>
                              </p:par>
                              <p:par>
                                <p:cTn id="79" presetID="10" presetClass="entr" presetSubtype="0" fill="hold" grpId="1" nodeType="withEffect">
                                  <p:stCondLst>
                                    <p:cond delay="4250"/>
                                  </p:stCondLst>
                                  <p:iterate type="lt">
                                    <p:tmPct val="4000"/>
                                  </p:iterate>
                                  <p:childTnLst>
                                    <p:set>
                                      <p:cBhvr>
                                        <p:cTn id="80" dur="1" fill="hold">
                                          <p:stCondLst>
                                            <p:cond delay="0"/>
                                          </p:stCondLst>
                                        </p:cTn>
                                        <p:tgtEl>
                                          <p:spTgt spid="89">
                                            <p:txEl>
                                              <p:pRg st="0" end="0"/>
                                            </p:txEl>
                                          </p:spTgt>
                                        </p:tgtEl>
                                        <p:attrNameLst>
                                          <p:attrName>style.visibility</p:attrName>
                                        </p:attrNameLst>
                                      </p:cBhvr>
                                      <p:to>
                                        <p:strVal val="visible"/>
                                      </p:to>
                                    </p:set>
                                    <p:animEffect transition="in" filter="fade">
                                      <p:cBhvr>
                                        <p:cTn id="81" dur="750"/>
                                        <p:tgtEl>
                                          <p:spTgt spid="89">
                                            <p:txEl>
                                              <p:pRg st="0" end="0"/>
                                            </p:txEl>
                                          </p:spTgt>
                                        </p:tgtEl>
                                      </p:cBhvr>
                                    </p:animEffect>
                                  </p:childTnLst>
                                </p:cTn>
                              </p:par>
                              <p:par>
                                <p:cTn id="82" presetID="2" presetClass="entr" presetSubtype="2" decel="100000" fill="hold" grpId="0" nodeType="withEffect">
                                  <p:stCondLst>
                                    <p:cond delay="4750"/>
                                  </p:stCondLst>
                                  <p:iterate type="lt">
                                    <p:tmPct val="4000"/>
                                  </p:iterate>
                                  <p:childTnLst>
                                    <p:set>
                                      <p:cBhvr>
                                        <p:cTn id="83" dur="1" fill="hold">
                                          <p:stCondLst>
                                            <p:cond delay="0"/>
                                          </p:stCondLst>
                                        </p:cTn>
                                        <p:tgtEl>
                                          <p:spTgt spid="92">
                                            <p:txEl>
                                              <p:pRg st="0" end="0"/>
                                            </p:txEl>
                                          </p:spTgt>
                                        </p:tgtEl>
                                        <p:attrNameLst>
                                          <p:attrName>style.visibility</p:attrName>
                                        </p:attrNameLst>
                                      </p:cBhvr>
                                      <p:to>
                                        <p:strVal val="visible"/>
                                      </p:to>
                                    </p:set>
                                    <p:anim calcmode="lin" valueType="num">
                                      <p:cBhvr additive="base">
                                        <p:cTn id="84" dur="750" fill="hold"/>
                                        <p:tgtEl>
                                          <p:spTgt spid="92">
                                            <p:txEl>
                                              <p:pRg st="0" end="0"/>
                                            </p:txEl>
                                          </p:spTgt>
                                        </p:tgtEl>
                                        <p:attrNameLst>
                                          <p:attrName>ppt_x</p:attrName>
                                        </p:attrNameLst>
                                      </p:cBhvr>
                                      <p:tavLst>
                                        <p:tav tm="0">
                                          <p:val>
                                            <p:strVal val="1+#ppt_w/2"/>
                                          </p:val>
                                        </p:tav>
                                        <p:tav tm="100000">
                                          <p:val>
                                            <p:strVal val="#ppt_x"/>
                                          </p:val>
                                        </p:tav>
                                      </p:tavLst>
                                    </p:anim>
                                    <p:anim calcmode="lin" valueType="num">
                                      <p:cBhvr additive="base">
                                        <p:cTn id="85" dur="750" fill="hold"/>
                                        <p:tgtEl>
                                          <p:spTgt spid="92">
                                            <p:txEl>
                                              <p:pRg st="0" end="0"/>
                                            </p:txEl>
                                          </p:spTgt>
                                        </p:tgtEl>
                                        <p:attrNameLst>
                                          <p:attrName>ppt_y</p:attrName>
                                        </p:attrNameLst>
                                      </p:cBhvr>
                                      <p:tavLst>
                                        <p:tav tm="0">
                                          <p:val>
                                            <p:strVal val="#ppt_y"/>
                                          </p:val>
                                        </p:tav>
                                        <p:tav tm="100000">
                                          <p:val>
                                            <p:strVal val="#ppt_y"/>
                                          </p:val>
                                        </p:tav>
                                      </p:tavLst>
                                    </p:anim>
                                  </p:childTnLst>
                                </p:cTn>
                              </p:par>
                              <p:par>
                                <p:cTn id="86" presetID="10" presetClass="entr" presetSubtype="0" fill="hold" grpId="1" nodeType="withEffect">
                                  <p:stCondLst>
                                    <p:cond delay="4750"/>
                                  </p:stCondLst>
                                  <p:iterate type="lt">
                                    <p:tmPct val="4000"/>
                                  </p:iterate>
                                  <p:childTnLst>
                                    <p:set>
                                      <p:cBhvr>
                                        <p:cTn id="87" dur="1" fill="hold">
                                          <p:stCondLst>
                                            <p:cond delay="0"/>
                                          </p:stCondLst>
                                        </p:cTn>
                                        <p:tgtEl>
                                          <p:spTgt spid="92">
                                            <p:txEl>
                                              <p:pRg st="0" end="0"/>
                                            </p:txEl>
                                          </p:spTgt>
                                        </p:tgtEl>
                                        <p:attrNameLst>
                                          <p:attrName>style.visibility</p:attrName>
                                        </p:attrNameLst>
                                      </p:cBhvr>
                                      <p:to>
                                        <p:strVal val="visible"/>
                                      </p:to>
                                    </p:set>
                                    <p:animEffect transition="in" filter="fade">
                                      <p:cBhvr>
                                        <p:cTn id="88" dur="750"/>
                                        <p:tgtEl>
                                          <p:spTgt spid="92">
                                            <p:txEl>
                                              <p:pRg st="0" end="0"/>
                                            </p:txEl>
                                          </p:spTgt>
                                        </p:tgtEl>
                                      </p:cBhvr>
                                    </p:animEffect>
                                  </p:childTnLst>
                                </p:cTn>
                              </p:par>
                              <p:par>
                                <p:cTn id="89" presetID="2" presetClass="entr" presetSubtype="2" decel="100000" fill="hold" grpId="0" nodeType="withEffect">
                                  <p:stCondLst>
                                    <p:cond delay="5750"/>
                                  </p:stCondLst>
                                  <p:iterate type="lt">
                                    <p:tmPct val="4000"/>
                                  </p:iterate>
                                  <p:childTnLst>
                                    <p:set>
                                      <p:cBhvr>
                                        <p:cTn id="90" dur="1" fill="hold">
                                          <p:stCondLst>
                                            <p:cond delay="0"/>
                                          </p:stCondLst>
                                        </p:cTn>
                                        <p:tgtEl>
                                          <p:spTgt spid="93">
                                            <p:txEl>
                                              <p:pRg st="0" end="0"/>
                                            </p:txEl>
                                          </p:spTgt>
                                        </p:tgtEl>
                                        <p:attrNameLst>
                                          <p:attrName>style.visibility</p:attrName>
                                        </p:attrNameLst>
                                      </p:cBhvr>
                                      <p:to>
                                        <p:strVal val="visible"/>
                                      </p:to>
                                    </p:set>
                                    <p:anim calcmode="lin" valueType="num">
                                      <p:cBhvr additive="base">
                                        <p:cTn id="91" dur="750" fill="hold"/>
                                        <p:tgtEl>
                                          <p:spTgt spid="93">
                                            <p:txEl>
                                              <p:pRg st="0" end="0"/>
                                            </p:txEl>
                                          </p:spTgt>
                                        </p:tgtEl>
                                        <p:attrNameLst>
                                          <p:attrName>ppt_x</p:attrName>
                                        </p:attrNameLst>
                                      </p:cBhvr>
                                      <p:tavLst>
                                        <p:tav tm="0">
                                          <p:val>
                                            <p:strVal val="1+#ppt_w/2"/>
                                          </p:val>
                                        </p:tav>
                                        <p:tav tm="100000">
                                          <p:val>
                                            <p:strVal val="#ppt_x"/>
                                          </p:val>
                                        </p:tav>
                                      </p:tavLst>
                                    </p:anim>
                                    <p:anim calcmode="lin" valueType="num">
                                      <p:cBhvr additive="base">
                                        <p:cTn id="92" dur="750" fill="hold"/>
                                        <p:tgtEl>
                                          <p:spTgt spid="93">
                                            <p:txEl>
                                              <p:pRg st="0" end="0"/>
                                            </p:txEl>
                                          </p:spTgt>
                                        </p:tgtEl>
                                        <p:attrNameLst>
                                          <p:attrName>ppt_y</p:attrName>
                                        </p:attrNameLst>
                                      </p:cBhvr>
                                      <p:tavLst>
                                        <p:tav tm="0">
                                          <p:val>
                                            <p:strVal val="#ppt_y"/>
                                          </p:val>
                                        </p:tav>
                                        <p:tav tm="100000">
                                          <p:val>
                                            <p:strVal val="#ppt_y"/>
                                          </p:val>
                                        </p:tav>
                                      </p:tavLst>
                                    </p:anim>
                                  </p:childTnLst>
                                </p:cTn>
                              </p:par>
                              <p:par>
                                <p:cTn id="93" presetID="10" presetClass="entr" presetSubtype="0" fill="hold" grpId="1" nodeType="withEffect">
                                  <p:stCondLst>
                                    <p:cond delay="5750"/>
                                  </p:stCondLst>
                                  <p:iterate type="lt">
                                    <p:tmPct val="4000"/>
                                  </p:iterate>
                                  <p:childTnLst>
                                    <p:set>
                                      <p:cBhvr>
                                        <p:cTn id="94" dur="1" fill="hold">
                                          <p:stCondLst>
                                            <p:cond delay="0"/>
                                          </p:stCondLst>
                                        </p:cTn>
                                        <p:tgtEl>
                                          <p:spTgt spid="93">
                                            <p:txEl>
                                              <p:pRg st="0" end="0"/>
                                            </p:txEl>
                                          </p:spTgt>
                                        </p:tgtEl>
                                        <p:attrNameLst>
                                          <p:attrName>style.visibility</p:attrName>
                                        </p:attrNameLst>
                                      </p:cBhvr>
                                      <p:to>
                                        <p:strVal val="visible"/>
                                      </p:to>
                                    </p:set>
                                    <p:animEffect transition="in" filter="fade">
                                      <p:cBhvr>
                                        <p:cTn id="95" dur="750"/>
                                        <p:tgtEl>
                                          <p:spTgt spid="93">
                                            <p:txEl>
                                              <p:pRg st="0" end="0"/>
                                            </p:txEl>
                                          </p:spTgt>
                                        </p:tgtEl>
                                      </p:cBhvr>
                                    </p:animEffect>
                                  </p:childTnLst>
                                </p:cTn>
                              </p:par>
                              <p:par>
                                <p:cTn id="96" presetID="2" presetClass="entr" presetSubtype="1" decel="100000" fill="hold" grpId="0" nodeType="withEffect">
                                  <p:stCondLst>
                                    <p:cond delay="5750"/>
                                  </p:stCondLst>
                                  <p:iterate type="lt">
                                    <p:tmPct val="4000"/>
                                  </p:iterate>
                                  <p:childTnLst>
                                    <p:set>
                                      <p:cBhvr>
                                        <p:cTn id="97" dur="1" fill="hold">
                                          <p:stCondLst>
                                            <p:cond delay="0"/>
                                          </p:stCondLst>
                                        </p:cTn>
                                        <p:tgtEl>
                                          <p:spTgt spid="94">
                                            <p:txEl>
                                              <p:pRg st="0" end="0"/>
                                            </p:txEl>
                                          </p:spTgt>
                                        </p:tgtEl>
                                        <p:attrNameLst>
                                          <p:attrName>style.visibility</p:attrName>
                                        </p:attrNameLst>
                                      </p:cBhvr>
                                      <p:to>
                                        <p:strVal val="visible"/>
                                      </p:to>
                                    </p:set>
                                    <p:anim calcmode="lin" valueType="num">
                                      <p:cBhvr additive="base">
                                        <p:cTn id="98" dur="75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99" dur="750" fill="hold"/>
                                        <p:tgtEl>
                                          <p:spTgt spid="94">
                                            <p:txEl>
                                              <p:pRg st="0" end="0"/>
                                            </p:txEl>
                                          </p:spTgt>
                                        </p:tgtEl>
                                        <p:attrNameLst>
                                          <p:attrName>ppt_y</p:attrName>
                                        </p:attrNameLst>
                                      </p:cBhvr>
                                      <p:tavLst>
                                        <p:tav tm="0">
                                          <p:val>
                                            <p:strVal val="0-#ppt_h/2"/>
                                          </p:val>
                                        </p:tav>
                                        <p:tav tm="100000">
                                          <p:val>
                                            <p:strVal val="#ppt_y"/>
                                          </p:val>
                                        </p:tav>
                                      </p:tavLst>
                                    </p:anim>
                                  </p:childTnLst>
                                </p:cTn>
                              </p:par>
                              <p:par>
                                <p:cTn id="100" presetID="10" presetClass="entr" presetSubtype="0" fill="hold" grpId="1" nodeType="withEffect">
                                  <p:stCondLst>
                                    <p:cond delay="5750"/>
                                  </p:stCondLst>
                                  <p:iterate type="lt">
                                    <p:tmPct val="4000"/>
                                  </p:iterate>
                                  <p:childTnLst>
                                    <p:set>
                                      <p:cBhvr>
                                        <p:cTn id="101" dur="1" fill="hold">
                                          <p:stCondLst>
                                            <p:cond delay="0"/>
                                          </p:stCondLst>
                                        </p:cTn>
                                        <p:tgtEl>
                                          <p:spTgt spid="94">
                                            <p:txEl>
                                              <p:pRg st="0" end="0"/>
                                            </p:txEl>
                                          </p:spTgt>
                                        </p:tgtEl>
                                        <p:attrNameLst>
                                          <p:attrName>style.visibility</p:attrName>
                                        </p:attrNameLst>
                                      </p:cBhvr>
                                      <p:to>
                                        <p:strVal val="visible"/>
                                      </p:to>
                                    </p:set>
                                    <p:animEffect transition="in" filter="fade">
                                      <p:cBhvr>
                                        <p:cTn id="102" dur="750"/>
                                        <p:tgtEl>
                                          <p:spTgt spid="94">
                                            <p:txEl>
                                              <p:pRg st="0" end="0"/>
                                            </p:txEl>
                                          </p:spTgt>
                                        </p:tgtEl>
                                      </p:cBhvr>
                                    </p:animEffect>
                                  </p:childTnLst>
                                </p:cTn>
                              </p:par>
                              <p:par>
                                <p:cTn id="103" presetID="2" presetClass="entr" presetSubtype="4" decel="100000" fill="hold" grpId="0" nodeType="withEffect">
                                  <p:stCondLst>
                                    <p:cond delay="6250"/>
                                  </p:stCondLst>
                                  <p:iterate type="lt">
                                    <p:tmPct val="4000"/>
                                  </p:iterate>
                                  <p:childTnLst>
                                    <p:set>
                                      <p:cBhvr>
                                        <p:cTn id="104" dur="1" fill="hold">
                                          <p:stCondLst>
                                            <p:cond delay="0"/>
                                          </p:stCondLst>
                                        </p:cTn>
                                        <p:tgtEl>
                                          <p:spTgt spid="95">
                                            <p:txEl>
                                              <p:pRg st="0" end="0"/>
                                            </p:txEl>
                                          </p:spTgt>
                                        </p:tgtEl>
                                        <p:attrNameLst>
                                          <p:attrName>style.visibility</p:attrName>
                                        </p:attrNameLst>
                                      </p:cBhvr>
                                      <p:to>
                                        <p:strVal val="visible"/>
                                      </p:to>
                                    </p:set>
                                    <p:anim calcmode="lin" valueType="num">
                                      <p:cBhvr additive="base">
                                        <p:cTn id="105" dur="75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06" dur="750" fill="hold"/>
                                        <p:tgtEl>
                                          <p:spTgt spid="95">
                                            <p:txEl>
                                              <p:pRg st="0" end="0"/>
                                            </p:txEl>
                                          </p:spTgt>
                                        </p:tgtEl>
                                        <p:attrNameLst>
                                          <p:attrName>ppt_y</p:attrName>
                                        </p:attrNameLst>
                                      </p:cBhvr>
                                      <p:tavLst>
                                        <p:tav tm="0">
                                          <p:val>
                                            <p:strVal val="1+#ppt_h/2"/>
                                          </p:val>
                                        </p:tav>
                                        <p:tav tm="100000">
                                          <p:val>
                                            <p:strVal val="#ppt_y"/>
                                          </p:val>
                                        </p:tav>
                                      </p:tavLst>
                                    </p:anim>
                                  </p:childTnLst>
                                </p:cTn>
                              </p:par>
                              <p:par>
                                <p:cTn id="107" presetID="10" presetClass="entr" presetSubtype="0" fill="hold" grpId="1" nodeType="withEffect">
                                  <p:stCondLst>
                                    <p:cond delay="6250"/>
                                  </p:stCondLst>
                                  <p:iterate type="lt">
                                    <p:tmPct val="4000"/>
                                  </p:iterate>
                                  <p:childTnLst>
                                    <p:set>
                                      <p:cBhvr>
                                        <p:cTn id="108" dur="1" fill="hold">
                                          <p:stCondLst>
                                            <p:cond delay="0"/>
                                          </p:stCondLst>
                                        </p:cTn>
                                        <p:tgtEl>
                                          <p:spTgt spid="95">
                                            <p:txEl>
                                              <p:pRg st="0" end="0"/>
                                            </p:txEl>
                                          </p:spTgt>
                                        </p:tgtEl>
                                        <p:attrNameLst>
                                          <p:attrName>style.visibility</p:attrName>
                                        </p:attrNameLst>
                                      </p:cBhvr>
                                      <p:to>
                                        <p:strVal val="visible"/>
                                      </p:to>
                                    </p:set>
                                    <p:animEffect transition="in" filter="fade">
                                      <p:cBhvr>
                                        <p:cTn id="109" dur="750"/>
                                        <p:tgtEl>
                                          <p:spTgt spid="95">
                                            <p:txEl>
                                              <p:pRg st="0" end="0"/>
                                            </p:txEl>
                                          </p:spTgt>
                                        </p:tgtEl>
                                      </p:cBhvr>
                                    </p:animEffect>
                                  </p:childTnLst>
                                </p:cTn>
                              </p:par>
                              <p:par>
                                <p:cTn id="110" presetID="2" presetClass="entr" presetSubtype="8" decel="100000" fill="hold" grpId="0" nodeType="withEffect">
                                  <p:stCondLst>
                                    <p:cond delay="6750"/>
                                  </p:stCondLst>
                                  <p:iterate type="lt">
                                    <p:tmPct val="4000"/>
                                  </p:iterate>
                                  <p:childTnLst>
                                    <p:set>
                                      <p:cBhvr>
                                        <p:cTn id="111" dur="1" fill="hold">
                                          <p:stCondLst>
                                            <p:cond delay="0"/>
                                          </p:stCondLst>
                                        </p:cTn>
                                        <p:tgtEl>
                                          <p:spTgt spid="96">
                                            <p:txEl>
                                              <p:pRg st="0" end="0"/>
                                            </p:txEl>
                                          </p:spTgt>
                                        </p:tgtEl>
                                        <p:attrNameLst>
                                          <p:attrName>style.visibility</p:attrName>
                                        </p:attrNameLst>
                                      </p:cBhvr>
                                      <p:to>
                                        <p:strVal val="visible"/>
                                      </p:to>
                                    </p:set>
                                    <p:anim calcmode="lin" valueType="num">
                                      <p:cBhvr additive="base">
                                        <p:cTn id="112" dur="750" fill="hold"/>
                                        <p:tgtEl>
                                          <p:spTgt spid="96">
                                            <p:txEl>
                                              <p:pRg st="0" end="0"/>
                                            </p:txEl>
                                          </p:spTgt>
                                        </p:tgtEl>
                                        <p:attrNameLst>
                                          <p:attrName>ppt_x</p:attrName>
                                        </p:attrNameLst>
                                      </p:cBhvr>
                                      <p:tavLst>
                                        <p:tav tm="0">
                                          <p:val>
                                            <p:strVal val="0-#ppt_w/2"/>
                                          </p:val>
                                        </p:tav>
                                        <p:tav tm="100000">
                                          <p:val>
                                            <p:strVal val="#ppt_x"/>
                                          </p:val>
                                        </p:tav>
                                      </p:tavLst>
                                    </p:anim>
                                    <p:anim calcmode="lin" valueType="num">
                                      <p:cBhvr additive="base">
                                        <p:cTn id="113" dur="750" fill="hold"/>
                                        <p:tgtEl>
                                          <p:spTgt spid="96">
                                            <p:txEl>
                                              <p:pRg st="0" end="0"/>
                                            </p:txEl>
                                          </p:spTgt>
                                        </p:tgtEl>
                                        <p:attrNameLst>
                                          <p:attrName>ppt_y</p:attrName>
                                        </p:attrNameLst>
                                      </p:cBhvr>
                                      <p:tavLst>
                                        <p:tav tm="0">
                                          <p:val>
                                            <p:strVal val="#ppt_y"/>
                                          </p:val>
                                        </p:tav>
                                        <p:tav tm="100000">
                                          <p:val>
                                            <p:strVal val="#ppt_y"/>
                                          </p:val>
                                        </p:tav>
                                      </p:tavLst>
                                    </p:anim>
                                  </p:childTnLst>
                                </p:cTn>
                              </p:par>
                              <p:par>
                                <p:cTn id="114" presetID="10" presetClass="entr" presetSubtype="0" fill="hold" grpId="1" nodeType="withEffect">
                                  <p:stCondLst>
                                    <p:cond delay="6750"/>
                                  </p:stCondLst>
                                  <p:iterate type="lt">
                                    <p:tmPct val="4000"/>
                                  </p:iterate>
                                  <p:childTnLst>
                                    <p:set>
                                      <p:cBhvr>
                                        <p:cTn id="115" dur="1" fill="hold">
                                          <p:stCondLst>
                                            <p:cond delay="0"/>
                                          </p:stCondLst>
                                        </p:cTn>
                                        <p:tgtEl>
                                          <p:spTgt spid="96">
                                            <p:txEl>
                                              <p:pRg st="0" end="0"/>
                                            </p:txEl>
                                          </p:spTgt>
                                        </p:tgtEl>
                                        <p:attrNameLst>
                                          <p:attrName>style.visibility</p:attrName>
                                        </p:attrNameLst>
                                      </p:cBhvr>
                                      <p:to>
                                        <p:strVal val="visible"/>
                                      </p:to>
                                    </p:set>
                                    <p:animEffect transition="in" filter="fade">
                                      <p:cBhvr>
                                        <p:cTn id="116" dur="750"/>
                                        <p:tgtEl>
                                          <p:spTgt spid="96">
                                            <p:txEl>
                                              <p:pRg st="0" end="0"/>
                                            </p:txEl>
                                          </p:spTgt>
                                        </p:tgtEl>
                                      </p:cBhvr>
                                    </p:animEffect>
                                  </p:childTnLst>
                                </p:cTn>
                              </p:par>
                              <p:par>
                                <p:cTn id="117" presetID="2" presetClass="entr" presetSubtype="1" decel="100000" fill="hold" grpId="0" nodeType="withEffect">
                                  <p:stCondLst>
                                    <p:cond delay="7250"/>
                                  </p:stCondLst>
                                  <p:iterate type="lt">
                                    <p:tmPct val="4000"/>
                                  </p:iterate>
                                  <p:childTnLst>
                                    <p:set>
                                      <p:cBhvr>
                                        <p:cTn id="118" dur="1" fill="hold">
                                          <p:stCondLst>
                                            <p:cond delay="0"/>
                                          </p:stCondLst>
                                        </p:cTn>
                                        <p:tgtEl>
                                          <p:spTgt spid="97">
                                            <p:txEl>
                                              <p:pRg st="0" end="0"/>
                                            </p:txEl>
                                          </p:spTgt>
                                        </p:tgtEl>
                                        <p:attrNameLst>
                                          <p:attrName>style.visibility</p:attrName>
                                        </p:attrNameLst>
                                      </p:cBhvr>
                                      <p:to>
                                        <p:strVal val="visible"/>
                                      </p:to>
                                    </p:set>
                                    <p:anim calcmode="lin" valueType="num">
                                      <p:cBhvr additive="base">
                                        <p:cTn id="119" dur="75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20" dur="750" fill="hold"/>
                                        <p:tgtEl>
                                          <p:spTgt spid="97">
                                            <p:txEl>
                                              <p:pRg st="0" end="0"/>
                                            </p:txEl>
                                          </p:spTgt>
                                        </p:tgtEl>
                                        <p:attrNameLst>
                                          <p:attrName>ppt_y</p:attrName>
                                        </p:attrNameLst>
                                      </p:cBhvr>
                                      <p:tavLst>
                                        <p:tav tm="0">
                                          <p:val>
                                            <p:strVal val="0-#ppt_h/2"/>
                                          </p:val>
                                        </p:tav>
                                        <p:tav tm="100000">
                                          <p:val>
                                            <p:strVal val="#ppt_y"/>
                                          </p:val>
                                        </p:tav>
                                      </p:tavLst>
                                    </p:anim>
                                  </p:childTnLst>
                                </p:cTn>
                              </p:par>
                              <p:par>
                                <p:cTn id="121" presetID="10" presetClass="entr" presetSubtype="0" fill="hold" grpId="1" nodeType="withEffect">
                                  <p:stCondLst>
                                    <p:cond delay="7250"/>
                                  </p:stCondLst>
                                  <p:iterate type="lt">
                                    <p:tmPct val="4000"/>
                                  </p:iterate>
                                  <p:childTnLst>
                                    <p:set>
                                      <p:cBhvr>
                                        <p:cTn id="122" dur="1" fill="hold">
                                          <p:stCondLst>
                                            <p:cond delay="0"/>
                                          </p:stCondLst>
                                        </p:cTn>
                                        <p:tgtEl>
                                          <p:spTgt spid="97">
                                            <p:txEl>
                                              <p:pRg st="0" end="0"/>
                                            </p:txEl>
                                          </p:spTgt>
                                        </p:tgtEl>
                                        <p:attrNameLst>
                                          <p:attrName>style.visibility</p:attrName>
                                        </p:attrNameLst>
                                      </p:cBhvr>
                                      <p:to>
                                        <p:strVal val="visible"/>
                                      </p:to>
                                    </p:set>
                                    <p:animEffect transition="in" filter="fade">
                                      <p:cBhvr>
                                        <p:cTn id="123" dur="750"/>
                                        <p:tgtEl>
                                          <p:spTgt spid="97">
                                            <p:txEl>
                                              <p:pRg st="0" end="0"/>
                                            </p:txEl>
                                          </p:spTgt>
                                        </p:tgtEl>
                                      </p:cBhvr>
                                    </p:animEffect>
                                  </p:childTnLst>
                                </p:cTn>
                              </p:par>
                              <p:par>
                                <p:cTn id="124" presetID="2" presetClass="entr" presetSubtype="8" decel="100000" fill="hold" grpId="0" nodeType="withEffect">
                                  <p:stCondLst>
                                    <p:cond delay="7750"/>
                                  </p:stCondLst>
                                  <p:iterate type="lt">
                                    <p:tmPct val="4000"/>
                                  </p:iterate>
                                  <p:childTnLst>
                                    <p:set>
                                      <p:cBhvr>
                                        <p:cTn id="125" dur="1" fill="hold">
                                          <p:stCondLst>
                                            <p:cond delay="0"/>
                                          </p:stCondLst>
                                        </p:cTn>
                                        <p:tgtEl>
                                          <p:spTgt spid="98">
                                            <p:txEl>
                                              <p:pRg st="0" end="0"/>
                                            </p:txEl>
                                          </p:spTgt>
                                        </p:tgtEl>
                                        <p:attrNameLst>
                                          <p:attrName>style.visibility</p:attrName>
                                        </p:attrNameLst>
                                      </p:cBhvr>
                                      <p:to>
                                        <p:strVal val="visible"/>
                                      </p:to>
                                    </p:set>
                                    <p:anim calcmode="lin" valueType="num">
                                      <p:cBhvr additive="base">
                                        <p:cTn id="126" dur="750" fill="hold"/>
                                        <p:tgtEl>
                                          <p:spTgt spid="98">
                                            <p:txEl>
                                              <p:pRg st="0" end="0"/>
                                            </p:txEl>
                                          </p:spTgt>
                                        </p:tgtEl>
                                        <p:attrNameLst>
                                          <p:attrName>ppt_x</p:attrName>
                                        </p:attrNameLst>
                                      </p:cBhvr>
                                      <p:tavLst>
                                        <p:tav tm="0">
                                          <p:val>
                                            <p:strVal val="0-#ppt_w/2"/>
                                          </p:val>
                                        </p:tav>
                                        <p:tav tm="100000">
                                          <p:val>
                                            <p:strVal val="#ppt_x"/>
                                          </p:val>
                                        </p:tav>
                                      </p:tavLst>
                                    </p:anim>
                                    <p:anim calcmode="lin" valueType="num">
                                      <p:cBhvr additive="base">
                                        <p:cTn id="127" dur="750" fill="hold"/>
                                        <p:tgtEl>
                                          <p:spTgt spid="98">
                                            <p:txEl>
                                              <p:pRg st="0" end="0"/>
                                            </p:txEl>
                                          </p:spTgt>
                                        </p:tgtEl>
                                        <p:attrNameLst>
                                          <p:attrName>ppt_y</p:attrName>
                                        </p:attrNameLst>
                                      </p:cBhvr>
                                      <p:tavLst>
                                        <p:tav tm="0">
                                          <p:val>
                                            <p:strVal val="#ppt_y"/>
                                          </p:val>
                                        </p:tav>
                                        <p:tav tm="100000">
                                          <p:val>
                                            <p:strVal val="#ppt_y"/>
                                          </p:val>
                                        </p:tav>
                                      </p:tavLst>
                                    </p:anim>
                                  </p:childTnLst>
                                </p:cTn>
                              </p:par>
                              <p:par>
                                <p:cTn id="128" presetID="10" presetClass="entr" presetSubtype="0" fill="hold" grpId="1" nodeType="withEffect">
                                  <p:stCondLst>
                                    <p:cond delay="7750"/>
                                  </p:stCondLst>
                                  <p:iterate type="lt">
                                    <p:tmPct val="4000"/>
                                  </p:iterate>
                                  <p:childTnLst>
                                    <p:set>
                                      <p:cBhvr>
                                        <p:cTn id="129" dur="1" fill="hold">
                                          <p:stCondLst>
                                            <p:cond delay="0"/>
                                          </p:stCondLst>
                                        </p:cTn>
                                        <p:tgtEl>
                                          <p:spTgt spid="98">
                                            <p:txEl>
                                              <p:pRg st="0" end="0"/>
                                            </p:txEl>
                                          </p:spTgt>
                                        </p:tgtEl>
                                        <p:attrNameLst>
                                          <p:attrName>style.visibility</p:attrName>
                                        </p:attrNameLst>
                                      </p:cBhvr>
                                      <p:to>
                                        <p:strVal val="visible"/>
                                      </p:to>
                                    </p:set>
                                    <p:animEffect transition="in" filter="fade">
                                      <p:cBhvr>
                                        <p:cTn id="130" dur="750"/>
                                        <p:tgtEl>
                                          <p:spTgt spid="98">
                                            <p:txEl>
                                              <p:pRg st="0" end="0"/>
                                            </p:txEl>
                                          </p:spTgt>
                                        </p:tgtEl>
                                      </p:cBhvr>
                                    </p:animEffect>
                                  </p:childTnLst>
                                </p:cTn>
                              </p:par>
                              <p:par>
                                <p:cTn id="131" presetID="2" presetClass="entr" presetSubtype="4" decel="100000" fill="hold" grpId="0" nodeType="withEffect">
                                  <p:stCondLst>
                                    <p:cond delay="8750"/>
                                  </p:stCondLst>
                                  <p:iterate type="lt">
                                    <p:tmPct val="4000"/>
                                  </p:iterate>
                                  <p:childTnLst>
                                    <p:set>
                                      <p:cBhvr>
                                        <p:cTn id="132" dur="1" fill="hold">
                                          <p:stCondLst>
                                            <p:cond delay="0"/>
                                          </p:stCondLst>
                                        </p:cTn>
                                        <p:tgtEl>
                                          <p:spTgt spid="99">
                                            <p:txEl>
                                              <p:pRg st="0" end="0"/>
                                            </p:txEl>
                                          </p:spTgt>
                                        </p:tgtEl>
                                        <p:attrNameLst>
                                          <p:attrName>style.visibility</p:attrName>
                                        </p:attrNameLst>
                                      </p:cBhvr>
                                      <p:to>
                                        <p:strVal val="visible"/>
                                      </p:to>
                                    </p:set>
                                    <p:anim calcmode="lin" valueType="num">
                                      <p:cBhvr additive="base">
                                        <p:cTn id="133" dur="75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134" dur="750" fill="hold"/>
                                        <p:tgtEl>
                                          <p:spTgt spid="99">
                                            <p:txEl>
                                              <p:pRg st="0" end="0"/>
                                            </p:txEl>
                                          </p:spTgt>
                                        </p:tgtEl>
                                        <p:attrNameLst>
                                          <p:attrName>ppt_y</p:attrName>
                                        </p:attrNameLst>
                                      </p:cBhvr>
                                      <p:tavLst>
                                        <p:tav tm="0">
                                          <p:val>
                                            <p:strVal val="1+#ppt_h/2"/>
                                          </p:val>
                                        </p:tav>
                                        <p:tav tm="100000">
                                          <p:val>
                                            <p:strVal val="#ppt_y"/>
                                          </p:val>
                                        </p:tav>
                                      </p:tavLst>
                                    </p:anim>
                                  </p:childTnLst>
                                </p:cTn>
                              </p:par>
                              <p:par>
                                <p:cTn id="135" presetID="10" presetClass="entr" presetSubtype="0" fill="hold" grpId="1" nodeType="withEffect">
                                  <p:stCondLst>
                                    <p:cond delay="8750"/>
                                  </p:stCondLst>
                                  <p:iterate type="lt">
                                    <p:tmPct val="4000"/>
                                  </p:iterate>
                                  <p:childTnLst>
                                    <p:set>
                                      <p:cBhvr>
                                        <p:cTn id="136" dur="1" fill="hold">
                                          <p:stCondLst>
                                            <p:cond delay="0"/>
                                          </p:stCondLst>
                                        </p:cTn>
                                        <p:tgtEl>
                                          <p:spTgt spid="99">
                                            <p:txEl>
                                              <p:pRg st="0" end="0"/>
                                            </p:txEl>
                                          </p:spTgt>
                                        </p:tgtEl>
                                        <p:attrNameLst>
                                          <p:attrName>style.visibility</p:attrName>
                                        </p:attrNameLst>
                                      </p:cBhvr>
                                      <p:to>
                                        <p:strVal val="visible"/>
                                      </p:to>
                                    </p:set>
                                    <p:animEffect transition="in" filter="fade">
                                      <p:cBhvr>
                                        <p:cTn id="137" dur="750"/>
                                        <p:tgtEl>
                                          <p:spTgt spid="99">
                                            <p:txEl>
                                              <p:pRg st="0" end="0"/>
                                            </p:txEl>
                                          </p:spTgt>
                                        </p:tgtEl>
                                      </p:cBhvr>
                                    </p:animEffect>
                                  </p:childTnLst>
                                </p:cTn>
                              </p:par>
                              <p:par>
                                <p:cTn id="138" presetID="2" presetClass="entr" presetSubtype="2" decel="100000" fill="hold" grpId="0" nodeType="withEffect">
                                  <p:stCondLst>
                                    <p:cond delay="4000"/>
                                  </p:stCondLst>
                                  <p:iterate type="lt">
                                    <p:tmPct val="4000"/>
                                  </p:iterate>
                                  <p:childTnLst>
                                    <p:set>
                                      <p:cBhvr>
                                        <p:cTn id="139" dur="1" fill="hold">
                                          <p:stCondLst>
                                            <p:cond delay="0"/>
                                          </p:stCondLst>
                                        </p:cTn>
                                        <p:tgtEl>
                                          <p:spTgt spid="100">
                                            <p:txEl>
                                              <p:pRg st="0" end="0"/>
                                            </p:txEl>
                                          </p:spTgt>
                                        </p:tgtEl>
                                        <p:attrNameLst>
                                          <p:attrName>style.visibility</p:attrName>
                                        </p:attrNameLst>
                                      </p:cBhvr>
                                      <p:to>
                                        <p:strVal val="visible"/>
                                      </p:to>
                                    </p:set>
                                    <p:anim calcmode="lin" valueType="num">
                                      <p:cBhvr additive="base">
                                        <p:cTn id="140" dur="750" fill="hold"/>
                                        <p:tgtEl>
                                          <p:spTgt spid="100">
                                            <p:txEl>
                                              <p:pRg st="0" end="0"/>
                                            </p:txEl>
                                          </p:spTgt>
                                        </p:tgtEl>
                                        <p:attrNameLst>
                                          <p:attrName>ppt_x</p:attrName>
                                        </p:attrNameLst>
                                      </p:cBhvr>
                                      <p:tavLst>
                                        <p:tav tm="0">
                                          <p:val>
                                            <p:strVal val="1+#ppt_w/2"/>
                                          </p:val>
                                        </p:tav>
                                        <p:tav tm="100000">
                                          <p:val>
                                            <p:strVal val="#ppt_x"/>
                                          </p:val>
                                        </p:tav>
                                      </p:tavLst>
                                    </p:anim>
                                    <p:anim calcmode="lin" valueType="num">
                                      <p:cBhvr additive="base">
                                        <p:cTn id="141" dur="750" fill="hold"/>
                                        <p:tgtEl>
                                          <p:spTgt spid="100">
                                            <p:txEl>
                                              <p:pRg st="0" end="0"/>
                                            </p:txEl>
                                          </p:spTgt>
                                        </p:tgtEl>
                                        <p:attrNameLst>
                                          <p:attrName>ppt_y</p:attrName>
                                        </p:attrNameLst>
                                      </p:cBhvr>
                                      <p:tavLst>
                                        <p:tav tm="0">
                                          <p:val>
                                            <p:strVal val="#ppt_y"/>
                                          </p:val>
                                        </p:tav>
                                        <p:tav tm="100000">
                                          <p:val>
                                            <p:strVal val="#ppt_y"/>
                                          </p:val>
                                        </p:tav>
                                      </p:tavLst>
                                    </p:anim>
                                  </p:childTnLst>
                                </p:cTn>
                              </p:par>
                              <p:par>
                                <p:cTn id="142" presetID="10" presetClass="entr" presetSubtype="0" fill="hold" grpId="1" nodeType="withEffect">
                                  <p:stCondLst>
                                    <p:cond delay="4000"/>
                                  </p:stCondLst>
                                  <p:iterate type="lt">
                                    <p:tmPct val="4000"/>
                                  </p:iterate>
                                  <p:childTnLst>
                                    <p:set>
                                      <p:cBhvr>
                                        <p:cTn id="143" dur="1" fill="hold">
                                          <p:stCondLst>
                                            <p:cond delay="0"/>
                                          </p:stCondLst>
                                        </p:cTn>
                                        <p:tgtEl>
                                          <p:spTgt spid="100">
                                            <p:txEl>
                                              <p:pRg st="0" end="0"/>
                                            </p:txEl>
                                          </p:spTgt>
                                        </p:tgtEl>
                                        <p:attrNameLst>
                                          <p:attrName>style.visibility</p:attrName>
                                        </p:attrNameLst>
                                      </p:cBhvr>
                                      <p:to>
                                        <p:strVal val="visible"/>
                                      </p:to>
                                    </p:set>
                                    <p:animEffect transition="in" filter="fade">
                                      <p:cBhvr>
                                        <p:cTn id="144" dur="750"/>
                                        <p:tgtEl>
                                          <p:spTgt spid="100">
                                            <p:txEl>
                                              <p:pRg st="0" end="0"/>
                                            </p:txEl>
                                          </p:spTgt>
                                        </p:tgtEl>
                                      </p:cBhvr>
                                    </p:animEffect>
                                  </p:childTnLst>
                                </p:cTn>
                              </p:par>
                              <p:par>
                                <p:cTn id="145" presetID="2" presetClass="entr" presetSubtype="1" decel="100000" fill="hold" grpId="0" nodeType="withEffect">
                                  <p:stCondLst>
                                    <p:cond delay="2500"/>
                                  </p:stCondLst>
                                  <p:iterate type="lt">
                                    <p:tmPct val="4000"/>
                                  </p:iterate>
                                  <p:childTnLst>
                                    <p:set>
                                      <p:cBhvr>
                                        <p:cTn id="146" dur="1" fill="hold">
                                          <p:stCondLst>
                                            <p:cond delay="0"/>
                                          </p:stCondLst>
                                        </p:cTn>
                                        <p:tgtEl>
                                          <p:spTgt spid="101">
                                            <p:txEl>
                                              <p:pRg st="0" end="0"/>
                                            </p:txEl>
                                          </p:spTgt>
                                        </p:tgtEl>
                                        <p:attrNameLst>
                                          <p:attrName>style.visibility</p:attrName>
                                        </p:attrNameLst>
                                      </p:cBhvr>
                                      <p:to>
                                        <p:strVal val="visible"/>
                                      </p:to>
                                    </p:set>
                                    <p:anim calcmode="lin" valueType="num">
                                      <p:cBhvr additive="base">
                                        <p:cTn id="147" dur="750" fill="hold"/>
                                        <p:tgtEl>
                                          <p:spTgt spid="101">
                                            <p:txEl>
                                              <p:pRg st="0" end="0"/>
                                            </p:txEl>
                                          </p:spTgt>
                                        </p:tgtEl>
                                        <p:attrNameLst>
                                          <p:attrName>ppt_x</p:attrName>
                                        </p:attrNameLst>
                                      </p:cBhvr>
                                      <p:tavLst>
                                        <p:tav tm="0">
                                          <p:val>
                                            <p:strVal val="#ppt_x"/>
                                          </p:val>
                                        </p:tav>
                                        <p:tav tm="100000">
                                          <p:val>
                                            <p:strVal val="#ppt_x"/>
                                          </p:val>
                                        </p:tav>
                                      </p:tavLst>
                                    </p:anim>
                                    <p:anim calcmode="lin" valueType="num">
                                      <p:cBhvr additive="base">
                                        <p:cTn id="148" dur="750" fill="hold"/>
                                        <p:tgtEl>
                                          <p:spTgt spid="101">
                                            <p:txEl>
                                              <p:pRg st="0" end="0"/>
                                            </p:txEl>
                                          </p:spTgt>
                                        </p:tgtEl>
                                        <p:attrNameLst>
                                          <p:attrName>ppt_y</p:attrName>
                                        </p:attrNameLst>
                                      </p:cBhvr>
                                      <p:tavLst>
                                        <p:tav tm="0">
                                          <p:val>
                                            <p:strVal val="0-#ppt_h/2"/>
                                          </p:val>
                                        </p:tav>
                                        <p:tav tm="100000">
                                          <p:val>
                                            <p:strVal val="#ppt_y"/>
                                          </p:val>
                                        </p:tav>
                                      </p:tavLst>
                                    </p:anim>
                                  </p:childTnLst>
                                </p:cTn>
                              </p:par>
                              <p:par>
                                <p:cTn id="149" presetID="10" presetClass="entr" presetSubtype="0" fill="hold" grpId="1" nodeType="withEffect">
                                  <p:stCondLst>
                                    <p:cond delay="2500"/>
                                  </p:stCondLst>
                                  <p:iterate type="lt">
                                    <p:tmPct val="4000"/>
                                  </p:iterate>
                                  <p:childTnLst>
                                    <p:set>
                                      <p:cBhvr>
                                        <p:cTn id="150" dur="1" fill="hold">
                                          <p:stCondLst>
                                            <p:cond delay="0"/>
                                          </p:stCondLst>
                                        </p:cTn>
                                        <p:tgtEl>
                                          <p:spTgt spid="101">
                                            <p:txEl>
                                              <p:pRg st="0" end="0"/>
                                            </p:txEl>
                                          </p:spTgt>
                                        </p:tgtEl>
                                        <p:attrNameLst>
                                          <p:attrName>style.visibility</p:attrName>
                                        </p:attrNameLst>
                                      </p:cBhvr>
                                      <p:to>
                                        <p:strVal val="visible"/>
                                      </p:to>
                                    </p:set>
                                    <p:animEffect transition="in" filter="fade">
                                      <p:cBhvr>
                                        <p:cTn id="151" dur="750"/>
                                        <p:tgtEl>
                                          <p:spTgt spid="101">
                                            <p:txEl>
                                              <p:pRg st="0" end="0"/>
                                            </p:txEl>
                                          </p:spTgt>
                                        </p:tgtEl>
                                      </p:cBhvr>
                                    </p:animEffect>
                                  </p:childTnLst>
                                </p:cTn>
                              </p:par>
                              <p:par>
                                <p:cTn id="152" presetID="2" presetClass="entr" presetSubtype="4" decel="100000" fill="hold" grpId="0" nodeType="withEffect">
                                  <p:stCondLst>
                                    <p:cond delay="6250"/>
                                  </p:stCondLst>
                                  <p:iterate type="lt">
                                    <p:tmPct val="4000"/>
                                  </p:iterate>
                                  <p:childTnLst>
                                    <p:set>
                                      <p:cBhvr>
                                        <p:cTn id="153" dur="1" fill="hold">
                                          <p:stCondLst>
                                            <p:cond delay="0"/>
                                          </p:stCondLst>
                                        </p:cTn>
                                        <p:tgtEl>
                                          <p:spTgt spid="102">
                                            <p:txEl>
                                              <p:pRg st="0" end="0"/>
                                            </p:txEl>
                                          </p:spTgt>
                                        </p:tgtEl>
                                        <p:attrNameLst>
                                          <p:attrName>style.visibility</p:attrName>
                                        </p:attrNameLst>
                                      </p:cBhvr>
                                      <p:to>
                                        <p:strVal val="visible"/>
                                      </p:to>
                                    </p:set>
                                    <p:anim calcmode="lin" valueType="num">
                                      <p:cBhvr additive="base">
                                        <p:cTn id="154" dur="750" fill="hold"/>
                                        <p:tgtEl>
                                          <p:spTgt spid="102">
                                            <p:txEl>
                                              <p:pRg st="0" end="0"/>
                                            </p:txEl>
                                          </p:spTgt>
                                        </p:tgtEl>
                                        <p:attrNameLst>
                                          <p:attrName>ppt_x</p:attrName>
                                        </p:attrNameLst>
                                      </p:cBhvr>
                                      <p:tavLst>
                                        <p:tav tm="0">
                                          <p:val>
                                            <p:strVal val="#ppt_x"/>
                                          </p:val>
                                        </p:tav>
                                        <p:tav tm="100000">
                                          <p:val>
                                            <p:strVal val="#ppt_x"/>
                                          </p:val>
                                        </p:tav>
                                      </p:tavLst>
                                    </p:anim>
                                    <p:anim calcmode="lin" valueType="num">
                                      <p:cBhvr additive="base">
                                        <p:cTn id="155" dur="750" fill="hold"/>
                                        <p:tgtEl>
                                          <p:spTgt spid="102">
                                            <p:txEl>
                                              <p:pRg st="0" end="0"/>
                                            </p:txEl>
                                          </p:spTgt>
                                        </p:tgtEl>
                                        <p:attrNameLst>
                                          <p:attrName>ppt_y</p:attrName>
                                        </p:attrNameLst>
                                      </p:cBhvr>
                                      <p:tavLst>
                                        <p:tav tm="0">
                                          <p:val>
                                            <p:strVal val="1+#ppt_h/2"/>
                                          </p:val>
                                        </p:tav>
                                        <p:tav tm="100000">
                                          <p:val>
                                            <p:strVal val="#ppt_y"/>
                                          </p:val>
                                        </p:tav>
                                      </p:tavLst>
                                    </p:anim>
                                  </p:childTnLst>
                                </p:cTn>
                              </p:par>
                              <p:par>
                                <p:cTn id="156" presetID="10" presetClass="entr" presetSubtype="0" fill="hold" grpId="1" nodeType="withEffect">
                                  <p:stCondLst>
                                    <p:cond delay="6250"/>
                                  </p:stCondLst>
                                  <p:iterate type="lt">
                                    <p:tmPct val="4000"/>
                                  </p:iterate>
                                  <p:childTnLst>
                                    <p:set>
                                      <p:cBhvr>
                                        <p:cTn id="157" dur="1" fill="hold">
                                          <p:stCondLst>
                                            <p:cond delay="0"/>
                                          </p:stCondLst>
                                        </p:cTn>
                                        <p:tgtEl>
                                          <p:spTgt spid="102">
                                            <p:txEl>
                                              <p:pRg st="0" end="0"/>
                                            </p:txEl>
                                          </p:spTgt>
                                        </p:tgtEl>
                                        <p:attrNameLst>
                                          <p:attrName>style.visibility</p:attrName>
                                        </p:attrNameLst>
                                      </p:cBhvr>
                                      <p:to>
                                        <p:strVal val="visible"/>
                                      </p:to>
                                    </p:set>
                                    <p:animEffect transition="in" filter="fade">
                                      <p:cBhvr>
                                        <p:cTn id="158" dur="750"/>
                                        <p:tgtEl>
                                          <p:spTgt spid="102">
                                            <p:txEl>
                                              <p:pRg st="0" end="0"/>
                                            </p:txEl>
                                          </p:spTgt>
                                        </p:tgtEl>
                                      </p:cBhvr>
                                    </p:animEffect>
                                  </p:childTnLst>
                                </p:cTn>
                              </p:par>
                              <p:par>
                                <p:cTn id="159" presetID="2" presetClass="entr" presetSubtype="8" decel="100000" fill="hold" grpId="0" nodeType="withEffect">
                                  <p:stCondLst>
                                    <p:cond delay="8250"/>
                                  </p:stCondLst>
                                  <p:iterate type="lt">
                                    <p:tmPct val="4000"/>
                                  </p:iterate>
                                  <p:childTnLst>
                                    <p:set>
                                      <p:cBhvr>
                                        <p:cTn id="160" dur="1" fill="hold">
                                          <p:stCondLst>
                                            <p:cond delay="0"/>
                                          </p:stCondLst>
                                        </p:cTn>
                                        <p:tgtEl>
                                          <p:spTgt spid="103">
                                            <p:txEl>
                                              <p:pRg st="0" end="0"/>
                                            </p:txEl>
                                          </p:spTgt>
                                        </p:tgtEl>
                                        <p:attrNameLst>
                                          <p:attrName>style.visibility</p:attrName>
                                        </p:attrNameLst>
                                      </p:cBhvr>
                                      <p:to>
                                        <p:strVal val="visible"/>
                                      </p:to>
                                    </p:set>
                                    <p:anim calcmode="lin" valueType="num">
                                      <p:cBhvr additive="base">
                                        <p:cTn id="161" dur="750" fill="hold"/>
                                        <p:tgtEl>
                                          <p:spTgt spid="103">
                                            <p:txEl>
                                              <p:pRg st="0" end="0"/>
                                            </p:txEl>
                                          </p:spTgt>
                                        </p:tgtEl>
                                        <p:attrNameLst>
                                          <p:attrName>ppt_x</p:attrName>
                                        </p:attrNameLst>
                                      </p:cBhvr>
                                      <p:tavLst>
                                        <p:tav tm="0">
                                          <p:val>
                                            <p:strVal val="0-#ppt_w/2"/>
                                          </p:val>
                                        </p:tav>
                                        <p:tav tm="100000">
                                          <p:val>
                                            <p:strVal val="#ppt_x"/>
                                          </p:val>
                                        </p:tav>
                                      </p:tavLst>
                                    </p:anim>
                                    <p:anim calcmode="lin" valueType="num">
                                      <p:cBhvr additive="base">
                                        <p:cTn id="162" dur="750" fill="hold"/>
                                        <p:tgtEl>
                                          <p:spTgt spid="103">
                                            <p:txEl>
                                              <p:pRg st="0" end="0"/>
                                            </p:txEl>
                                          </p:spTgt>
                                        </p:tgtEl>
                                        <p:attrNameLst>
                                          <p:attrName>ppt_y</p:attrName>
                                        </p:attrNameLst>
                                      </p:cBhvr>
                                      <p:tavLst>
                                        <p:tav tm="0">
                                          <p:val>
                                            <p:strVal val="#ppt_y"/>
                                          </p:val>
                                        </p:tav>
                                        <p:tav tm="100000">
                                          <p:val>
                                            <p:strVal val="#ppt_y"/>
                                          </p:val>
                                        </p:tav>
                                      </p:tavLst>
                                    </p:anim>
                                  </p:childTnLst>
                                </p:cTn>
                              </p:par>
                              <p:par>
                                <p:cTn id="163" presetID="10" presetClass="entr" presetSubtype="0" fill="hold" grpId="1" nodeType="withEffect">
                                  <p:stCondLst>
                                    <p:cond delay="8250"/>
                                  </p:stCondLst>
                                  <p:iterate type="lt">
                                    <p:tmPct val="4000"/>
                                  </p:iterate>
                                  <p:childTnLst>
                                    <p:set>
                                      <p:cBhvr>
                                        <p:cTn id="164" dur="1" fill="hold">
                                          <p:stCondLst>
                                            <p:cond delay="0"/>
                                          </p:stCondLst>
                                        </p:cTn>
                                        <p:tgtEl>
                                          <p:spTgt spid="103">
                                            <p:txEl>
                                              <p:pRg st="0" end="0"/>
                                            </p:txEl>
                                          </p:spTgt>
                                        </p:tgtEl>
                                        <p:attrNameLst>
                                          <p:attrName>style.visibility</p:attrName>
                                        </p:attrNameLst>
                                      </p:cBhvr>
                                      <p:to>
                                        <p:strVal val="visible"/>
                                      </p:to>
                                    </p:set>
                                    <p:animEffect transition="in" filter="fade">
                                      <p:cBhvr>
                                        <p:cTn id="165" dur="750"/>
                                        <p:tgtEl>
                                          <p:spTgt spid="103">
                                            <p:txEl>
                                              <p:pRg st="0" end="0"/>
                                            </p:txEl>
                                          </p:spTgt>
                                        </p:tgtEl>
                                      </p:cBhvr>
                                    </p:animEffect>
                                  </p:childTnLst>
                                </p:cTn>
                              </p:par>
                              <p:par>
                                <p:cTn id="166" presetID="2" presetClass="entr" presetSubtype="1" decel="100000" fill="hold" grpId="0" nodeType="withEffect">
                                  <p:stCondLst>
                                    <p:cond delay="1500"/>
                                  </p:stCondLst>
                                  <p:iterate type="lt">
                                    <p:tmPct val="4000"/>
                                  </p:iterate>
                                  <p:childTnLst>
                                    <p:set>
                                      <p:cBhvr>
                                        <p:cTn id="167" dur="1" fill="hold">
                                          <p:stCondLst>
                                            <p:cond delay="0"/>
                                          </p:stCondLst>
                                        </p:cTn>
                                        <p:tgtEl>
                                          <p:spTgt spid="104">
                                            <p:txEl>
                                              <p:pRg st="0" end="0"/>
                                            </p:txEl>
                                          </p:spTgt>
                                        </p:tgtEl>
                                        <p:attrNameLst>
                                          <p:attrName>style.visibility</p:attrName>
                                        </p:attrNameLst>
                                      </p:cBhvr>
                                      <p:to>
                                        <p:strVal val="visible"/>
                                      </p:to>
                                    </p:set>
                                    <p:anim calcmode="lin" valueType="num">
                                      <p:cBhvr additive="base">
                                        <p:cTn id="168" dur="750" fill="hold"/>
                                        <p:tgtEl>
                                          <p:spTgt spid="104">
                                            <p:txEl>
                                              <p:pRg st="0" end="0"/>
                                            </p:txEl>
                                          </p:spTgt>
                                        </p:tgtEl>
                                        <p:attrNameLst>
                                          <p:attrName>ppt_x</p:attrName>
                                        </p:attrNameLst>
                                      </p:cBhvr>
                                      <p:tavLst>
                                        <p:tav tm="0">
                                          <p:val>
                                            <p:strVal val="#ppt_x"/>
                                          </p:val>
                                        </p:tav>
                                        <p:tav tm="100000">
                                          <p:val>
                                            <p:strVal val="#ppt_x"/>
                                          </p:val>
                                        </p:tav>
                                      </p:tavLst>
                                    </p:anim>
                                    <p:anim calcmode="lin" valueType="num">
                                      <p:cBhvr additive="base">
                                        <p:cTn id="169" dur="750" fill="hold"/>
                                        <p:tgtEl>
                                          <p:spTgt spid="104">
                                            <p:txEl>
                                              <p:pRg st="0" end="0"/>
                                            </p:txEl>
                                          </p:spTgt>
                                        </p:tgtEl>
                                        <p:attrNameLst>
                                          <p:attrName>ppt_y</p:attrName>
                                        </p:attrNameLst>
                                      </p:cBhvr>
                                      <p:tavLst>
                                        <p:tav tm="0">
                                          <p:val>
                                            <p:strVal val="0-#ppt_h/2"/>
                                          </p:val>
                                        </p:tav>
                                        <p:tav tm="100000">
                                          <p:val>
                                            <p:strVal val="#ppt_y"/>
                                          </p:val>
                                        </p:tav>
                                      </p:tavLst>
                                    </p:anim>
                                  </p:childTnLst>
                                </p:cTn>
                              </p:par>
                              <p:par>
                                <p:cTn id="170" presetID="10" presetClass="entr" presetSubtype="0" fill="hold" grpId="1" nodeType="withEffect">
                                  <p:stCondLst>
                                    <p:cond delay="1500"/>
                                  </p:stCondLst>
                                  <p:iterate type="lt">
                                    <p:tmPct val="4000"/>
                                  </p:iterate>
                                  <p:childTnLst>
                                    <p:set>
                                      <p:cBhvr>
                                        <p:cTn id="171" dur="1" fill="hold">
                                          <p:stCondLst>
                                            <p:cond delay="0"/>
                                          </p:stCondLst>
                                        </p:cTn>
                                        <p:tgtEl>
                                          <p:spTgt spid="104">
                                            <p:txEl>
                                              <p:pRg st="0" end="0"/>
                                            </p:txEl>
                                          </p:spTgt>
                                        </p:tgtEl>
                                        <p:attrNameLst>
                                          <p:attrName>style.visibility</p:attrName>
                                        </p:attrNameLst>
                                      </p:cBhvr>
                                      <p:to>
                                        <p:strVal val="visible"/>
                                      </p:to>
                                    </p:set>
                                    <p:animEffect transition="in" filter="fade">
                                      <p:cBhvr>
                                        <p:cTn id="172" dur="750"/>
                                        <p:tgtEl>
                                          <p:spTgt spid="104">
                                            <p:txEl>
                                              <p:pRg st="0" end="0"/>
                                            </p:txEl>
                                          </p:spTgt>
                                        </p:tgtEl>
                                      </p:cBhvr>
                                    </p:animEffect>
                                  </p:childTnLst>
                                </p:cTn>
                              </p:par>
                              <p:par>
                                <p:cTn id="173" presetID="2" presetClass="entr" presetSubtype="2" decel="100000" fill="hold" grpId="0" nodeType="withEffect">
                                  <p:stCondLst>
                                    <p:cond delay="5000"/>
                                  </p:stCondLst>
                                  <p:iterate type="lt">
                                    <p:tmPct val="4000"/>
                                  </p:iterate>
                                  <p:childTnLst>
                                    <p:set>
                                      <p:cBhvr>
                                        <p:cTn id="174" dur="1" fill="hold">
                                          <p:stCondLst>
                                            <p:cond delay="0"/>
                                          </p:stCondLst>
                                        </p:cTn>
                                        <p:tgtEl>
                                          <p:spTgt spid="105">
                                            <p:txEl>
                                              <p:pRg st="0" end="0"/>
                                            </p:txEl>
                                          </p:spTgt>
                                        </p:tgtEl>
                                        <p:attrNameLst>
                                          <p:attrName>style.visibility</p:attrName>
                                        </p:attrNameLst>
                                      </p:cBhvr>
                                      <p:to>
                                        <p:strVal val="visible"/>
                                      </p:to>
                                    </p:set>
                                    <p:anim calcmode="lin" valueType="num">
                                      <p:cBhvr additive="base">
                                        <p:cTn id="175" dur="750" fill="hold"/>
                                        <p:tgtEl>
                                          <p:spTgt spid="105">
                                            <p:txEl>
                                              <p:pRg st="0" end="0"/>
                                            </p:txEl>
                                          </p:spTgt>
                                        </p:tgtEl>
                                        <p:attrNameLst>
                                          <p:attrName>ppt_x</p:attrName>
                                        </p:attrNameLst>
                                      </p:cBhvr>
                                      <p:tavLst>
                                        <p:tav tm="0">
                                          <p:val>
                                            <p:strVal val="1+#ppt_w/2"/>
                                          </p:val>
                                        </p:tav>
                                        <p:tav tm="100000">
                                          <p:val>
                                            <p:strVal val="#ppt_x"/>
                                          </p:val>
                                        </p:tav>
                                      </p:tavLst>
                                    </p:anim>
                                    <p:anim calcmode="lin" valueType="num">
                                      <p:cBhvr additive="base">
                                        <p:cTn id="176" dur="750" fill="hold"/>
                                        <p:tgtEl>
                                          <p:spTgt spid="105">
                                            <p:txEl>
                                              <p:pRg st="0" end="0"/>
                                            </p:txEl>
                                          </p:spTgt>
                                        </p:tgtEl>
                                        <p:attrNameLst>
                                          <p:attrName>ppt_y</p:attrName>
                                        </p:attrNameLst>
                                      </p:cBhvr>
                                      <p:tavLst>
                                        <p:tav tm="0">
                                          <p:val>
                                            <p:strVal val="#ppt_y"/>
                                          </p:val>
                                        </p:tav>
                                        <p:tav tm="100000">
                                          <p:val>
                                            <p:strVal val="#ppt_y"/>
                                          </p:val>
                                        </p:tav>
                                      </p:tavLst>
                                    </p:anim>
                                  </p:childTnLst>
                                </p:cTn>
                              </p:par>
                              <p:par>
                                <p:cTn id="177" presetID="10" presetClass="entr" presetSubtype="0" fill="hold" grpId="1" nodeType="withEffect">
                                  <p:stCondLst>
                                    <p:cond delay="5000"/>
                                  </p:stCondLst>
                                  <p:iterate type="lt">
                                    <p:tmPct val="4000"/>
                                  </p:iterate>
                                  <p:childTnLst>
                                    <p:set>
                                      <p:cBhvr>
                                        <p:cTn id="178" dur="1" fill="hold">
                                          <p:stCondLst>
                                            <p:cond delay="0"/>
                                          </p:stCondLst>
                                        </p:cTn>
                                        <p:tgtEl>
                                          <p:spTgt spid="105">
                                            <p:txEl>
                                              <p:pRg st="0" end="0"/>
                                            </p:txEl>
                                          </p:spTgt>
                                        </p:tgtEl>
                                        <p:attrNameLst>
                                          <p:attrName>style.visibility</p:attrName>
                                        </p:attrNameLst>
                                      </p:cBhvr>
                                      <p:to>
                                        <p:strVal val="visible"/>
                                      </p:to>
                                    </p:set>
                                    <p:animEffect transition="in" filter="fade">
                                      <p:cBhvr>
                                        <p:cTn id="179" dur="75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0" restart="whenNotActive" fill="hold" evtFilter="cancelBubble" nodeType="interactiveSeq">
                <p:stCondLst>
                  <p:cond evt="onClick" delay="0">
                    <p:tgtEl>
                      <p:spTgt spid="150"/>
                    </p:tgtEl>
                  </p:cond>
                </p:stCondLst>
                <p:endSync evt="end" delay="0">
                  <p:rtn val="all"/>
                </p:endSync>
                <p:childTnLst>
                  <p:par>
                    <p:cTn id="181" fill="hold">
                      <p:stCondLst>
                        <p:cond delay="0"/>
                      </p:stCondLst>
                      <p:childTnLst>
                        <p:par>
                          <p:cTn id="182" fill="hold">
                            <p:stCondLst>
                              <p:cond delay="0"/>
                            </p:stCondLst>
                            <p:childTnLst>
                              <p:par>
                                <p:cTn id="183" presetID="8" presetClass="emph" presetSubtype="0" accel="50000" decel="50000" fill="hold" grpId="0" nodeType="withEffect">
                                  <p:stCondLst>
                                    <p:cond delay="0"/>
                                  </p:stCondLst>
                                  <p:childTnLst>
                                    <p:animRot by="-10800000">
                                      <p:cBhvr>
                                        <p:cTn id="184" dur="1000" fill="hold"/>
                                        <p:tgtEl>
                                          <p:spTgt spid="43"/>
                                        </p:tgtEl>
                                        <p:attrNameLst>
                                          <p:attrName>r</p:attrName>
                                        </p:attrNameLst>
                                      </p:cBhvr>
                                    </p:animRot>
                                  </p:childTnLst>
                                </p:cTn>
                              </p:par>
                              <p:par>
                                <p:cTn id="185" presetID="35" presetClass="path" presetSubtype="0" decel="100000" fill="hold" grpId="1" nodeType="withEffect">
                                  <p:stCondLst>
                                    <p:cond delay="0"/>
                                  </p:stCondLst>
                                  <p:childTnLst>
                                    <p:animMotion origin="layout" path="M -1.57491E-7 3.33333E-6 L -0.23519 3.33333E-6 " pathEditMode="relative" rAng="0" ptsTypes="AA">
                                      <p:cBhvr>
                                        <p:cTn id="186" dur="1000" fill="hold"/>
                                        <p:tgtEl>
                                          <p:spTgt spid="43"/>
                                        </p:tgtEl>
                                        <p:attrNameLst>
                                          <p:attrName>ppt_x</p:attrName>
                                          <p:attrName>ppt_y</p:attrName>
                                        </p:attrNameLst>
                                      </p:cBhvr>
                                      <p:rCtr x="-11766" y="0"/>
                                    </p:animMotion>
                                  </p:childTnLst>
                                </p:cTn>
                              </p:par>
                              <p:par>
                                <p:cTn id="187" presetID="35" presetClass="path" presetSubtype="0" decel="100000" fill="hold" grpId="0" nodeType="withEffect">
                                  <p:stCondLst>
                                    <p:cond delay="0"/>
                                  </p:stCondLst>
                                  <p:childTnLst>
                                    <p:animMotion origin="layout" path="M -1.57491E-7 3.33333E-6 L -0.23519 3.33333E-6 " pathEditMode="relative" rAng="0" ptsTypes="AA">
                                      <p:cBhvr>
                                        <p:cTn id="188" dur="1000" fill="hold"/>
                                        <p:tgtEl>
                                          <p:spTgt spid="150"/>
                                        </p:tgtEl>
                                        <p:attrNameLst>
                                          <p:attrName>ppt_x</p:attrName>
                                          <p:attrName>ppt_y</p:attrName>
                                        </p:attrNameLst>
                                      </p:cBhvr>
                                      <p:rCtr x="-11766" y="0"/>
                                    </p:animMotion>
                                  </p:childTnLst>
                                </p:cTn>
                              </p:par>
                              <p:par>
                                <p:cTn id="189" presetID="35" presetClass="path" presetSubtype="0" decel="100000" fill="hold" grpId="0" nodeType="withEffect">
                                  <p:stCondLst>
                                    <p:cond delay="0"/>
                                  </p:stCondLst>
                                  <p:childTnLst>
                                    <p:animMotion origin="layout" path="M 1.6851E-6 -1.48148E-6 L -0.25153 -1.48148E-6 " pathEditMode="relative" rAng="0" ptsTypes="AA">
                                      <p:cBhvr>
                                        <p:cTn id="190" dur="1000" fill="hold"/>
                                        <p:tgtEl>
                                          <p:spTgt spid="42"/>
                                        </p:tgtEl>
                                        <p:attrNameLst>
                                          <p:attrName>ppt_x</p:attrName>
                                          <p:attrName>ppt_y</p:attrName>
                                        </p:attrNameLst>
                                      </p:cBhvr>
                                      <p:rCtr x="-12583" y="0"/>
                                    </p:animMotion>
                                  </p:childTnLst>
                                </p:cTn>
                              </p:par>
                              <p:par>
                                <p:cTn id="191" presetID="35" presetClass="path" presetSubtype="0" decel="100000" fill="hold" nodeType="withEffect">
                                  <p:stCondLst>
                                    <p:cond delay="100"/>
                                  </p:stCondLst>
                                  <p:childTnLst>
                                    <p:animMotion origin="layout" path="M 1.6851E-6 -1.48148E-6 L -0.25153 -1.48148E-6 " pathEditMode="relative" rAng="0" ptsTypes="AA">
                                      <p:cBhvr>
                                        <p:cTn id="192" dur="1000" fill="hold"/>
                                        <p:tgtEl>
                                          <p:spTgt spid="136"/>
                                        </p:tgtEl>
                                        <p:attrNameLst>
                                          <p:attrName>ppt_x</p:attrName>
                                          <p:attrName>ppt_y</p:attrName>
                                        </p:attrNameLst>
                                      </p:cBhvr>
                                      <p:rCtr x="-12583" y="0"/>
                                    </p:animMotion>
                                  </p:childTnLst>
                                </p:cTn>
                              </p:par>
                              <p:par>
                                <p:cTn id="193" presetID="35" presetClass="path" presetSubtype="0" decel="100000" fill="hold" grpId="0" nodeType="withEffect">
                                  <p:stCondLst>
                                    <p:cond delay="100"/>
                                  </p:stCondLst>
                                  <p:childTnLst>
                                    <p:animMotion origin="layout" path="M 1.6851E-6 -1.48148E-6 L -0.25153 -1.48148E-6 " pathEditMode="relative" rAng="0" ptsTypes="AA">
                                      <p:cBhvr>
                                        <p:cTn id="194" dur="1000" fill="hold"/>
                                        <p:tgtEl>
                                          <p:spTgt spid="140"/>
                                        </p:tgtEl>
                                        <p:attrNameLst>
                                          <p:attrName>ppt_x</p:attrName>
                                          <p:attrName>ppt_y</p:attrName>
                                        </p:attrNameLst>
                                      </p:cBhvr>
                                      <p:rCtr x="-12583" y="0"/>
                                    </p:animMotion>
                                  </p:childTnLst>
                                </p:cTn>
                              </p:par>
                              <p:par>
                                <p:cTn id="195" presetID="35" presetClass="path" presetSubtype="0" decel="100000" fill="hold" nodeType="withEffect">
                                  <p:stCondLst>
                                    <p:cond delay="200"/>
                                  </p:stCondLst>
                                  <p:childTnLst>
                                    <p:animMotion origin="layout" path="M 1.6851E-6 -1.48148E-6 L -0.25153 -1.48148E-6 " pathEditMode="relative" rAng="0" ptsTypes="AA">
                                      <p:cBhvr>
                                        <p:cTn id="196" dur="1000" fill="hold"/>
                                        <p:tgtEl>
                                          <p:spTgt spid="130"/>
                                        </p:tgtEl>
                                        <p:attrNameLst>
                                          <p:attrName>ppt_x</p:attrName>
                                          <p:attrName>ppt_y</p:attrName>
                                        </p:attrNameLst>
                                      </p:cBhvr>
                                      <p:rCtr x="-12583" y="0"/>
                                    </p:animMotion>
                                  </p:childTnLst>
                                </p:cTn>
                              </p:par>
                              <p:par>
                                <p:cTn id="197" presetID="35" presetClass="path" presetSubtype="0" decel="100000" fill="hold" grpId="0" nodeType="withEffect">
                                  <p:stCondLst>
                                    <p:cond delay="200"/>
                                  </p:stCondLst>
                                  <p:childTnLst>
                                    <p:animMotion origin="layout" path="M 1.6851E-6 -1.48148E-6 L -0.25153 -1.48148E-6 " pathEditMode="relative" rAng="0" ptsTypes="AA">
                                      <p:cBhvr>
                                        <p:cTn id="198" dur="1000" fill="hold"/>
                                        <p:tgtEl>
                                          <p:spTgt spid="141"/>
                                        </p:tgtEl>
                                        <p:attrNameLst>
                                          <p:attrName>ppt_x</p:attrName>
                                          <p:attrName>ppt_y</p:attrName>
                                        </p:attrNameLst>
                                      </p:cBhvr>
                                      <p:rCtr x="-12583" y="0"/>
                                    </p:animMotion>
                                  </p:childTnLst>
                                </p:cTn>
                              </p:par>
                              <p:par>
                                <p:cTn id="199" presetID="35" presetClass="path" presetSubtype="0" decel="100000" fill="hold" nodeType="withEffect">
                                  <p:stCondLst>
                                    <p:cond delay="300"/>
                                  </p:stCondLst>
                                  <p:childTnLst>
                                    <p:animMotion origin="layout" path="M 1.6851E-6 -1.48148E-6 L -0.25153 -1.48148E-6 " pathEditMode="relative" rAng="0" ptsTypes="AA">
                                      <p:cBhvr>
                                        <p:cTn id="200" dur="1000" fill="hold"/>
                                        <p:tgtEl>
                                          <p:spTgt spid="122"/>
                                        </p:tgtEl>
                                        <p:attrNameLst>
                                          <p:attrName>ppt_x</p:attrName>
                                          <p:attrName>ppt_y</p:attrName>
                                        </p:attrNameLst>
                                      </p:cBhvr>
                                      <p:rCtr x="-12583" y="0"/>
                                    </p:animMotion>
                                  </p:childTnLst>
                                </p:cTn>
                              </p:par>
                              <p:par>
                                <p:cTn id="201" presetID="35" presetClass="path" presetSubtype="0" decel="100000" fill="hold" grpId="0" nodeType="withEffect">
                                  <p:stCondLst>
                                    <p:cond delay="300"/>
                                  </p:stCondLst>
                                  <p:childTnLst>
                                    <p:animMotion origin="layout" path="M 1.6851E-6 -1.48148E-6 L -0.25153 -1.48148E-6 " pathEditMode="relative" rAng="0" ptsTypes="AA">
                                      <p:cBhvr>
                                        <p:cTn id="202" dur="1000" fill="hold"/>
                                        <p:tgtEl>
                                          <p:spTgt spid="142"/>
                                        </p:tgtEl>
                                        <p:attrNameLst>
                                          <p:attrName>ppt_x</p:attrName>
                                          <p:attrName>ppt_y</p:attrName>
                                        </p:attrNameLst>
                                      </p:cBhvr>
                                      <p:rCtr x="-12583" y="0"/>
                                    </p:animMotion>
                                  </p:childTnLst>
                                </p:cTn>
                              </p:par>
                              <p:par>
                                <p:cTn id="203" presetID="35" presetClass="path" presetSubtype="0" decel="100000" fill="hold" nodeType="withEffect">
                                  <p:stCondLst>
                                    <p:cond delay="400"/>
                                  </p:stCondLst>
                                  <p:childTnLst>
                                    <p:animMotion origin="layout" path="M 1.6851E-6 -1.48148E-6 L -0.25153 -1.48148E-6 " pathEditMode="relative" rAng="0" ptsTypes="AA">
                                      <p:cBhvr>
                                        <p:cTn id="204" dur="1000" fill="hold"/>
                                        <p:tgtEl>
                                          <p:spTgt spid="118"/>
                                        </p:tgtEl>
                                        <p:attrNameLst>
                                          <p:attrName>ppt_x</p:attrName>
                                          <p:attrName>ppt_y</p:attrName>
                                        </p:attrNameLst>
                                      </p:cBhvr>
                                      <p:rCtr x="-12583" y="0"/>
                                    </p:animMotion>
                                  </p:childTnLst>
                                </p:cTn>
                              </p:par>
                              <p:par>
                                <p:cTn id="205" presetID="35" presetClass="path" presetSubtype="0" decel="100000" fill="hold" grpId="0" nodeType="withEffect">
                                  <p:stCondLst>
                                    <p:cond delay="400"/>
                                  </p:stCondLst>
                                  <p:childTnLst>
                                    <p:animMotion origin="layout" path="M 1.6851E-6 -1.48148E-6 L -0.25153 -1.48148E-6 " pathEditMode="relative" rAng="0" ptsTypes="AA">
                                      <p:cBhvr>
                                        <p:cTn id="206" dur="1000" fill="hold"/>
                                        <p:tgtEl>
                                          <p:spTgt spid="143"/>
                                        </p:tgtEl>
                                        <p:attrNameLst>
                                          <p:attrName>ppt_x</p:attrName>
                                          <p:attrName>ppt_y</p:attrName>
                                        </p:attrNameLst>
                                      </p:cBhvr>
                                      <p:rCtr x="-12583" y="0"/>
                                    </p:animMotion>
                                  </p:childTnLst>
                                </p:cTn>
                              </p:par>
                              <p:par>
                                <p:cTn id="207" presetID="35" presetClass="path" presetSubtype="0" decel="100000" fill="hold" nodeType="withEffect">
                                  <p:stCondLst>
                                    <p:cond delay="500"/>
                                  </p:stCondLst>
                                  <p:childTnLst>
                                    <p:animMotion origin="layout" path="M 1.6851E-6 -1.48148E-6 L -0.25153 -1.48148E-6 " pathEditMode="relative" rAng="0" ptsTypes="AA">
                                      <p:cBhvr>
                                        <p:cTn id="208" dur="1000" fill="hold"/>
                                        <p:tgtEl>
                                          <p:spTgt spid="70"/>
                                        </p:tgtEl>
                                        <p:attrNameLst>
                                          <p:attrName>ppt_x</p:attrName>
                                          <p:attrName>ppt_y</p:attrName>
                                        </p:attrNameLst>
                                      </p:cBhvr>
                                      <p:rCtr x="-12583" y="0"/>
                                    </p:animMotion>
                                  </p:childTnLst>
                                </p:cTn>
                              </p:par>
                              <p:par>
                                <p:cTn id="209" presetID="35" presetClass="path" presetSubtype="0" decel="100000" fill="hold" grpId="0" nodeType="withEffect">
                                  <p:stCondLst>
                                    <p:cond delay="500"/>
                                  </p:stCondLst>
                                  <p:childTnLst>
                                    <p:animMotion origin="layout" path="M 1.6851E-6 -1.48148E-6 L -0.25153 -1.48148E-6 " pathEditMode="relative" rAng="0" ptsTypes="AA">
                                      <p:cBhvr>
                                        <p:cTn id="210" dur="1000" fill="hold"/>
                                        <p:tgtEl>
                                          <p:spTgt spid="144"/>
                                        </p:tgtEl>
                                        <p:attrNameLst>
                                          <p:attrName>ppt_x</p:attrName>
                                          <p:attrName>ppt_y</p:attrName>
                                        </p:attrNameLst>
                                      </p:cBhvr>
                                      <p:rCtr x="-12583" y="0"/>
                                    </p:animMotion>
                                  </p:childTnLst>
                                </p:cTn>
                              </p:par>
                              <p:par>
                                <p:cTn id="211" presetID="35" presetClass="path" presetSubtype="0" decel="100000" fill="hold" nodeType="withEffect">
                                  <p:stCondLst>
                                    <p:cond delay="600"/>
                                  </p:stCondLst>
                                  <p:childTnLst>
                                    <p:animMotion origin="layout" path="M 1.6851E-6 -1.48148E-6 L -0.25153 -1.48148E-6 " pathEditMode="relative" rAng="0" ptsTypes="AA">
                                      <p:cBhvr>
                                        <p:cTn id="212" dur="1000" fill="hold"/>
                                        <p:tgtEl>
                                          <p:spTgt spid="64"/>
                                        </p:tgtEl>
                                        <p:attrNameLst>
                                          <p:attrName>ppt_x</p:attrName>
                                          <p:attrName>ppt_y</p:attrName>
                                        </p:attrNameLst>
                                      </p:cBhvr>
                                      <p:rCtr x="-12583" y="0"/>
                                    </p:animMotion>
                                  </p:childTnLst>
                                </p:cTn>
                              </p:par>
                              <p:par>
                                <p:cTn id="213" presetID="35" presetClass="path" presetSubtype="0" decel="100000" fill="hold" grpId="0" nodeType="withEffect">
                                  <p:stCondLst>
                                    <p:cond delay="600"/>
                                  </p:stCondLst>
                                  <p:childTnLst>
                                    <p:animMotion origin="layout" path="M 1.6851E-6 -1.48148E-6 L -0.25153 -1.48148E-6 " pathEditMode="relative" rAng="0" ptsTypes="AA">
                                      <p:cBhvr>
                                        <p:cTn id="214" dur="1000" fill="hold"/>
                                        <p:tgtEl>
                                          <p:spTgt spid="145"/>
                                        </p:tgtEl>
                                        <p:attrNameLst>
                                          <p:attrName>ppt_x</p:attrName>
                                          <p:attrName>ppt_y</p:attrName>
                                        </p:attrNameLst>
                                      </p:cBhvr>
                                      <p:rCtr x="-12583" y="0"/>
                                    </p:animMotion>
                                  </p:childTnLst>
                                </p:cTn>
                              </p:par>
                              <p:par>
                                <p:cTn id="215" presetID="35" presetClass="path" presetSubtype="0" decel="100000" fill="hold" nodeType="withEffect">
                                  <p:stCondLst>
                                    <p:cond delay="700"/>
                                  </p:stCondLst>
                                  <p:childTnLst>
                                    <p:animMotion origin="layout" path="M 1.6851E-6 -1.48148E-6 L -0.25153 -1.48148E-6 " pathEditMode="relative" rAng="0" ptsTypes="AA">
                                      <p:cBhvr>
                                        <p:cTn id="216" dur="1000" fill="hold"/>
                                        <p:tgtEl>
                                          <p:spTgt spid="58"/>
                                        </p:tgtEl>
                                        <p:attrNameLst>
                                          <p:attrName>ppt_x</p:attrName>
                                          <p:attrName>ppt_y</p:attrName>
                                        </p:attrNameLst>
                                      </p:cBhvr>
                                      <p:rCtr x="-12583" y="0"/>
                                    </p:animMotion>
                                  </p:childTnLst>
                                </p:cTn>
                              </p:par>
                              <p:par>
                                <p:cTn id="217" presetID="35" presetClass="path" presetSubtype="0" decel="100000" fill="hold" grpId="0" nodeType="withEffect">
                                  <p:stCondLst>
                                    <p:cond delay="700"/>
                                  </p:stCondLst>
                                  <p:childTnLst>
                                    <p:animMotion origin="layout" path="M 1.6851E-6 -1.48148E-6 L -0.25153 -1.48148E-6 " pathEditMode="relative" rAng="0" ptsTypes="AA">
                                      <p:cBhvr>
                                        <p:cTn id="218" dur="1000" fill="hold"/>
                                        <p:tgtEl>
                                          <p:spTgt spid="146"/>
                                        </p:tgtEl>
                                        <p:attrNameLst>
                                          <p:attrName>ppt_x</p:attrName>
                                          <p:attrName>ppt_y</p:attrName>
                                        </p:attrNameLst>
                                      </p:cBhvr>
                                      <p:rCtr x="-12583" y="0"/>
                                    </p:animMotion>
                                  </p:childTnLst>
                                </p:cTn>
                              </p:par>
                              <p:par>
                                <p:cTn id="219" presetID="35" presetClass="path" presetSubtype="0" decel="100000" fill="hold" nodeType="withEffect">
                                  <p:stCondLst>
                                    <p:cond delay="800"/>
                                  </p:stCondLst>
                                  <p:childTnLst>
                                    <p:animMotion origin="layout" path="M 1.6851E-6 -1.48148E-6 L -0.25153 -1.48148E-6 " pathEditMode="relative" rAng="0" ptsTypes="AA">
                                      <p:cBhvr>
                                        <p:cTn id="220" dur="1000" fill="hold"/>
                                        <p:tgtEl>
                                          <p:spTgt spid="51"/>
                                        </p:tgtEl>
                                        <p:attrNameLst>
                                          <p:attrName>ppt_x</p:attrName>
                                          <p:attrName>ppt_y</p:attrName>
                                        </p:attrNameLst>
                                      </p:cBhvr>
                                      <p:rCtr x="-12583" y="0"/>
                                    </p:animMotion>
                                  </p:childTnLst>
                                </p:cTn>
                              </p:par>
                              <p:par>
                                <p:cTn id="221" presetID="35" presetClass="path" presetSubtype="0" decel="100000" fill="hold" grpId="0" nodeType="withEffect">
                                  <p:stCondLst>
                                    <p:cond delay="800"/>
                                  </p:stCondLst>
                                  <p:childTnLst>
                                    <p:animMotion origin="layout" path="M 1.6851E-6 -1.48148E-6 L -0.25153 -1.48148E-6 " pathEditMode="relative" rAng="0" ptsTypes="AA">
                                      <p:cBhvr>
                                        <p:cTn id="222" dur="1000" fill="hold"/>
                                        <p:tgtEl>
                                          <p:spTgt spid="147"/>
                                        </p:tgtEl>
                                        <p:attrNameLst>
                                          <p:attrName>ppt_x</p:attrName>
                                          <p:attrName>ppt_y</p:attrName>
                                        </p:attrNameLst>
                                      </p:cBhvr>
                                      <p:rCtr x="-12583" y="0"/>
                                    </p:animMotion>
                                  </p:childTnLst>
                                </p:cTn>
                              </p:par>
                              <p:par>
                                <p:cTn id="223" presetID="35" presetClass="path" presetSubtype="0" decel="100000" fill="hold" nodeType="withEffect">
                                  <p:stCondLst>
                                    <p:cond delay="900"/>
                                  </p:stCondLst>
                                  <p:childTnLst>
                                    <p:animMotion origin="layout" path="M 1.6851E-6 -1.48148E-6 L -0.25153 -1.48148E-6 " pathEditMode="relative" rAng="0" ptsTypes="AA">
                                      <p:cBhvr>
                                        <p:cTn id="224" dur="1000" fill="hold"/>
                                        <p:tgtEl>
                                          <p:spTgt spid="47"/>
                                        </p:tgtEl>
                                        <p:attrNameLst>
                                          <p:attrName>ppt_x</p:attrName>
                                          <p:attrName>ppt_y</p:attrName>
                                        </p:attrNameLst>
                                      </p:cBhvr>
                                      <p:rCtr x="-12583" y="0"/>
                                    </p:animMotion>
                                  </p:childTnLst>
                                </p:cTn>
                              </p:par>
                              <p:par>
                                <p:cTn id="225" presetID="35" presetClass="path" presetSubtype="0" decel="100000" fill="hold" grpId="0" nodeType="withEffect">
                                  <p:stCondLst>
                                    <p:cond delay="900"/>
                                  </p:stCondLst>
                                  <p:childTnLst>
                                    <p:animMotion origin="layout" path="M 1.6851E-6 -1.48148E-6 L -0.25153 -1.48148E-6 " pathEditMode="relative" rAng="0" ptsTypes="AA">
                                      <p:cBhvr>
                                        <p:cTn id="226" dur="1000" fill="hold"/>
                                        <p:tgtEl>
                                          <p:spTgt spid="148"/>
                                        </p:tgtEl>
                                        <p:attrNameLst>
                                          <p:attrName>ppt_x</p:attrName>
                                          <p:attrName>ppt_y</p:attrName>
                                        </p:attrNameLst>
                                      </p:cBhvr>
                                      <p:rCtr x="-12583" y="0"/>
                                    </p:animMotion>
                                  </p:childTnLst>
                                </p:cTn>
                              </p:par>
                              <p:par>
                                <p:cTn id="227" presetID="35" presetClass="path" presetSubtype="0" decel="100000" fill="hold" nodeType="withEffect">
                                  <p:stCondLst>
                                    <p:cond delay="1000"/>
                                  </p:stCondLst>
                                  <p:childTnLst>
                                    <p:animMotion origin="layout" path="M 1.6851E-6 -1.48148E-6 L -0.25153 -1.48148E-6 " pathEditMode="relative" rAng="0" ptsTypes="AA">
                                      <p:cBhvr>
                                        <p:cTn id="228" dur="1000" fill="hold"/>
                                        <p:tgtEl>
                                          <p:spTgt spid="44"/>
                                        </p:tgtEl>
                                        <p:attrNameLst>
                                          <p:attrName>ppt_x</p:attrName>
                                          <p:attrName>ppt_y</p:attrName>
                                        </p:attrNameLst>
                                      </p:cBhvr>
                                      <p:rCtr x="-12583" y="0"/>
                                    </p:animMotion>
                                  </p:childTnLst>
                                </p:cTn>
                              </p:par>
                              <p:par>
                                <p:cTn id="229" presetID="35" presetClass="path" presetSubtype="0" decel="100000" fill="hold" grpId="0" nodeType="withEffect">
                                  <p:stCondLst>
                                    <p:cond delay="1000"/>
                                  </p:stCondLst>
                                  <p:childTnLst>
                                    <p:animMotion origin="layout" path="M 1.6851E-6 -1.48148E-6 L -0.25153 -1.48148E-6 " pathEditMode="relative" rAng="0" ptsTypes="AA">
                                      <p:cBhvr>
                                        <p:cTn id="230" dur="1000" fill="hold"/>
                                        <p:tgtEl>
                                          <p:spTgt spid="149"/>
                                        </p:tgtEl>
                                        <p:attrNameLst>
                                          <p:attrName>ppt_x</p:attrName>
                                          <p:attrName>ppt_y</p:attrName>
                                        </p:attrNameLst>
                                      </p:cBhvr>
                                      <p:rCtr x="-12583" y="0"/>
                                    </p:animMotion>
                                  </p:childTnLst>
                                </p:cTn>
                              </p:par>
                            </p:childTnLst>
                          </p:cTn>
                        </p:par>
                      </p:childTnLst>
                    </p:cTn>
                  </p:par>
                  <p:par>
                    <p:cTn id="231" fill="hold">
                      <p:stCondLst>
                        <p:cond delay="indefinite"/>
                      </p:stCondLst>
                      <p:childTnLst>
                        <p:par>
                          <p:cTn id="232" fill="hold">
                            <p:stCondLst>
                              <p:cond delay="0"/>
                            </p:stCondLst>
                            <p:childTnLst>
                              <p:par>
                                <p:cTn id="233" presetID="63" presetClass="path" presetSubtype="0" accel="100000" fill="hold" nodeType="clickEffect">
                                  <p:stCondLst>
                                    <p:cond delay="0"/>
                                  </p:stCondLst>
                                  <p:childTnLst>
                                    <p:animMotion origin="layout" path="M -0.25169 -3.7037E-6 L -4.32587E-6 -3.7037E-6 " pathEditMode="relative" rAng="0" ptsTypes="AA">
                                      <p:cBhvr>
                                        <p:cTn id="234" dur="1000" fill="hold"/>
                                        <p:tgtEl>
                                          <p:spTgt spid="44"/>
                                        </p:tgtEl>
                                        <p:attrNameLst>
                                          <p:attrName>ppt_x</p:attrName>
                                          <p:attrName>ppt_y</p:attrName>
                                        </p:attrNameLst>
                                      </p:cBhvr>
                                      <p:rCtr x="12585" y="0"/>
                                    </p:animMotion>
                                  </p:childTnLst>
                                </p:cTn>
                              </p:par>
                              <p:par>
                                <p:cTn id="235" presetID="63" presetClass="path" presetSubtype="0" accel="100000" fill="hold" grpId="1" nodeType="withEffect">
                                  <p:stCondLst>
                                    <p:cond delay="0"/>
                                  </p:stCondLst>
                                  <p:childTnLst>
                                    <p:animMotion origin="layout" path="M -0.2517 -1.85185E-6 L -0.00027 -1.85185E-6 " pathEditMode="relative" rAng="0" ptsTypes="AA">
                                      <p:cBhvr>
                                        <p:cTn id="236" dur="1000" fill="hold"/>
                                        <p:tgtEl>
                                          <p:spTgt spid="149"/>
                                        </p:tgtEl>
                                        <p:attrNameLst>
                                          <p:attrName>ppt_x</p:attrName>
                                          <p:attrName>ppt_y</p:attrName>
                                        </p:attrNameLst>
                                      </p:cBhvr>
                                      <p:rCtr x="12572" y="0"/>
                                    </p:animMotion>
                                  </p:childTnLst>
                                </p:cTn>
                              </p:par>
                              <p:par>
                                <p:cTn id="237" presetID="63" presetClass="path" presetSubtype="0" accel="100000" fill="hold" nodeType="withEffect">
                                  <p:stCondLst>
                                    <p:cond delay="100"/>
                                  </p:stCondLst>
                                  <p:childTnLst>
                                    <p:animMotion origin="layout" path="M -0.25169 -3.7037E-6 L -4.32587E-6 -3.7037E-6 " pathEditMode="relative" rAng="0" ptsTypes="AA">
                                      <p:cBhvr>
                                        <p:cTn id="238" dur="1000" fill="hold"/>
                                        <p:tgtEl>
                                          <p:spTgt spid="47"/>
                                        </p:tgtEl>
                                        <p:attrNameLst>
                                          <p:attrName>ppt_x</p:attrName>
                                          <p:attrName>ppt_y</p:attrName>
                                        </p:attrNameLst>
                                      </p:cBhvr>
                                      <p:rCtr x="12585" y="0"/>
                                    </p:animMotion>
                                  </p:childTnLst>
                                </p:cTn>
                              </p:par>
                              <p:par>
                                <p:cTn id="239" presetID="63" presetClass="path" presetSubtype="0" accel="100000" fill="hold" grpId="1" nodeType="withEffect">
                                  <p:stCondLst>
                                    <p:cond delay="100"/>
                                  </p:stCondLst>
                                  <p:childTnLst>
                                    <p:animMotion origin="layout" path="M -0.2517 -1.85185E-6 L -0.00027 -1.85185E-6 " pathEditMode="relative" rAng="0" ptsTypes="AA">
                                      <p:cBhvr>
                                        <p:cTn id="240" dur="1000" fill="hold"/>
                                        <p:tgtEl>
                                          <p:spTgt spid="148"/>
                                        </p:tgtEl>
                                        <p:attrNameLst>
                                          <p:attrName>ppt_x</p:attrName>
                                          <p:attrName>ppt_y</p:attrName>
                                        </p:attrNameLst>
                                      </p:cBhvr>
                                      <p:rCtr x="12572" y="0"/>
                                    </p:animMotion>
                                  </p:childTnLst>
                                </p:cTn>
                              </p:par>
                              <p:par>
                                <p:cTn id="241" presetID="63" presetClass="path" presetSubtype="0" accel="100000" fill="hold" nodeType="withEffect">
                                  <p:stCondLst>
                                    <p:cond delay="200"/>
                                  </p:stCondLst>
                                  <p:childTnLst>
                                    <p:animMotion origin="layout" path="M -0.25169 -3.7037E-6 L -4.32587E-6 -3.7037E-6 " pathEditMode="relative" rAng="0" ptsTypes="AA">
                                      <p:cBhvr>
                                        <p:cTn id="242" dur="1000" fill="hold"/>
                                        <p:tgtEl>
                                          <p:spTgt spid="51"/>
                                        </p:tgtEl>
                                        <p:attrNameLst>
                                          <p:attrName>ppt_x</p:attrName>
                                          <p:attrName>ppt_y</p:attrName>
                                        </p:attrNameLst>
                                      </p:cBhvr>
                                      <p:rCtr x="12585" y="0"/>
                                    </p:animMotion>
                                  </p:childTnLst>
                                </p:cTn>
                              </p:par>
                              <p:par>
                                <p:cTn id="243" presetID="63" presetClass="path" presetSubtype="0" accel="100000" fill="hold" grpId="1" nodeType="withEffect">
                                  <p:stCondLst>
                                    <p:cond delay="200"/>
                                  </p:stCondLst>
                                  <p:childTnLst>
                                    <p:animMotion origin="layout" path="M -0.2517 -1.85185E-6 L -0.00027 -1.85185E-6 " pathEditMode="relative" rAng="0" ptsTypes="AA">
                                      <p:cBhvr>
                                        <p:cTn id="244" dur="1000" fill="hold"/>
                                        <p:tgtEl>
                                          <p:spTgt spid="147"/>
                                        </p:tgtEl>
                                        <p:attrNameLst>
                                          <p:attrName>ppt_x</p:attrName>
                                          <p:attrName>ppt_y</p:attrName>
                                        </p:attrNameLst>
                                      </p:cBhvr>
                                      <p:rCtr x="12572" y="0"/>
                                    </p:animMotion>
                                  </p:childTnLst>
                                </p:cTn>
                              </p:par>
                              <p:par>
                                <p:cTn id="245" presetID="63" presetClass="path" presetSubtype="0" accel="100000" fill="hold" nodeType="withEffect">
                                  <p:stCondLst>
                                    <p:cond delay="300"/>
                                  </p:stCondLst>
                                  <p:childTnLst>
                                    <p:animMotion origin="layout" path="M -0.25169 -3.7037E-6 L -4.32587E-6 -3.7037E-6 " pathEditMode="relative" rAng="0" ptsTypes="AA">
                                      <p:cBhvr>
                                        <p:cTn id="246" dur="1000" fill="hold"/>
                                        <p:tgtEl>
                                          <p:spTgt spid="58"/>
                                        </p:tgtEl>
                                        <p:attrNameLst>
                                          <p:attrName>ppt_x</p:attrName>
                                          <p:attrName>ppt_y</p:attrName>
                                        </p:attrNameLst>
                                      </p:cBhvr>
                                      <p:rCtr x="12585" y="0"/>
                                    </p:animMotion>
                                  </p:childTnLst>
                                </p:cTn>
                              </p:par>
                              <p:par>
                                <p:cTn id="247" presetID="63" presetClass="path" presetSubtype="0" accel="100000" fill="hold" grpId="1" nodeType="withEffect">
                                  <p:stCondLst>
                                    <p:cond delay="300"/>
                                  </p:stCondLst>
                                  <p:childTnLst>
                                    <p:animMotion origin="layout" path="M -0.2517 -1.85185E-6 L -0.00027 -1.85185E-6 " pathEditMode="relative" rAng="0" ptsTypes="AA">
                                      <p:cBhvr>
                                        <p:cTn id="248" dur="1000" fill="hold"/>
                                        <p:tgtEl>
                                          <p:spTgt spid="146"/>
                                        </p:tgtEl>
                                        <p:attrNameLst>
                                          <p:attrName>ppt_x</p:attrName>
                                          <p:attrName>ppt_y</p:attrName>
                                        </p:attrNameLst>
                                      </p:cBhvr>
                                      <p:rCtr x="12572" y="0"/>
                                    </p:animMotion>
                                  </p:childTnLst>
                                </p:cTn>
                              </p:par>
                              <p:par>
                                <p:cTn id="249" presetID="63" presetClass="path" presetSubtype="0" accel="100000" fill="hold" nodeType="withEffect">
                                  <p:stCondLst>
                                    <p:cond delay="400"/>
                                  </p:stCondLst>
                                  <p:childTnLst>
                                    <p:animMotion origin="layout" path="M -0.25169 -3.7037E-6 L -4.32587E-6 -3.7037E-6 " pathEditMode="relative" rAng="0" ptsTypes="AA">
                                      <p:cBhvr>
                                        <p:cTn id="250" dur="1000" fill="hold"/>
                                        <p:tgtEl>
                                          <p:spTgt spid="64"/>
                                        </p:tgtEl>
                                        <p:attrNameLst>
                                          <p:attrName>ppt_x</p:attrName>
                                          <p:attrName>ppt_y</p:attrName>
                                        </p:attrNameLst>
                                      </p:cBhvr>
                                      <p:rCtr x="12585" y="0"/>
                                    </p:animMotion>
                                  </p:childTnLst>
                                </p:cTn>
                              </p:par>
                              <p:par>
                                <p:cTn id="251" presetID="63" presetClass="path" presetSubtype="0" accel="100000" fill="hold" grpId="1" nodeType="withEffect">
                                  <p:stCondLst>
                                    <p:cond delay="400"/>
                                  </p:stCondLst>
                                  <p:childTnLst>
                                    <p:animMotion origin="layout" path="M -0.2517 -1.85185E-6 L -0.00027 -1.85185E-6 " pathEditMode="relative" rAng="0" ptsTypes="AA">
                                      <p:cBhvr>
                                        <p:cTn id="252" dur="1000" fill="hold"/>
                                        <p:tgtEl>
                                          <p:spTgt spid="145"/>
                                        </p:tgtEl>
                                        <p:attrNameLst>
                                          <p:attrName>ppt_x</p:attrName>
                                          <p:attrName>ppt_y</p:attrName>
                                        </p:attrNameLst>
                                      </p:cBhvr>
                                      <p:rCtr x="12572" y="0"/>
                                    </p:animMotion>
                                  </p:childTnLst>
                                </p:cTn>
                              </p:par>
                              <p:par>
                                <p:cTn id="253" presetID="63" presetClass="path" presetSubtype="0" accel="100000" fill="hold" nodeType="withEffect">
                                  <p:stCondLst>
                                    <p:cond delay="500"/>
                                  </p:stCondLst>
                                  <p:childTnLst>
                                    <p:animMotion origin="layout" path="M -0.25169 -3.7037E-6 L -4.32587E-6 -3.7037E-6 " pathEditMode="relative" rAng="0" ptsTypes="AA">
                                      <p:cBhvr>
                                        <p:cTn id="254" dur="1000" fill="hold"/>
                                        <p:tgtEl>
                                          <p:spTgt spid="70"/>
                                        </p:tgtEl>
                                        <p:attrNameLst>
                                          <p:attrName>ppt_x</p:attrName>
                                          <p:attrName>ppt_y</p:attrName>
                                        </p:attrNameLst>
                                      </p:cBhvr>
                                      <p:rCtr x="12585" y="0"/>
                                    </p:animMotion>
                                  </p:childTnLst>
                                </p:cTn>
                              </p:par>
                              <p:par>
                                <p:cTn id="255" presetID="63" presetClass="path" presetSubtype="0" accel="100000" fill="hold" grpId="1" nodeType="withEffect">
                                  <p:stCondLst>
                                    <p:cond delay="500"/>
                                  </p:stCondLst>
                                  <p:childTnLst>
                                    <p:animMotion origin="layout" path="M -0.25169 -4.07407E-6 L 0.00117 -4.07407E-6 " pathEditMode="relative" rAng="0" ptsTypes="AA">
                                      <p:cBhvr>
                                        <p:cTn id="256" dur="1000" fill="hold"/>
                                        <p:tgtEl>
                                          <p:spTgt spid="144"/>
                                        </p:tgtEl>
                                        <p:attrNameLst>
                                          <p:attrName>ppt_x</p:attrName>
                                          <p:attrName>ppt_y</p:attrName>
                                        </p:attrNameLst>
                                      </p:cBhvr>
                                      <p:rCtr x="12637" y="0"/>
                                    </p:animMotion>
                                  </p:childTnLst>
                                </p:cTn>
                              </p:par>
                              <p:par>
                                <p:cTn id="257" presetID="63" presetClass="path" presetSubtype="0" accel="100000" fill="hold" nodeType="withEffect">
                                  <p:stCondLst>
                                    <p:cond delay="600"/>
                                  </p:stCondLst>
                                  <p:childTnLst>
                                    <p:animMotion origin="layout" path="M -0.25169 -3.7037E-6 L -4.32587E-6 -3.7037E-6 " pathEditMode="relative" rAng="0" ptsTypes="AA">
                                      <p:cBhvr>
                                        <p:cTn id="258" dur="1000" fill="hold"/>
                                        <p:tgtEl>
                                          <p:spTgt spid="118"/>
                                        </p:tgtEl>
                                        <p:attrNameLst>
                                          <p:attrName>ppt_x</p:attrName>
                                          <p:attrName>ppt_y</p:attrName>
                                        </p:attrNameLst>
                                      </p:cBhvr>
                                      <p:rCtr x="12585" y="0"/>
                                    </p:animMotion>
                                  </p:childTnLst>
                                </p:cTn>
                              </p:par>
                              <p:par>
                                <p:cTn id="259" presetID="63" presetClass="path" presetSubtype="0" accel="100000" fill="hold" grpId="1" nodeType="withEffect">
                                  <p:stCondLst>
                                    <p:cond delay="600"/>
                                  </p:stCondLst>
                                  <p:childTnLst>
                                    <p:animMotion origin="layout" path="M -0.25169 -7.40741E-7 L 0.00144 -7.40741E-7 " pathEditMode="relative" rAng="0" ptsTypes="AA">
                                      <p:cBhvr>
                                        <p:cTn id="260" dur="1000" fill="hold"/>
                                        <p:tgtEl>
                                          <p:spTgt spid="143"/>
                                        </p:tgtEl>
                                        <p:attrNameLst>
                                          <p:attrName>ppt_x</p:attrName>
                                          <p:attrName>ppt_y</p:attrName>
                                        </p:attrNameLst>
                                      </p:cBhvr>
                                      <p:rCtr x="12650" y="0"/>
                                    </p:animMotion>
                                  </p:childTnLst>
                                </p:cTn>
                              </p:par>
                              <p:par>
                                <p:cTn id="261" presetID="63" presetClass="path" presetSubtype="0" accel="100000" fill="hold" nodeType="withEffect">
                                  <p:stCondLst>
                                    <p:cond delay="700"/>
                                  </p:stCondLst>
                                  <p:childTnLst>
                                    <p:animMotion origin="layout" path="M -0.25169 -3.7037E-6 L -4.32587E-6 -3.7037E-6 " pathEditMode="relative" rAng="0" ptsTypes="AA">
                                      <p:cBhvr>
                                        <p:cTn id="262" dur="1000" fill="hold"/>
                                        <p:tgtEl>
                                          <p:spTgt spid="122"/>
                                        </p:tgtEl>
                                        <p:attrNameLst>
                                          <p:attrName>ppt_x</p:attrName>
                                          <p:attrName>ppt_y</p:attrName>
                                        </p:attrNameLst>
                                      </p:cBhvr>
                                      <p:rCtr x="12585" y="0"/>
                                    </p:animMotion>
                                  </p:childTnLst>
                                </p:cTn>
                              </p:par>
                              <p:par>
                                <p:cTn id="263" presetID="63" presetClass="path" presetSubtype="0" accel="100000" fill="hold" grpId="1" nodeType="withEffect">
                                  <p:stCondLst>
                                    <p:cond delay="700"/>
                                  </p:stCondLst>
                                  <p:childTnLst>
                                    <p:animMotion origin="layout" path="M -0.25169 4.07407E-6 L 0.00065 4.07407E-6 " pathEditMode="relative" rAng="0" ptsTypes="AA">
                                      <p:cBhvr>
                                        <p:cTn id="264" dur="1000" fill="hold"/>
                                        <p:tgtEl>
                                          <p:spTgt spid="142"/>
                                        </p:tgtEl>
                                        <p:attrNameLst>
                                          <p:attrName>ppt_x</p:attrName>
                                          <p:attrName>ppt_y</p:attrName>
                                        </p:attrNameLst>
                                      </p:cBhvr>
                                      <p:rCtr x="12611" y="0"/>
                                    </p:animMotion>
                                  </p:childTnLst>
                                </p:cTn>
                              </p:par>
                              <p:par>
                                <p:cTn id="265" presetID="63" presetClass="path" presetSubtype="0" accel="100000" fill="hold" nodeType="withEffect">
                                  <p:stCondLst>
                                    <p:cond delay="800"/>
                                  </p:stCondLst>
                                  <p:childTnLst>
                                    <p:animMotion origin="layout" path="M -0.25169 -3.7037E-6 L -4.32587E-6 -3.7037E-6 " pathEditMode="relative" rAng="0" ptsTypes="AA">
                                      <p:cBhvr>
                                        <p:cTn id="266" dur="1000" fill="hold"/>
                                        <p:tgtEl>
                                          <p:spTgt spid="130"/>
                                        </p:tgtEl>
                                        <p:attrNameLst>
                                          <p:attrName>ppt_x</p:attrName>
                                          <p:attrName>ppt_y</p:attrName>
                                        </p:attrNameLst>
                                      </p:cBhvr>
                                      <p:rCtr x="12585" y="0"/>
                                    </p:animMotion>
                                  </p:childTnLst>
                                </p:cTn>
                              </p:par>
                              <p:par>
                                <p:cTn id="267" presetID="63" presetClass="path" presetSubtype="0" accel="100000" fill="hold" grpId="1" nodeType="withEffect">
                                  <p:stCondLst>
                                    <p:cond delay="800"/>
                                  </p:stCondLst>
                                  <p:childTnLst>
                                    <p:animMotion origin="layout" path="M -0.25169 -2.96296E-6 L -0.00052 -2.96296E-6 " pathEditMode="relative" rAng="0" ptsTypes="AA">
                                      <p:cBhvr>
                                        <p:cTn id="268" dur="1000" fill="hold"/>
                                        <p:tgtEl>
                                          <p:spTgt spid="141"/>
                                        </p:tgtEl>
                                        <p:attrNameLst>
                                          <p:attrName>ppt_x</p:attrName>
                                          <p:attrName>ppt_y</p:attrName>
                                        </p:attrNameLst>
                                      </p:cBhvr>
                                      <p:rCtr x="12559" y="0"/>
                                    </p:animMotion>
                                  </p:childTnLst>
                                </p:cTn>
                              </p:par>
                              <p:par>
                                <p:cTn id="269" presetID="63" presetClass="path" presetSubtype="0" accel="100000" fill="hold" nodeType="withEffect">
                                  <p:stCondLst>
                                    <p:cond delay="900"/>
                                  </p:stCondLst>
                                  <p:childTnLst>
                                    <p:animMotion origin="layout" path="M -0.25169 -3.7037E-6 L -4.32587E-6 -3.7037E-6 " pathEditMode="relative" rAng="0" ptsTypes="AA">
                                      <p:cBhvr>
                                        <p:cTn id="270" dur="1000" fill="hold"/>
                                        <p:tgtEl>
                                          <p:spTgt spid="136"/>
                                        </p:tgtEl>
                                        <p:attrNameLst>
                                          <p:attrName>ppt_x</p:attrName>
                                          <p:attrName>ppt_y</p:attrName>
                                        </p:attrNameLst>
                                      </p:cBhvr>
                                      <p:rCtr x="12585" y="0"/>
                                    </p:animMotion>
                                  </p:childTnLst>
                                </p:cTn>
                              </p:par>
                              <p:par>
                                <p:cTn id="271" presetID="63" presetClass="path" presetSubtype="0" accel="100000" fill="hold" grpId="1" nodeType="withEffect">
                                  <p:stCondLst>
                                    <p:cond delay="900"/>
                                  </p:stCondLst>
                                  <p:childTnLst>
                                    <p:animMotion origin="layout" path="M -0.25169 -3.7037E-6 L -4.32587E-6 -3.7037E-6 " pathEditMode="relative" rAng="0" ptsTypes="AA">
                                      <p:cBhvr>
                                        <p:cTn id="272" dur="1000" fill="hold"/>
                                        <p:tgtEl>
                                          <p:spTgt spid="140"/>
                                        </p:tgtEl>
                                        <p:attrNameLst>
                                          <p:attrName>ppt_x</p:attrName>
                                          <p:attrName>ppt_y</p:attrName>
                                        </p:attrNameLst>
                                      </p:cBhvr>
                                      <p:rCtr x="12585" y="0"/>
                                    </p:animMotion>
                                  </p:childTnLst>
                                </p:cTn>
                              </p:par>
                              <p:par>
                                <p:cTn id="273" presetID="63" presetClass="path" presetSubtype="0" accel="100000" fill="hold" grpId="1" nodeType="withEffect">
                                  <p:stCondLst>
                                    <p:cond delay="900"/>
                                  </p:stCondLst>
                                  <p:childTnLst>
                                    <p:animMotion origin="layout" path="M -0.2517 -1.48148E-6 L 3.96668E-6 -1.48148E-6 " pathEditMode="relative" rAng="0" ptsTypes="AA">
                                      <p:cBhvr>
                                        <p:cTn id="274" dur="1000" fill="hold"/>
                                        <p:tgtEl>
                                          <p:spTgt spid="42"/>
                                        </p:tgtEl>
                                        <p:attrNameLst>
                                          <p:attrName>ppt_x</p:attrName>
                                          <p:attrName>ppt_y</p:attrName>
                                        </p:attrNameLst>
                                      </p:cBhvr>
                                      <p:rCtr x="12585" y="0"/>
                                    </p:animMotion>
                                  </p:childTnLst>
                                </p:cTn>
                              </p:par>
                              <p:par>
                                <p:cTn id="275" presetID="63" presetClass="path" presetSubtype="0" accel="100000" fill="hold" grpId="1" nodeType="withEffect">
                                  <p:stCondLst>
                                    <p:cond delay="900"/>
                                  </p:stCondLst>
                                  <p:childTnLst>
                                    <p:animMotion origin="layout" path="M -0.23477 -0.00023 L -0.00442 -0.00023 " pathEditMode="relative" rAng="0" ptsTypes="AA">
                                      <p:cBhvr>
                                        <p:cTn id="276" dur="1000" fill="hold"/>
                                        <p:tgtEl>
                                          <p:spTgt spid="150"/>
                                        </p:tgtEl>
                                        <p:attrNameLst>
                                          <p:attrName>ppt_x</p:attrName>
                                          <p:attrName>ppt_y</p:attrName>
                                        </p:attrNameLst>
                                      </p:cBhvr>
                                      <p:rCtr x="11517" y="0"/>
                                    </p:animMotion>
                                  </p:childTnLst>
                                </p:cTn>
                              </p:par>
                              <p:par>
                                <p:cTn id="277" presetID="63" presetClass="path" presetSubtype="0" accel="100000" fill="hold" grpId="2" nodeType="withEffect">
                                  <p:stCondLst>
                                    <p:cond delay="900"/>
                                  </p:stCondLst>
                                  <p:childTnLst>
                                    <p:animMotion origin="layout" path="M -0.23516 3.33333E-6 L 0.00078 3.33333E-6 " pathEditMode="relative" rAng="0" ptsTypes="AA">
                                      <p:cBhvr>
                                        <p:cTn id="278" dur="1000" fill="hold"/>
                                        <p:tgtEl>
                                          <p:spTgt spid="43"/>
                                        </p:tgtEl>
                                        <p:attrNameLst>
                                          <p:attrName>ppt_x</p:attrName>
                                          <p:attrName>ppt_y</p:attrName>
                                        </p:attrNameLst>
                                      </p:cBhvr>
                                      <p:rCtr x="11791" y="0"/>
                                    </p:animMotion>
                                  </p:childTnLst>
                                </p:cTn>
                              </p:par>
                              <p:par>
                                <p:cTn id="279" presetID="8" presetClass="emph" presetSubtype="0" accel="50000" decel="50000" fill="hold" grpId="3" nodeType="withEffect">
                                  <p:stCondLst>
                                    <p:cond delay="900"/>
                                  </p:stCondLst>
                                  <p:childTnLst>
                                    <p:animRot by="10800000">
                                      <p:cBhvr>
                                        <p:cTn id="280" dur="1000" fill="hold"/>
                                        <p:tgtEl>
                                          <p:spTgt spid="43"/>
                                        </p:tgtEl>
                                        <p:attrNameLst>
                                          <p:attrName>r</p:attrName>
                                        </p:attrNameLst>
                                      </p:cBhvr>
                                    </p:animRot>
                                  </p:childTnLst>
                                </p:cTn>
                              </p:par>
                            </p:childTnLst>
                          </p:cTn>
                        </p:par>
                      </p:childTnLst>
                    </p:cTn>
                  </p:par>
                </p:childTnLst>
              </p:cTn>
              <p:nextCondLst>
                <p:cond evt="onClick" delay="0">
                  <p:tgtEl>
                    <p:spTgt spid="150"/>
                  </p:tgtEl>
                </p:cond>
              </p:nextCondLst>
            </p:seq>
          </p:childTnLst>
        </p:cTn>
      </p:par>
    </p:tnLst>
    <p:bldLst>
      <p:bldP spid="81" grpId="0" build="p"/>
      <p:bldP spid="81" grpId="1" build="allAtOnce"/>
      <p:bldP spid="82" grpId="0" build="p"/>
      <p:bldP spid="82" grpId="1" build="allAtOnce"/>
      <p:bldP spid="83" grpId="0" build="p"/>
      <p:bldP spid="83" grpId="1" build="allAtOnce"/>
      <p:bldP spid="84" grpId="0" build="p"/>
      <p:bldP spid="84" grpId="1" build="allAtOnce"/>
      <p:bldP spid="85" grpId="0" build="p"/>
      <p:bldP spid="85" grpId="1" build="allAtOnce"/>
      <p:bldP spid="86" grpId="0" build="p"/>
      <p:bldP spid="86" grpId="1" build="allAtOnce"/>
      <p:bldP spid="87" grpId="0" build="p"/>
      <p:bldP spid="87" grpId="1" build="allAtOnce"/>
      <p:bldP spid="88" grpId="0" build="p"/>
      <p:bldP spid="88" grpId="1" build="allAtOnce"/>
      <p:bldP spid="89" grpId="0" build="p"/>
      <p:bldP spid="89" grpId="1" build="allAtOnce"/>
      <p:bldP spid="90" grpId="0" build="p"/>
      <p:bldP spid="90" grpId="1" build="allAtOnce"/>
      <p:bldP spid="91" grpId="0" build="p"/>
      <p:bldP spid="91" grpId="1" build="allAtOnce"/>
      <p:bldP spid="92" grpId="0" build="p"/>
      <p:bldP spid="92" grpId="1" build="allAtOnce"/>
      <p:bldP spid="93" grpId="0" build="p"/>
      <p:bldP spid="93" grpId="1" build="allAtOnce"/>
      <p:bldP spid="94" grpId="0" build="p"/>
      <p:bldP spid="94" grpId="1" build="allAtOnce"/>
      <p:bldP spid="95" grpId="0" build="p"/>
      <p:bldP spid="95" grpId="1" build="allAtOnce"/>
      <p:bldP spid="96" grpId="0" build="p"/>
      <p:bldP spid="96" grpId="1" build="allAtOnce"/>
      <p:bldP spid="97" grpId="0" build="p"/>
      <p:bldP spid="97" grpId="1" build="allAtOnce"/>
      <p:bldP spid="98" grpId="0" build="p"/>
      <p:bldP spid="98" grpId="1" build="allAtOnce"/>
      <p:bldP spid="99" grpId="0" build="p"/>
      <p:bldP spid="99" grpId="1" build="allAtOnce"/>
      <p:bldP spid="100" grpId="0" build="p"/>
      <p:bldP spid="100" grpId="1" build="allAtOnce"/>
      <p:bldP spid="101" grpId="0" build="p"/>
      <p:bldP spid="101" grpId="1" build="allAtOnce"/>
      <p:bldP spid="102" grpId="0" build="p"/>
      <p:bldP spid="102" grpId="1" build="allAtOnce"/>
      <p:bldP spid="103" grpId="0" build="p"/>
      <p:bldP spid="103" grpId="1" build="allAtOnce"/>
      <p:bldP spid="104" grpId="0" build="p"/>
      <p:bldP spid="104" grpId="1" build="allAtOnce"/>
      <p:bldP spid="105" grpId="0" build="p"/>
      <p:bldP spid="105" grpId="1" build="allAtOnce"/>
      <p:bldP spid="42" grpId="0" animBg="1"/>
      <p:bldP spid="42" grpId="1" animBg="1"/>
      <p:bldP spid="43" grpId="0" animBg="1"/>
      <p:bldP spid="43" grpId="1" animBg="1"/>
      <p:bldP spid="43" grpId="2" animBg="1"/>
      <p:bldP spid="43" grpId="3"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Q-Park brand</a:t>
            </a:r>
          </a:p>
        </p:txBody>
      </p:sp>
      <p:sp>
        <p:nvSpPr>
          <p:cNvPr id="6" name="Tijdelijke aanduiding voor verticale tekst 5"/>
          <p:cNvSpPr>
            <a:spLocks noGrp="1"/>
          </p:cNvSpPr>
          <p:nvPr>
            <p:ph type="body" orient="vert" idx="1"/>
          </p:nvPr>
        </p:nvSpPr>
        <p:spPr/>
        <p:txBody>
          <a:bodyPr/>
          <a:lstStyle/>
          <a:p>
            <a:r>
              <a:rPr lang="en-GB" dirty="0"/>
              <a:t>The Q-Park name dates from 1995</a:t>
            </a:r>
          </a:p>
          <a:p>
            <a:r>
              <a:rPr lang="en-GB" dirty="0"/>
              <a:t>The Q-Park logo dates from 1996</a:t>
            </a:r>
          </a:p>
          <a:p>
            <a:r>
              <a:rPr lang="en-GB" dirty="0"/>
              <a:t>The Q-Park brand elements date from 2004</a:t>
            </a:r>
            <a:br>
              <a:rPr lang="en-GB" dirty="0"/>
            </a:br>
            <a:endParaRPr lang="en-GB" dirty="0"/>
          </a:p>
          <a:p>
            <a:r>
              <a:rPr lang="en-GB" dirty="0"/>
              <a:t>The Q-Park logo is styled with ‘parking spaces’</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11</a:t>
            </a:fld>
            <a:endParaRPr lang="en-GB" dirty="0"/>
          </a:p>
        </p:txBody>
      </p:sp>
      <p:sp>
        <p:nvSpPr>
          <p:cNvPr id="15" name="Rechthoek 1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 name="Rechthoekige driehoek 1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1" name="10"/>
          <p:cNvGrpSpPr/>
          <p:nvPr/>
        </p:nvGrpSpPr>
        <p:grpSpPr>
          <a:xfrm>
            <a:off x="12759884" y="5742397"/>
            <a:ext cx="2620312" cy="565424"/>
            <a:chOff x="12766530" y="5743602"/>
            <a:chExt cx="2621677" cy="565718"/>
          </a:xfrm>
        </p:grpSpPr>
        <p:sp>
          <p:nvSpPr>
            <p:cNvPr id="22" name="Tekstvak 21"/>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2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24" name="9"/>
          <p:cNvGrpSpPr/>
          <p:nvPr/>
        </p:nvGrpSpPr>
        <p:grpSpPr>
          <a:xfrm>
            <a:off x="12749216" y="5246769"/>
            <a:ext cx="2559011" cy="565424"/>
            <a:chOff x="12755856" y="5247716"/>
            <a:chExt cx="2560344" cy="565718"/>
          </a:xfrm>
        </p:grpSpPr>
        <p:sp>
          <p:nvSpPr>
            <p:cNvPr id="25" name="Tekstvak 24"/>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26" name="Rechte verbindingslijn 25"/>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8"/>
          <p:cNvGrpSpPr/>
          <p:nvPr/>
        </p:nvGrpSpPr>
        <p:grpSpPr>
          <a:xfrm>
            <a:off x="12749216" y="4751138"/>
            <a:ext cx="2559011" cy="565424"/>
            <a:chOff x="12755856" y="4751827"/>
            <a:chExt cx="2560344" cy="565718"/>
          </a:xfrm>
        </p:grpSpPr>
        <p:sp>
          <p:nvSpPr>
            <p:cNvPr id="29" name="Tekstvak 28"/>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31" name="Rechte verbindingslijn 30"/>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2" name="Groep 31"/>
            <p:cNvGrpSpPr/>
            <p:nvPr/>
          </p:nvGrpSpPr>
          <p:grpSpPr>
            <a:xfrm>
              <a:off x="12767776" y="4960725"/>
              <a:ext cx="234205" cy="162642"/>
              <a:chOff x="4942371" y="1574806"/>
              <a:chExt cx="342899" cy="238126"/>
            </a:xfrm>
            <a:solidFill>
              <a:schemeClr val="bg1"/>
            </a:solidFill>
          </p:grpSpPr>
          <p:sp>
            <p:nvSpPr>
              <p:cNvPr id="3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4"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5"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6" name="7"/>
          <p:cNvGrpSpPr/>
          <p:nvPr/>
        </p:nvGrpSpPr>
        <p:grpSpPr>
          <a:xfrm>
            <a:off x="12749214" y="4255507"/>
            <a:ext cx="2559010" cy="565424"/>
            <a:chOff x="12755854" y="4255938"/>
            <a:chExt cx="2560343" cy="565718"/>
          </a:xfrm>
        </p:grpSpPr>
        <p:sp>
          <p:nvSpPr>
            <p:cNvPr id="37" name="Tekstvak 36"/>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38" name="Rechte verbindingslijn 3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 name="Groep 38"/>
            <p:cNvGrpSpPr/>
            <p:nvPr/>
          </p:nvGrpSpPr>
          <p:grpSpPr>
            <a:xfrm>
              <a:off x="12755854" y="4432536"/>
              <a:ext cx="234205" cy="212521"/>
              <a:chOff x="3913684" y="1538288"/>
              <a:chExt cx="342900" cy="311151"/>
            </a:xfrm>
            <a:solidFill>
              <a:schemeClr val="bg1"/>
            </a:solidFill>
          </p:grpSpPr>
          <p:sp>
            <p:nvSpPr>
              <p:cNvPr id="4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2" name="6"/>
          <p:cNvGrpSpPr/>
          <p:nvPr/>
        </p:nvGrpSpPr>
        <p:grpSpPr>
          <a:xfrm>
            <a:off x="12759885" y="3759876"/>
            <a:ext cx="2548335" cy="565424"/>
            <a:chOff x="12766531" y="3760049"/>
            <a:chExt cx="2549662" cy="565718"/>
          </a:xfrm>
        </p:grpSpPr>
        <p:sp>
          <p:nvSpPr>
            <p:cNvPr id="43" name="Tekstvak 4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44" name="Rechte verbindingslijn 4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5" name="Groep 44"/>
            <p:cNvGrpSpPr/>
            <p:nvPr/>
          </p:nvGrpSpPr>
          <p:grpSpPr>
            <a:xfrm>
              <a:off x="12766531" y="3940650"/>
              <a:ext cx="234205" cy="187582"/>
              <a:chOff x="3173016" y="3752850"/>
              <a:chExt cx="342900" cy="274638"/>
            </a:xfrm>
            <a:solidFill>
              <a:schemeClr val="bg1"/>
            </a:solidFill>
          </p:grpSpPr>
          <p:sp>
            <p:nvSpPr>
              <p:cNvPr id="4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8" name="5"/>
          <p:cNvGrpSpPr/>
          <p:nvPr/>
        </p:nvGrpSpPr>
        <p:grpSpPr>
          <a:xfrm>
            <a:off x="12747790" y="3264246"/>
            <a:ext cx="2488465" cy="565424"/>
            <a:chOff x="12754429" y="3264160"/>
            <a:chExt cx="2489761" cy="565718"/>
          </a:xfrm>
        </p:grpSpPr>
        <p:cxnSp>
          <p:nvCxnSpPr>
            <p:cNvPr id="49" name="Rechte verbindingslijn 4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0" name="Groep 49"/>
            <p:cNvGrpSpPr/>
            <p:nvPr/>
          </p:nvGrpSpPr>
          <p:grpSpPr>
            <a:xfrm>
              <a:off x="12754429" y="3264160"/>
              <a:ext cx="2489761" cy="565718"/>
              <a:chOff x="12754429" y="3264160"/>
              <a:chExt cx="2489761" cy="565718"/>
            </a:xfrm>
          </p:grpSpPr>
          <p:sp>
            <p:nvSpPr>
              <p:cNvPr id="51" name="Tekstvak 5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52" name="Groep 51"/>
              <p:cNvGrpSpPr/>
              <p:nvPr/>
            </p:nvGrpSpPr>
            <p:grpSpPr>
              <a:xfrm>
                <a:off x="12754429" y="3443753"/>
                <a:ext cx="234205" cy="199508"/>
                <a:chOff x="10415571" y="2065610"/>
                <a:chExt cx="342900" cy="292100"/>
              </a:xfrm>
            </p:grpSpPr>
            <p:grpSp>
              <p:nvGrpSpPr>
                <p:cNvPr id="53" name="Groep 52"/>
                <p:cNvGrpSpPr/>
                <p:nvPr/>
              </p:nvGrpSpPr>
              <p:grpSpPr>
                <a:xfrm>
                  <a:off x="10415571" y="2065610"/>
                  <a:ext cx="342900" cy="292100"/>
                  <a:chOff x="2329483" y="4826000"/>
                  <a:chExt cx="342900" cy="292100"/>
                </a:xfrm>
                <a:solidFill>
                  <a:schemeClr val="bg1"/>
                </a:solidFill>
              </p:grpSpPr>
              <p:sp>
                <p:nvSpPr>
                  <p:cNvPr id="5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54" name="Rechte verbindingslijn 5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9" name="4"/>
          <p:cNvGrpSpPr/>
          <p:nvPr/>
        </p:nvGrpSpPr>
        <p:grpSpPr>
          <a:xfrm>
            <a:off x="12750947" y="2712072"/>
            <a:ext cx="2557281" cy="621966"/>
            <a:chOff x="12757588" y="2711699"/>
            <a:chExt cx="2558613" cy="622290"/>
          </a:xfrm>
        </p:grpSpPr>
        <p:sp>
          <p:nvSpPr>
            <p:cNvPr id="60" name="Tekstvak 5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6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62" name="Rechte verbindingslijn 6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3" name="3"/>
          <p:cNvGrpSpPr/>
          <p:nvPr/>
        </p:nvGrpSpPr>
        <p:grpSpPr>
          <a:xfrm>
            <a:off x="12754262" y="2216441"/>
            <a:ext cx="2553965" cy="565424"/>
            <a:chOff x="12760905" y="2215810"/>
            <a:chExt cx="2555295" cy="565718"/>
          </a:xfrm>
        </p:grpSpPr>
        <p:sp>
          <p:nvSpPr>
            <p:cNvPr id="64" name="Tekstvak 6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5" name="Rechte verbindingslijn 6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6" name="Groep 65"/>
            <p:cNvGrpSpPr/>
            <p:nvPr/>
          </p:nvGrpSpPr>
          <p:grpSpPr>
            <a:xfrm>
              <a:off x="12767776" y="2398915"/>
              <a:ext cx="234205" cy="199508"/>
              <a:chOff x="2329415" y="4825929"/>
              <a:chExt cx="342890" cy="292096"/>
            </a:xfrm>
            <a:solidFill>
              <a:schemeClr val="bg1"/>
            </a:solidFill>
          </p:grpSpPr>
          <p:sp>
            <p:nvSpPr>
              <p:cNvPr id="6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1" name="2"/>
          <p:cNvGrpSpPr/>
          <p:nvPr/>
        </p:nvGrpSpPr>
        <p:grpSpPr>
          <a:xfrm>
            <a:off x="12739637" y="1720810"/>
            <a:ext cx="2568590" cy="565424"/>
            <a:chOff x="12746272" y="1719921"/>
            <a:chExt cx="2569928" cy="565718"/>
          </a:xfrm>
        </p:grpSpPr>
        <p:sp>
          <p:nvSpPr>
            <p:cNvPr id="72" name="Tekstvak 7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73" name="Rechte verbindingslijn 7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4" name="Groep 73"/>
            <p:cNvGrpSpPr/>
            <p:nvPr/>
          </p:nvGrpSpPr>
          <p:grpSpPr>
            <a:xfrm>
              <a:off x="12746272" y="1877210"/>
              <a:ext cx="234205" cy="234205"/>
              <a:chOff x="1300783" y="3771900"/>
              <a:chExt cx="342900" cy="342901"/>
            </a:xfrm>
            <a:solidFill>
              <a:schemeClr val="bg1"/>
            </a:solidFill>
          </p:grpSpPr>
          <p:sp>
            <p:nvSpPr>
              <p:cNvPr id="7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7" name="1"/>
          <p:cNvGrpSpPr/>
          <p:nvPr/>
        </p:nvGrpSpPr>
        <p:grpSpPr>
          <a:xfrm>
            <a:off x="12749215" y="1225180"/>
            <a:ext cx="2559012" cy="565424"/>
            <a:chOff x="12755855" y="1224032"/>
            <a:chExt cx="2560345" cy="565718"/>
          </a:xfrm>
        </p:grpSpPr>
        <p:sp>
          <p:nvSpPr>
            <p:cNvPr id="78" name="Tekstvak 7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9" name="Rechte verbindingslijn 7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81"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4"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5"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6"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7"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8"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9"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98" name="Content Placeholder 97" descr="A picture containing nature, rain, ground, outdoor&#10;&#10;Description automatically generated">
            <a:extLst>
              <a:ext uri="{FF2B5EF4-FFF2-40B4-BE49-F238E27FC236}">
                <a16:creationId xmlns:a16="http://schemas.microsoft.com/office/drawing/2014/main" id="{CAFD8224-21DB-4D81-93A0-9CA1B0DBA134}"/>
              </a:ext>
            </a:extLst>
          </p:cNvPr>
          <p:cNvPicPr>
            <a:picLocks noGrp="1" noChangeAspect="1"/>
          </p:cNvPicPr>
          <p:nvPr>
            <p:ph sz="quarter" idx="10"/>
          </p:nvPr>
        </p:nvPicPr>
        <p:blipFill>
          <a:blip r:embed="rId12">
            <a:extLst>
              <a:ext uri="{28A0092B-C50C-407E-A947-70E740481C1C}">
                <a14:useLocalDpi xmlns:a14="http://schemas.microsoft.com/office/drawing/2010/main" val="0"/>
              </a:ext>
            </a:extLst>
          </a:blip>
          <a:stretch>
            <a:fillRect/>
          </a:stretch>
        </p:blipFill>
        <p:spPr>
          <a:xfrm>
            <a:off x="574675" y="1175625"/>
            <a:ext cx="5594350" cy="5106825"/>
          </a:xfrm>
        </p:spPr>
      </p:pic>
      <p:sp>
        <p:nvSpPr>
          <p:cNvPr id="99" name="Ovaal 29">
            <a:extLst>
              <a:ext uri="{FF2B5EF4-FFF2-40B4-BE49-F238E27FC236}">
                <a16:creationId xmlns:a16="http://schemas.microsoft.com/office/drawing/2014/main" id="{A3CC4D3A-114A-4C80-BAE3-ADF130B63CB0}"/>
              </a:ext>
            </a:extLst>
          </p:cNvPr>
          <p:cNvSpPr/>
          <p:nvPr/>
        </p:nvSpPr>
        <p:spPr>
          <a:xfrm>
            <a:off x="244978" y="5655733"/>
            <a:ext cx="6317504" cy="572239"/>
          </a:xfrm>
          <a:prstGeom prst="ellipse">
            <a:avLst/>
          </a:prstGeom>
          <a:solidFill>
            <a:schemeClr val="accent2">
              <a:alpha val="62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0" name="Groep 10">
            <a:extLst>
              <a:ext uri="{FF2B5EF4-FFF2-40B4-BE49-F238E27FC236}">
                <a16:creationId xmlns:a16="http://schemas.microsoft.com/office/drawing/2014/main" id="{A98887B4-8AA7-4FBE-8E31-6BFEE9A169F5}"/>
              </a:ext>
            </a:extLst>
          </p:cNvPr>
          <p:cNvGrpSpPr/>
          <p:nvPr/>
        </p:nvGrpSpPr>
        <p:grpSpPr>
          <a:xfrm>
            <a:off x="977757" y="1499000"/>
            <a:ext cx="4785042" cy="4477587"/>
            <a:chOff x="3608890" y="1484784"/>
            <a:chExt cx="4787534" cy="4479919"/>
          </a:xfrm>
        </p:grpSpPr>
        <p:sp>
          <p:nvSpPr>
            <p:cNvPr id="101" name="Rechthoek 17">
              <a:extLst>
                <a:ext uri="{FF2B5EF4-FFF2-40B4-BE49-F238E27FC236}">
                  <a16:creationId xmlns:a16="http://schemas.microsoft.com/office/drawing/2014/main" id="{4B3AEBF4-1BAE-4828-B47C-C21D76BD81E2}"/>
                </a:ext>
              </a:extLst>
            </p:cNvPr>
            <p:cNvSpPr/>
            <p:nvPr/>
          </p:nvSpPr>
          <p:spPr>
            <a:xfrm>
              <a:off x="7145623"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Rechthoek 17">
              <a:extLst>
                <a:ext uri="{FF2B5EF4-FFF2-40B4-BE49-F238E27FC236}">
                  <a16:creationId xmlns:a16="http://schemas.microsoft.com/office/drawing/2014/main" id="{B64FED5C-0263-4A8F-BC21-41688F1ED91E}"/>
                </a:ext>
              </a:extLst>
            </p:cNvPr>
            <p:cNvSpPr/>
            <p:nvPr/>
          </p:nvSpPr>
          <p:spPr>
            <a:xfrm>
              <a:off x="3977241"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3" name="Groep 15">
              <a:extLst>
                <a:ext uri="{FF2B5EF4-FFF2-40B4-BE49-F238E27FC236}">
                  <a16:creationId xmlns:a16="http://schemas.microsoft.com/office/drawing/2014/main" id="{C0D13734-123D-482D-8F8A-E9E4A70F993E}"/>
                </a:ext>
              </a:extLst>
            </p:cNvPr>
            <p:cNvGrpSpPr/>
            <p:nvPr/>
          </p:nvGrpSpPr>
          <p:grpSpPr>
            <a:xfrm>
              <a:off x="3608890" y="1484784"/>
              <a:ext cx="4787534" cy="4083578"/>
              <a:chOff x="3772991" y="1390963"/>
              <a:chExt cx="4787534" cy="4083578"/>
            </a:xfrm>
          </p:grpSpPr>
          <p:sp>
            <p:nvSpPr>
              <p:cNvPr id="104" name="Afgeronde rechthoek 17">
                <a:extLst>
                  <a:ext uri="{FF2B5EF4-FFF2-40B4-BE49-F238E27FC236}">
                    <a16:creationId xmlns:a16="http://schemas.microsoft.com/office/drawing/2014/main" id="{DE43BF1A-9776-4920-9391-8C5FB401F211}"/>
                  </a:ext>
                </a:extLst>
              </p:cNvPr>
              <p:cNvSpPr/>
              <p:nvPr/>
            </p:nvSpPr>
            <p:spPr>
              <a:xfrm>
                <a:off x="3772991" y="1390963"/>
                <a:ext cx="4787534" cy="4083578"/>
              </a:xfrm>
              <a:prstGeom prst="roundRect">
                <a:avLst>
                  <a:gd name="adj" fmla="val 1550"/>
                </a:avLst>
              </a:prstGeom>
              <a:gradFill flip="none" rotWithShape="1">
                <a:gsLst>
                  <a:gs pos="0">
                    <a:schemeClr val="accent4">
                      <a:lumMod val="75000"/>
                    </a:schemeClr>
                  </a:gs>
                  <a:gs pos="16000">
                    <a:schemeClr val="accent3">
                      <a:lumMod val="60000"/>
                      <a:lumOff val="40000"/>
                    </a:schemeClr>
                  </a:gs>
                  <a:gs pos="31000">
                    <a:schemeClr val="accent4">
                      <a:lumMod val="40000"/>
                      <a:lumOff val="60000"/>
                    </a:schemeClr>
                  </a:gs>
                  <a:gs pos="43000">
                    <a:schemeClr val="accent3">
                      <a:lumMod val="40000"/>
                      <a:lumOff val="60000"/>
                    </a:schemeClr>
                  </a:gs>
                  <a:gs pos="60000">
                    <a:schemeClr val="accent3">
                      <a:lumMod val="40000"/>
                      <a:lumOff val="60000"/>
                    </a:schemeClr>
                  </a:gs>
                  <a:gs pos="100000">
                    <a:schemeClr val="accent3">
                      <a:lumMod val="60000"/>
                      <a:lumOff val="40000"/>
                    </a:schemeClr>
                  </a:gs>
                  <a:gs pos="86000">
                    <a:schemeClr val="accent3">
                      <a:lumMod val="40000"/>
                      <a:lumOff val="60000"/>
                    </a:schemeClr>
                  </a:gs>
                  <a:gs pos="75000">
                    <a:schemeClr val="accent4">
                      <a:lumMod val="20000"/>
                      <a:lumOff val="80000"/>
                    </a:schemeClr>
                  </a:gs>
                </a:gsLst>
                <a:lin ang="15900000" scaled="0"/>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5" name="Afgeronde rechthoek 18">
                <a:extLst>
                  <a:ext uri="{FF2B5EF4-FFF2-40B4-BE49-F238E27FC236}">
                    <a16:creationId xmlns:a16="http://schemas.microsoft.com/office/drawing/2014/main" id="{373B496E-1430-4642-8B36-54B04E41E773}"/>
                  </a:ext>
                </a:extLst>
              </p:cNvPr>
              <p:cNvSpPr/>
              <p:nvPr/>
            </p:nvSpPr>
            <p:spPr>
              <a:xfrm>
                <a:off x="3952520" y="1558197"/>
                <a:ext cx="4437324" cy="3749110"/>
              </a:xfrm>
              <a:prstGeom prst="roundRect">
                <a:avLst>
                  <a:gd name="adj" fmla="val 0"/>
                </a:avLst>
              </a:prstGeom>
              <a:solidFill>
                <a:schemeClr val="bg1"/>
              </a:solidFill>
              <a:ln>
                <a:noFill/>
              </a:ln>
              <a:effectLst>
                <a:innerShdw blurRad="1651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pic>
        <p:nvPicPr>
          <p:cNvPr id="106" name="Picture 4">
            <a:extLst>
              <a:ext uri="{FF2B5EF4-FFF2-40B4-BE49-F238E27FC236}">
                <a16:creationId xmlns:a16="http://schemas.microsoft.com/office/drawing/2014/main" id="{6701B1BA-09D8-4D1A-9773-9A5B0409E64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9743" y="2954066"/>
            <a:ext cx="3841069" cy="1494350"/>
          </a:xfrm>
          <a:prstGeom prst="rect">
            <a:avLst/>
          </a:prstGeom>
        </p:spPr>
      </p:pic>
    </p:spTree>
    <p:extLst>
      <p:ext uri="{BB962C8B-B14F-4D97-AF65-F5344CB8AC3E}">
        <p14:creationId xmlns:p14="http://schemas.microsoft.com/office/powerpoint/2010/main" val="346897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7"/>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7"/>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9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15"/>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7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81"/>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71"/>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82"/>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63"/>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83"/>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59"/>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84"/>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48"/>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85"/>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42"/>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86"/>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36"/>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87"/>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28"/>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88"/>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24"/>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89"/>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21"/>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90"/>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21"/>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90"/>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24"/>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89"/>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28"/>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88"/>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36"/>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87"/>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42"/>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86"/>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48"/>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85"/>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59"/>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84"/>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63"/>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83"/>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71"/>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82"/>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7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81"/>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15"/>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9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7"/>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7"/>
                                        </p:tgtEl>
                                        <p:attrNameLst>
                                          <p:attrName>r</p:attrName>
                                        </p:attrNameLst>
                                      </p:cBhvr>
                                    </p:animRot>
                                  </p:childTnLst>
                                </p:cTn>
                              </p:par>
                            </p:childTnLst>
                          </p:cTn>
                        </p:par>
                      </p:childTnLst>
                    </p:cTn>
                  </p:par>
                </p:childTnLst>
              </p:cTn>
              <p:nextCondLst>
                <p:cond evt="onClick" delay="0">
                  <p:tgtEl>
                    <p:spTgt spid="91"/>
                  </p:tgtEl>
                </p:cond>
              </p:nextCondLst>
            </p:seq>
          </p:childTnLst>
        </p:cTn>
      </p:par>
    </p:tnLst>
    <p:bldLst>
      <p:bldP spid="15" grpId="0" animBg="1"/>
      <p:bldP spid="15" grpId="1" animBg="1"/>
      <p:bldP spid="17" grpId="0" animBg="1"/>
      <p:bldP spid="17" grpId="1" animBg="1"/>
      <p:bldP spid="17" grpId="2" animBg="1"/>
      <p:bldP spid="17" grpId="3"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33"/>
          <p:cNvSpPr/>
          <p:nvPr/>
        </p:nvSpPr>
        <p:spPr>
          <a:xfrm>
            <a:off x="572583" y="3801696"/>
            <a:ext cx="5595451" cy="2481933"/>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5" name="Rechthoek 24"/>
          <p:cNvSpPr/>
          <p:nvPr/>
        </p:nvSpPr>
        <p:spPr>
          <a:xfrm>
            <a:off x="572583" y="1176616"/>
            <a:ext cx="5595451" cy="2481931"/>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 name="Titel 2"/>
          <p:cNvSpPr>
            <a:spLocks noGrp="1"/>
          </p:cNvSpPr>
          <p:nvPr>
            <p:ph type="title"/>
          </p:nvPr>
        </p:nvSpPr>
        <p:spPr/>
        <p:txBody>
          <a:bodyPr/>
          <a:lstStyle/>
          <a:p>
            <a:r>
              <a:rPr lang="en-GB" dirty="0"/>
              <a:t>Q-Park logo &amp; colour</a:t>
            </a:r>
          </a:p>
        </p:txBody>
      </p:sp>
      <p:sp>
        <p:nvSpPr>
          <p:cNvPr id="4" name="Tijdelijke aanduiding voor verticale tekst 3"/>
          <p:cNvSpPr>
            <a:spLocks noGrp="1"/>
          </p:cNvSpPr>
          <p:nvPr>
            <p:ph type="body" orient="vert" idx="1"/>
          </p:nvPr>
        </p:nvSpPr>
        <p:spPr/>
        <p:txBody>
          <a:bodyPr>
            <a:normAutofit fontScale="92500" lnSpcReduction="10000"/>
          </a:bodyPr>
          <a:lstStyle/>
          <a:p>
            <a:pPr lvl="4"/>
            <a:r>
              <a:rPr lang="en-GB" dirty="0"/>
              <a:t>Q-Park red</a:t>
            </a:r>
          </a:p>
          <a:p>
            <a:r>
              <a:rPr lang="en-GB" dirty="0"/>
              <a:t>PMS		485</a:t>
            </a:r>
          </a:p>
          <a:p>
            <a:r>
              <a:rPr lang="en-GB" dirty="0"/>
              <a:t>CMYK 	C0, M100, Y91, K0</a:t>
            </a:r>
          </a:p>
          <a:p>
            <a:r>
              <a:rPr lang="en-GB" dirty="0"/>
              <a:t>RGB		R217, G03, B39</a:t>
            </a:r>
          </a:p>
          <a:p>
            <a:r>
              <a:rPr lang="en-GB" dirty="0"/>
              <a:t>RAL 		3020</a:t>
            </a:r>
          </a:p>
          <a:p>
            <a:r>
              <a:rPr lang="en-GB" dirty="0"/>
              <a:t>3M		3630-043</a:t>
            </a:r>
          </a:p>
          <a:p>
            <a:r>
              <a:rPr lang="en-GB" dirty="0"/>
              <a:t>HEX		#D90327</a:t>
            </a:r>
          </a:p>
          <a:p>
            <a:endParaRPr lang="en-GB" dirty="0"/>
          </a:p>
          <a:p>
            <a:r>
              <a:rPr lang="en-GB" dirty="0"/>
              <a:t>Black		60%</a:t>
            </a:r>
          </a:p>
          <a:p>
            <a:endParaRPr lang="en-GB" dirty="0"/>
          </a:p>
          <a:p>
            <a:r>
              <a:rPr lang="en-GB" dirty="0"/>
              <a:t>Shades of red only in tables and charts</a:t>
            </a:r>
          </a:p>
          <a:p>
            <a:r>
              <a:rPr lang="en-GB" dirty="0"/>
              <a:t>Never use black on red (except clothing)</a:t>
            </a:r>
          </a:p>
          <a:p>
            <a:r>
              <a:rPr lang="en-GB" dirty="0"/>
              <a:t>Never use red as background (except clothing)</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12</a:t>
            </a:fld>
            <a:endParaRPr lang="en-GB" dirty="0"/>
          </a:p>
        </p:txBody>
      </p:sp>
      <p:grpSp>
        <p:nvGrpSpPr>
          <p:cNvPr id="9" name="Grid" hidden="1"/>
          <p:cNvGrpSpPr/>
          <p:nvPr/>
        </p:nvGrpSpPr>
        <p:grpSpPr>
          <a:xfrm>
            <a:off x="-4" y="1785"/>
            <a:ext cx="12192004" cy="6854432"/>
            <a:chOff x="-4" y="0"/>
            <a:chExt cx="12198354" cy="6858002"/>
          </a:xfrm>
          <a:solidFill>
            <a:schemeClr val="accent2">
              <a:alpha val="50000"/>
            </a:schemeClr>
          </a:solidFill>
        </p:grpSpPr>
        <p:sp>
          <p:nvSpPr>
            <p:cNvPr id="10" name="Rechthoek 9"/>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p:nvSpPr>
          <p:spPr>
            <a:xfrm rot="5400000">
              <a:off x="2813855"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10800000">
              <a:off x="31524" y="3658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pic>
        <p:nvPicPr>
          <p:cNvPr id="30"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9076" r="24995" b="-2093"/>
          <a:stretch/>
        </p:blipFill>
        <p:spPr bwMode="auto">
          <a:xfrm>
            <a:off x="1058065" y="4484377"/>
            <a:ext cx="4318231" cy="1227219"/>
          </a:xfrm>
          <a:prstGeom prst="rect">
            <a:avLst/>
          </a:prstGeom>
          <a:noFill/>
          <a:ln w="9525" algn="ctr">
            <a:noFill/>
            <a:miter lim="800000"/>
            <a:headEnd/>
            <a:tailEnd/>
          </a:ln>
        </p:spPr>
      </p:pic>
      <p:pic>
        <p:nvPicPr>
          <p:cNvPr id="41" name="Afbeelding 4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4647"/>
          <a:stretch/>
        </p:blipFill>
        <p:spPr>
          <a:xfrm>
            <a:off x="1179419" y="1947831"/>
            <a:ext cx="2367710" cy="895934"/>
          </a:xfrm>
          <a:prstGeom prst="rect">
            <a:avLst/>
          </a:prstGeom>
        </p:spPr>
      </p:pic>
      <p:sp>
        <p:nvSpPr>
          <p:cNvPr id="2" name="Tekstvak 1"/>
          <p:cNvSpPr txBox="1"/>
          <p:nvPr/>
        </p:nvSpPr>
        <p:spPr>
          <a:xfrm>
            <a:off x="4434536" y="1932997"/>
            <a:ext cx="1301612" cy="1508810"/>
          </a:xfrm>
          <a:prstGeom prst="rect">
            <a:avLst/>
          </a:prstGeom>
          <a:noFill/>
        </p:spPr>
        <p:txBody>
          <a:bodyPr wrap="square" rtlCol="0">
            <a:noAutofit/>
          </a:bodyPr>
          <a:lstStyle/>
          <a:p>
            <a:r>
              <a:rPr lang="en-GB" sz="1399" dirty="0">
                <a:solidFill>
                  <a:schemeClr val="accent3"/>
                </a:solidFill>
              </a:rPr>
              <a:t>Black</a:t>
            </a:r>
          </a:p>
          <a:p>
            <a:br>
              <a:rPr lang="en-GB" sz="1399" dirty="0">
                <a:solidFill>
                  <a:schemeClr val="accent3"/>
                </a:solidFill>
              </a:rPr>
            </a:br>
            <a:r>
              <a:rPr lang="en-GB" sz="1399" dirty="0">
                <a:solidFill>
                  <a:schemeClr val="accent3"/>
                </a:solidFill>
              </a:rPr>
              <a:t>Q-Park red</a:t>
            </a:r>
            <a:br>
              <a:rPr lang="en-GB" sz="1399" dirty="0">
                <a:solidFill>
                  <a:schemeClr val="accent3"/>
                </a:solidFill>
              </a:rPr>
            </a:br>
            <a:r>
              <a:rPr lang="en-GB" sz="1399" dirty="0">
                <a:solidFill>
                  <a:schemeClr val="accent3"/>
                </a:solidFill>
              </a:rPr>
              <a:t>PMS, CMYK, </a:t>
            </a:r>
            <a:br>
              <a:rPr lang="en-GB" sz="1399" dirty="0">
                <a:solidFill>
                  <a:schemeClr val="accent3"/>
                </a:solidFill>
              </a:rPr>
            </a:br>
            <a:r>
              <a:rPr lang="en-GB" sz="1399" dirty="0">
                <a:solidFill>
                  <a:schemeClr val="accent3"/>
                </a:solidFill>
              </a:rPr>
              <a:t>RAL or RGB</a:t>
            </a:r>
          </a:p>
        </p:txBody>
      </p:sp>
      <p:grpSp>
        <p:nvGrpSpPr>
          <p:cNvPr id="26" name="Groep 25"/>
          <p:cNvGrpSpPr/>
          <p:nvPr/>
        </p:nvGrpSpPr>
        <p:grpSpPr>
          <a:xfrm>
            <a:off x="3073238" y="2132189"/>
            <a:ext cx="1361299" cy="406923"/>
            <a:chOff x="3074839" y="2131513"/>
            <a:chExt cx="1362008" cy="407135"/>
          </a:xfrm>
        </p:grpSpPr>
        <p:cxnSp>
          <p:nvCxnSpPr>
            <p:cNvPr id="43" name="Rechte verbindingslijn met pijl 42"/>
            <p:cNvCxnSpPr/>
            <p:nvPr/>
          </p:nvCxnSpPr>
          <p:spPr>
            <a:xfrm flipH="1">
              <a:off x="3074839" y="2131513"/>
              <a:ext cx="1362006" cy="0"/>
            </a:xfrm>
            <a:prstGeom prst="straightConnector1">
              <a:avLst/>
            </a:prstGeom>
            <a:ln cap="rnd">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p:nvPr/>
          </p:nvCxnSpPr>
          <p:spPr>
            <a:xfrm flipH="1">
              <a:off x="3410300" y="2538648"/>
              <a:ext cx="1026547" cy="0"/>
            </a:xfrm>
            <a:prstGeom prst="straightConnector1">
              <a:avLst/>
            </a:prstGeom>
            <a:ln cap="rnd">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Rechthoek 28"/>
          <p:cNvSpPr/>
          <p:nvPr/>
        </p:nvSpPr>
        <p:spPr>
          <a:xfrm>
            <a:off x="3097187" y="4618609"/>
            <a:ext cx="1929395" cy="27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Rechthoek 44"/>
          <p:cNvSpPr/>
          <p:nvPr/>
        </p:nvSpPr>
        <p:spPr>
          <a:xfrm>
            <a:off x="3278477" y="5042663"/>
            <a:ext cx="2057647" cy="270131"/>
          </a:xfrm>
          <a:custGeom>
            <a:avLst/>
            <a:gdLst>
              <a:gd name="connsiteX0" fmla="*/ 0 w 1480223"/>
              <a:gd name="connsiteY0" fmla="*/ 0 h 270272"/>
              <a:gd name="connsiteX1" fmla="*/ 1480223 w 1480223"/>
              <a:gd name="connsiteY1" fmla="*/ 0 h 270272"/>
              <a:gd name="connsiteX2" fmla="*/ 1480223 w 1480223"/>
              <a:gd name="connsiteY2" fmla="*/ 270272 h 270272"/>
              <a:gd name="connsiteX3" fmla="*/ 0 w 1480223"/>
              <a:gd name="connsiteY3" fmla="*/ 270272 h 270272"/>
              <a:gd name="connsiteX4" fmla="*/ 0 w 1480223"/>
              <a:gd name="connsiteY4" fmla="*/ 0 h 270272"/>
              <a:gd name="connsiteX0" fmla="*/ 228600 w 1708823"/>
              <a:gd name="connsiteY0" fmla="*/ 0 h 270272"/>
              <a:gd name="connsiteX1" fmla="*/ 1708823 w 1708823"/>
              <a:gd name="connsiteY1" fmla="*/ 0 h 270272"/>
              <a:gd name="connsiteX2" fmla="*/ 1708823 w 1708823"/>
              <a:gd name="connsiteY2" fmla="*/ 270272 h 270272"/>
              <a:gd name="connsiteX3" fmla="*/ 0 w 1708823"/>
              <a:gd name="connsiteY3" fmla="*/ 219472 h 270272"/>
              <a:gd name="connsiteX4" fmla="*/ 228600 w 1708823"/>
              <a:gd name="connsiteY4" fmla="*/ 0 h 27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23" h="270272">
                <a:moveTo>
                  <a:pt x="228600" y="0"/>
                </a:moveTo>
                <a:lnTo>
                  <a:pt x="1708823" y="0"/>
                </a:lnTo>
                <a:lnTo>
                  <a:pt x="1708823" y="270272"/>
                </a:lnTo>
                <a:lnTo>
                  <a:pt x="0" y="219472"/>
                </a:lnTo>
                <a:lnTo>
                  <a:pt x="2286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9" name="Tekstvak 38"/>
          <p:cNvSpPr txBox="1"/>
          <p:nvPr/>
        </p:nvSpPr>
        <p:spPr>
          <a:xfrm>
            <a:off x="4434536" y="4618608"/>
            <a:ext cx="1301612" cy="1508810"/>
          </a:xfrm>
          <a:prstGeom prst="rect">
            <a:avLst/>
          </a:prstGeom>
          <a:noFill/>
        </p:spPr>
        <p:txBody>
          <a:bodyPr wrap="square" rtlCol="0">
            <a:noAutofit/>
          </a:bodyPr>
          <a:lstStyle/>
          <a:p>
            <a:r>
              <a:rPr lang="en-GB" sz="1399" dirty="0">
                <a:solidFill>
                  <a:schemeClr val="accent3"/>
                </a:solidFill>
              </a:rPr>
              <a:t>Black</a:t>
            </a:r>
          </a:p>
          <a:p>
            <a:br>
              <a:rPr lang="en-GB" sz="1399" dirty="0">
                <a:solidFill>
                  <a:schemeClr val="accent3"/>
                </a:solidFill>
              </a:rPr>
            </a:br>
            <a:r>
              <a:rPr lang="en-GB" sz="1399" dirty="0">
                <a:solidFill>
                  <a:schemeClr val="accent3"/>
                </a:solidFill>
              </a:rPr>
              <a:t>60% black</a:t>
            </a:r>
          </a:p>
        </p:txBody>
      </p:sp>
      <p:grpSp>
        <p:nvGrpSpPr>
          <p:cNvPr id="40" name="Groep 39"/>
          <p:cNvGrpSpPr/>
          <p:nvPr/>
        </p:nvGrpSpPr>
        <p:grpSpPr>
          <a:xfrm>
            <a:off x="3217179" y="4817800"/>
            <a:ext cx="1217358" cy="406923"/>
            <a:chOff x="3218855" y="2131513"/>
            <a:chExt cx="1217992" cy="407135"/>
          </a:xfrm>
        </p:grpSpPr>
        <p:cxnSp>
          <p:nvCxnSpPr>
            <p:cNvPr id="42" name="Rechte verbindingslijn met pijl 41"/>
            <p:cNvCxnSpPr/>
            <p:nvPr/>
          </p:nvCxnSpPr>
          <p:spPr>
            <a:xfrm flipH="1">
              <a:off x="3218855" y="2131513"/>
              <a:ext cx="1217991" cy="0"/>
            </a:xfrm>
            <a:prstGeom prst="straightConnector1">
              <a:avLst/>
            </a:prstGeom>
            <a:ln cap="rnd">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p:nvPr/>
          </p:nvCxnSpPr>
          <p:spPr>
            <a:xfrm flipH="1">
              <a:off x="3410300" y="2538648"/>
              <a:ext cx="1026547" cy="0"/>
            </a:xfrm>
            <a:prstGeom prst="straightConnector1">
              <a:avLst/>
            </a:prstGeom>
            <a:ln cap="rnd">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6" name="Rechthoek 4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Rechthoekige driehoek 4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8" name="10"/>
          <p:cNvGrpSpPr/>
          <p:nvPr/>
        </p:nvGrpSpPr>
        <p:grpSpPr>
          <a:xfrm>
            <a:off x="12759884" y="5742397"/>
            <a:ext cx="2620312" cy="565424"/>
            <a:chOff x="12766530" y="5743602"/>
            <a:chExt cx="2621677" cy="565718"/>
          </a:xfrm>
        </p:grpSpPr>
        <p:sp>
          <p:nvSpPr>
            <p:cNvPr id="49" name="Tekstvak 4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5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51" name="9"/>
          <p:cNvGrpSpPr/>
          <p:nvPr/>
        </p:nvGrpSpPr>
        <p:grpSpPr>
          <a:xfrm>
            <a:off x="12749216" y="5246769"/>
            <a:ext cx="2559011" cy="565424"/>
            <a:chOff x="12755856" y="5247716"/>
            <a:chExt cx="2560344" cy="565718"/>
          </a:xfrm>
        </p:grpSpPr>
        <p:sp>
          <p:nvSpPr>
            <p:cNvPr id="52" name="Tekstvak 5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53" name="Rechte verbindingslijn 5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 name="8"/>
          <p:cNvGrpSpPr/>
          <p:nvPr/>
        </p:nvGrpSpPr>
        <p:grpSpPr>
          <a:xfrm>
            <a:off x="12749216" y="4751138"/>
            <a:ext cx="2559011" cy="565424"/>
            <a:chOff x="12755856" y="4751827"/>
            <a:chExt cx="2560344" cy="565718"/>
          </a:xfrm>
        </p:grpSpPr>
        <p:sp>
          <p:nvSpPr>
            <p:cNvPr id="56" name="Tekstvak 5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57" name="Rechte verbindingslijn 5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8" name="Groep 57"/>
            <p:cNvGrpSpPr/>
            <p:nvPr/>
          </p:nvGrpSpPr>
          <p:grpSpPr>
            <a:xfrm>
              <a:off x="12767776" y="4960725"/>
              <a:ext cx="234205" cy="162642"/>
              <a:chOff x="4942371" y="1574806"/>
              <a:chExt cx="342899" cy="238126"/>
            </a:xfrm>
            <a:solidFill>
              <a:schemeClr val="bg1"/>
            </a:solidFill>
          </p:grpSpPr>
          <p:sp>
            <p:nvSpPr>
              <p:cNvPr id="5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2" name="7"/>
          <p:cNvGrpSpPr/>
          <p:nvPr/>
        </p:nvGrpSpPr>
        <p:grpSpPr>
          <a:xfrm>
            <a:off x="12749214" y="4255507"/>
            <a:ext cx="2559010" cy="565424"/>
            <a:chOff x="12755854" y="4255938"/>
            <a:chExt cx="2560343" cy="565718"/>
          </a:xfrm>
        </p:grpSpPr>
        <p:sp>
          <p:nvSpPr>
            <p:cNvPr id="63" name="Tekstvak 6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64" name="Rechte verbindingslijn 6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12755854" y="4432536"/>
              <a:ext cx="234205" cy="212521"/>
              <a:chOff x="3913684" y="1538288"/>
              <a:chExt cx="342900" cy="311151"/>
            </a:xfrm>
            <a:solidFill>
              <a:schemeClr val="bg1"/>
            </a:solidFill>
          </p:grpSpPr>
          <p:sp>
            <p:nvSpPr>
              <p:cNvPr id="6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8" name="6"/>
          <p:cNvGrpSpPr/>
          <p:nvPr/>
        </p:nvGrpSpPr>
        <p:grpSpPr>
          <a:xfrm>
            <a:off x="12759885" y="3759876"/>
            <a:ext cx="2548335" cy="565424"/>
            <a:chOff x="12766531" y="3760049"/>
            <a:chExt cx="2549662" cy="565718"/>
          </a:xfrm>
        </p:grpSpPr>
        <p:sp>
          <p:nvSpPr>
            <p:cNvPr id="69" name="Tekstvak 6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70" name="Rechte verbindingslijn 69"/>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1" name="Groep 70"/>
            <p:cNvGrpSpPr/>
            <p:nvPr/>
          </p:nvGrpSpPr>
          <p:grpSpPr>
            <a:xfrm>
              <a:off x="12766531" y="3940650"/>
              <a:ext cx="234205" cy="187582"/>
              <a:chOff x="3173016" y="3752850"/>
              <a:chExt cx="342900" cy="274638"/>
            </a:xfrm>
            <a:solidFill>
              <a:schemeClr val="bg1"/>
            </a:solidFill>
          </p:grpSpPr>
          <p:sp>
            <p:nvSpPr>
              <p:cNvPr id="7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4" name="5"/>
          <p:cNvGrpSpPr/>
          <p:nvPr/>
        </p:nvGrpSpPr>
        <p:grpSpPr>
          <a:xfrm>
            <a:off x="12747790" y="3264246"/>
            <a:ext cx="2488465" cy="565424"/>
            <a:chOff x="12754429" y="3264160"/>
            <a:chExt cx="2489761" cy="565718"/>
          </a:xfrm>
        </p:grpSpPr>
        <p:cxnSp>
          <p:nvCxnSpPr>
            <p:cNvPr id="75" name="Rechte verbindingslijn 74"/>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6" name="Groep 75"/>
            <p:cNvGrpSpPr/>
            <p:nvPr/>
          </p:nvGrpSpPr>
          <p:grpSpPr>
            <a:xfrm>
              <a:off x="12754429" y="3264160"/>
              <a:ext cx="2489761" cy="565718"/>
              <a:chOff x="12754429" y="3264160"/>
              <a:chExt cx="2489761" cy="565718"/>
            </a:xfrm>
          </p:grpSpPr>
          <p:sp>
            <p:nvSpPr>
              <p:cNvPr id="77" name="Tekstvak 76"/>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78" name="Groep 77"/>
              <p:cNvGrpSpPr/>
              <p:nvPr/>
            </p:nvGrpSpPr>
            <p:grpSpPr>
              <a:xfrm>
                <a:off x="12754429" y="3443753"/>
                <a:ext cx="234205" cy="199508"/>
                <a:chOff x="10415571" y="2065610"/>
                <a:chExt cx="342900" cy="292100"/>
              </a:xfrm>
            </p:grpSpPr>
            <p:grpSp>
              <p:nvGrpSpPr>
                <p:cNvPr id="79" name="Groep 78"/>
                <p:cNvGrpSpPr/>
                <p:nvPr/>
              </p:nvGrpSpPr>
              <p:grpSpPr>
                <a:xfrm>
                  <a:off x="10415571" y="2065610"/>
                  <a:ext cx="342900" cy="292100"/>
                  <a:chOff x="2329483" y="4826000"/>
                  <a:chExt cx="342900" cy="292100"/>
                </a:xfrm>
                <a:solidFill>
                  <a:schemeClr val="bg1"/>
                </a:solidFill>
              </p:grpSpPr>
              <p:sp>
                <p:nvSpPr>
                  <p:cNvPr id="81"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80" name="Rechte verbindingslijn 79"/>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85" name="4"/>
          <p:cNvGrpSpPr/>
          <p:nvPr/>
        </p:nvGrpSpPr>
        <p:grpSpPr>
          <a:xfrm>
            <a:off x="12750947" y="2712072"/>
            <a:ext cx="2557281" cy="621966"/>
            <a:chOff x="12757588" y="2711699"/>
            <a:chExt cx="2558613" cy="622290"/>
          </a:xfrm>
        </p:grpSpPr>
        <p:sp>
          <p:nvSpPr>
            <p:cNvPr id="86" name="Tekstvak 8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8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88" name="Rechte verbindingslijn 87"/>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3"/>
          <p:cNvGrpSpPr/>
          <p:nvPr/>
        </p:nvGrpSpPr>
        <p:grpSpPr>
          <a:xfrm>
            <a:off x="12754262" y="2216441"/>
            <a:ext cx="2553965" cy="565424"/>
            <a:chOff x="12760905" y="2215810"/>
            <a:chExt cx="2555295" cy="565718"/>
          </a:xfrm>
        </p:grpSpPr>
        <p:sp>
          <p:nvSpPr>
            <p:cNvPr id="90" name="Tekstvak 8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91" name="Rechte verbindingslijn 90"/>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2" name="Groep 91"/>
            <p:cNvGrpSpPr/>
            <p:nvPr/>
          </p:nvGrpSpPr>
          <p:grpSpPr>
            <a:xfrm>
              <a:off x="12767776" y="2398915"/>
              <a:ext cx="234205" cy="199508"/>
              <a:chOff x="2329415" y="4825929"/>
              <a:chExt cx="342890" cy="292096"/>
            </a:xfrm>
            <a:solidFill>
              <a:schemeClr val="bg1"/>
            </a:solidFill>
          </p:grpSpPr>
          <p:sp>
            <p:nvSpPr>
              <p:cNvPr id="93"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5"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6"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7" name="2"/>
          <p:cNvGrpSpPr/>
          <p:nvPr/>
        </p:nvGrpSpPr>
        <p:grpSpPr>
          <a:xfrm>
            <a:off x="12739637" y="1720810"/>
            <a:ext cx="2568590" cy="565424"/>
            <a:chOff x="12746272" y="1719921"/>
            <a:chExt cx="2569928" cy="565718"/>
          </a:xfrm>
        </p:grpSpPr>
        <p:sp>
          <p:nvSpPr>
            <p:cNvPr id="98" name="Tekstvak 97"/>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99" name="Rechte verbindingslijn 98"/>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0" name="Groep 99"/>
            <p:cNvGrpSpPr/>
            <p:nvPr/>
          </p:nvGrpSpPr>
          <p:grpSpPr>
            <a:xfrm>
              <a:off x="12746272" y="1877210"/>
              <a:ext cx="234205" cy="234205"/>
              <a:chOff x="1300783" y="3771900"/>
              <a:chExt cx="342900" cy="342901"/>
            </a:xfrm>
            <a:solidFill>
              <a:schemeClr val="bg1"/>
            </a:solidFill>
          </p:grpSpPr>
          <p:sp>
            <p:nvSpPr>
              <p:cNvPr id="101"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2"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3" name="1"/>
          <p:cNvGrpSpPr/>
          <p:nvPr/>
        </p:nvGrpSpPr>
        <p:grpSpPr>
          <a:xfrm>
            <a:off x="12749215" y="1225180"/>
            <a:ext cx="2559012" cy="565424"/>
            <a:chOff x="12755855" y="1224032"/>
            <a:chExt cx="2560345" cy="565718"/>
          </a:xfrm>
        </p:grpSpPr>
        <p:sp>
          <p:nvSpPr>
            <p:cNvPr id="104" name="Tekstvak 10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05" name="Rechte verbindingslijn 104"/>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07"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8"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9"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0"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1"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2"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3"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4"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5"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6"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38385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75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right)">
                                      <p:cBhvr>
                                        <p:cTn id="10" dur="750"/>
                                        <p:tgtEl>
                                          <p:spTgt spid="4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7"/>
                    </p:tgtEl>
                  </p:cond>
                </p:stCondLst>
                <p:endSync evt="end" delay="0">
                  <p:rtn val="all"/>
                </p:endSync>
                <p:childTnLst>
                  <p:par>
                    <p:cTn id="18" fill="hold">
                      <p:stCondLst>
                        <p:cond delay="0"/>
                      </p:stCondLst>
                      <p:childTnLst>
                        <p:par>
                          <p:cTn id="19" fill="hold">
                            <p:stCondLst>
                              <p:cond delay="0"/>
                            </p:stCondLst>
                            <p:childTnLst>
                              <p:par>
                                <p:cTn id="20" presetID="8" presetClass="emph" presetSubtype="0" accel="50000" decel="50000" fill="hold" grpId="0" nodeType="withEffect">
                                  <p:stCondLst>
                                    <p:cond delay="0"/>
                                  </p:stCondLst>
                                  <p:childTnLst>
                                    <p:animRot by="-10800000">
                                      <p:cBhvr>
                                        <p:cTn id="21" dur="1000" fill="hold"/>
                                        <p:tgtEl>
                                          <p:spTgt spid="47"/>
                                        </p:tgtEl>
                                        <p:attrNameLst>
                                          <p:attrName>r</p:attrName>
                                        </p:attrNameLst>
                                      </p:cBhvr>
                                    </p:animRot>
                                  </p:childTnLst>
                                </p:cTn>
                              </p:par>
                              <p:par>
                                <p:cTn id="22" presetID="35" presetClass="path" presetSubtype="0" decel="100000" fill="hold" grpId="1" nodeType="withEffect">
                                  <p:stCondLst>
                                    <p:cond delay="0"/>
                                  </p:stCondLst>
                                  <p:childTnLst>
                                    <p:animMotion origin="layout" path="M -1.57491E-7 3.33333E-6 L -0.23519 3.33333E-6 " pathEditMode="relative" rAng="0" ptsTypes="AA">
                                      <p:cBhvr>
                                        <p:cTn id="23" dur="1000" fill="hold"/>
                                        <p:tgtEl>
                                          <p:spTgt spid="47"/>
                                        </p:tgtEl>
                                        <p:attrNameLst>
                                          <p:attrName>ppt_x</p:attrName>
                                          <p:attrName>ppt_y</p:attrName>
                                        </p:attrNameLst>
                                      </p:cBhvr>
                                      <p:rCtr x="-11766" y="0"/>
                                    </p:animMotion>
                                  </p:childTnLst>
                                </p:cTn>
                              </p:par>
                              <p:par>
                                <p:cTn id="24" presetID="35" presetClass="path" presetSubtype="0" decel="100000" fill="hold" grpId="0" nodeType="withEffect">
                                  <p:stCondLst>
                                    <p:cond delay="0"/>
                                  </p:stCondLst>
                                  <p:childTnLst>
                                    <p:animMotion origin="layout" path="M -1.57491E-7 3.33333E-6 L -0.23519 3.33333E-6 " pathEditMode="relative" rAng="0" ptsTypes="AA">
                                      <p:cBhvr>
                                        <p:cTn id="25" dur="1000" fill="hold"/>
                                        <p:tgtEl>
                                          <p:spTgt spid="117"/>
                                        </p:tgtEl>
                                        <p:attrNameLst>
                                          <p:attrName>ppt_x</p:attrName>
                                          <p:attrName>ppt_y</p:attrName>
                                        </p:attrNameLst>
                                      </p:cBhvr>
                                      <p:rCtr x="-11766" y="0"/>
                                    </p:animMotion>
                                  </p:childTnLst>
                                </p:cTn>
                              </p:par>
                              <p:par>
                                <p:cTn id="26" presetID="35" presetClass="path" presetSubtype="0" decel="100000" fill="hold" grpId="0" nodeType="withEffect">
                                  <p:stCondLst>
                                    <p:cond delay="0"/>
                                  </p:stCondLst>
                                  <p:childTnLst>
                                    <p:animMotion origin="layout" path="M 1.6851E-6 -1.48148E-6 L -0.25153 -1.48148E-6 " pathEditMode="relative" rAng="0" ptsTypes="AA">
                                      <p:cBhvr>
                                        <p:cTn id="27" dur="1000" fill="hold"/>
                                        <p:tgtEl>
                                          <p:spTgt spid="46"/>
                                        </p:tgtEl>
                                        <p:attrNameLst>
                                          <p:attrName>ppt_x</p:attrName>
                                          <p:attrName>ppt_y</p:attrName>
                                        </p:attrNameLst>
                                      </p:cBhvr>
                                      <p:rCtr x="-12583" y="0"/>
                                    </p:animMotion>
                                  </p:childTnLst>
                                </p:cTn>
                              </p:par>
                              <p:par>
                                <p:cTn id="28" presetID="35" presetClass="path" presetSubtype="0" decel="100000" fill="hold" nodeType="withEffect">
                                  <p:stCondLst>
                                    <p:cond delay="100"/>
                                  </p:stCondLst>
                                  <p:childTnLst>
                                    <p:animMotion origin="layout" path="M 1.6851E-6 -1.48148E-6 L -0.25153 -1.48148E-6 " pathEditMode="relative" rAng="0" ptsTypes="AA">
                                      <p:cBhvr>
                                        <p:cTn id="29" dur="1000" fill="hold"/>
                                        <p:tgtEl>
                                          <p:spTgt spid="103"/>
                                        </p:tgtEl>
                                        <p:attrNameLst>
                                          <p:attrName>ppt_x</p:attrName>
                                          <p:attrName>ppt_y</p:attrName>
                                        </p:attrNameLst>
                                      </p:cBhvr>
                                      <p:rCtr x="-12583" y="0"/>
                                    </p:animMotion>
                                  </p:childTnLst>
                                </p:cTn>
                              </p:par>
                              <p:par>
                                <p:cTn id="30" presetID="35" presetClass="path" presetSubtype="0" decel="100000" fill="hold" grpId="0" nodeType="withEffect">
                                  <p:stCondLst>
                                    <p:cond delay="100"/>
                                  </p:stCondLst>
                                  <p:childTnLst>
                                    <p:animMotion origin="layout" path="M 1.6851E-6 -1.48148E-6 L -0.25153 -1.48148E-6 " pathEditMode="relative" rAng="0" ptsTypes="AA">
                                      <p:cBhvr>
                                        <p:cTn id="31" dur="1000" fill="hold"/>
                                        <p:tgtEl>
                                          <p:spTgt spid="107"/>
                                        </p:tgtEl>
                                        <p:attrNameLst>
                                          <p:attrName>ppt_x</p:attrName>
                                          <p:attrName>ppt_y</p:attrName>
                                        </p:attrNameLst>
                                      </p:cBhvr>
                                      <p:rCtr x="-12583" y="0"/>
                                    </p:animMotion>
                                  </p:childTnLst>
                                </p:cTn>
                              </p:par>
                              <p:par>
                                <p:cTn id="32" presetID="35" presetClass="path" presetSubtype="0" decel="100000" fill="hold" nodeType="withEffect">
                                  <p:stCondLst>
                                    <p:cond delay="200"/>
                                  </p:stCondLst>
                                  <p:childTnLst>
                                    <p:animMotion origin="layout" path="M 1.6851E-6 -1.48148E-6 L -0.25153 -1.48148E-6 " pathEditMode="relative" rAng="0" ptsTypes="AA">
                                      <p:cBhvr>
                                        <p:cTn id="33" dur="1000" fill="hold"/>
                                        <p:tgtEl>
                                          <p:spTgt spid="97"/>
                                        </p:tgtEl>
                                        <p:attrNameLst>
                                          <p:attrName>ppt_x</p:attrName>
                                          <p:attrName>ppt_y</p:attrName>
                                        </p:attrNameLst>
                                      </p:cBhvr>
                                      <p:rCtr x="-12583" y="0"/>
                                    </p:animMotion>
                                  </p:childTnLst>
                                </p:cTn>
                              </p:par>
                              <p:par>
                                <p:cTn id="34" presetID="35" presetClass="path" presetSubtype="0" decel="100000" fill="hold" grpId="0" nodeType="withEffect">
                                  <p:stCondLst>
                                    <p:cond delay="200"/>
                                  </p:stCondLst>
                                  <p:childTnLst>
                                    <p:animMotion origin="layout" path="M 1.6851E-6 -1.48148E-6 L -0.25153 -1.48148E-6 " pathEditMode="relative" rAng="0" ptsTypes="AA">
                                      <p:cBhvr>
                                        <p:cTn id="35" dur="1000" fill="hold"/>
                                        <p:tgtEl>
                                          <p:spTgt spid="108"/>
                                        </p:tgtEl>
                                        <p:attrNameLst>
                                          <p:attrName>ppt_x</p:attrName>
                                          <p:attrName>ppt_y</p:attrName>
                                        </p:attrNameLst>
                                      </p:cBhvr>
                                      <p:rCtr x="-12583" y="0"/>
                                    </p:animMotion>
                                  </p:childTnLst>
                                </p:cTn>
                              </p:par>
                              <p:par>
                                <p:cTn id="36" presetID="35" presetClass="path" presetSubtype="0" decel="100000" fill="hold" nodeType="withEffect">
                                  <p:stCondLst>
                                    <p:cond delay="300"/>
                                  </p:stCondLst>
                                  <p:childTnLst>
                                    <p:animMotion origin="layout" path="M 1.6851E-6 -1.48148E-6 L -0.25153 -1.48148E-6 " pathEditMode="relative" rAng="0" ptsTypes="AA">
                                      <p:cBhvr>
                                        <p:cTn id="37" dur="1000" fill="hold"/>
                                        <p:tgtEl>
                                          <p:spTgt spid="89"/>
                                        </p:tgtEl>
                                        <p:attrNameLst>
                                          <p:attrName>ppt_x</p:attrName>
                                          <p:attrName>ppt_y</p:attrName>
                                        </p:attrNameLst>
                                      </p:cBhvr>
                                      <p:rCtr x="-12583" y="0"/>
                                    </p:animMotion>
                                  </p:childTnLst>
                                </p:cTn>
                              </p:par>
                              <p:par>
                                <p:cTn id="38" presetID="35" presetClass="path" presetSubtype="0" decel="100000" fill="hold" grpId="0" nodeType="withEffect">
                                  <p:stCondLst>
                                    <p:cond delay="300"/>
                                  </p:stCondLst>
                                  <p:childTnLst>
                                    <p:animMotion origin="layout" path="M 1.6851E-6 -1.48148E-6 L -0.25153 -1.48148E-6 " pathEditMode="relative" rAng="0" ptsTypes="AA">
                                      <p:cBhvr>
                                        <p:cTn id="39" dur="1000" fill="hold"/>
                                        <p:tgtEl>
                                          <p:spTgt spid="109"/>
                                        </p:tgtEl>
                                        <p:attrNameLst>
                                          <p:attrName>ppt_x</p:attrName>
                                          <p:attrName>ppt_y</p:attrName>
                                        </p:attrNameLst>
                                      </p:cBhvr>
                                      <p:rCtr x="-12583" y="0"/>
                                    </p:animMotion>
                                  </p:childTnLst>
                                </p:cTn>
                              </p:par>
                              <p:par>
                                <p:cTn id="40" presetID="35" presetClass="path" presetSubtype="0" decel="100000" fill="hold" nodeType="withEffect">
                                  <p:stCondLst>
                                    <p:cond delay="400"/>
                                  </p:stCondLst>
                                  <p:childTnLst>
                                    <p:animMotion origin="layout" path="M 1.6851E-6 -1.48148E-6 L -0.25153 -1.48148E-6 " pathEditMode="relative" rAng="0" ptsTypes="AA">
                                      <p:cBhvr>
                                        <p:cTn id="41" dur="1000" fill="hold"/>
                                        <p:tgtEl>
                                          <p:spTgt spid="85"/>
                                        </p:tgtEl>
                                        <p:attrNameLst>
                                          <p:attrName>ppt_x</p:attrName>
                                          <p:attrName>ppt_y</p:attrName>
                                        </p:attrNameLst>
                                      </p:cBhvr>
                                      <p:rCtr x="-12583" y="0"/>
                                    </p:animMotion>
                                  </p:childTnLst>
                                </p:cTn>
                              </p:par>
                              <p:par>
                                <p:cTn id="42" presetID="35" presetClass="path" presetSubtype="0" decel="100000" fill="hold" grpId="0" nodeType="withEffect">
                                  <p:stCondLst>
                                    <p:cond delay="400"/>
                                  </p:stCondLst>
                                  <p:childTnLst>
                                    <p:animMotion origin="layout" path="M 1.6851E-6 -1.48148E-6 L -0.25153 -1.48148E-6 " pathEditMode="relative" rAng="0" ptsTypes="AA">
                                      <p:cBhvr>
                                        <p:cTn id="43" dur="1000" fill="hold"/>
                                        <p:tgtEl>
                                          <p:spTgt spid="110"/>
                                        </p:tgtEl>
                                        <p:attrNameLst>
                                          <p:attrName>ppt_x</p:attrName>
                                          <p:attrName>ppt_y</p:attrName>
                                        </p:attrNameLst>
                                      </p:cBhvr>
                                      <p:rCtr x="-12583" y="0"/>
                                    </p:animMotion>
                                  </p:childTnLst>
                                </p:cTn>
                              </p:par>
                              <p:par>
                                <p:cTn id="44" presetID="35" presetClass="path" presetSubtype="0" decel="100000" fill="hold" nodeType="withEffect">
                                  <p:stCondLst>
                                    <p:cond delay="500"/>
                                  </p:stCondLst>
                                  <p:childTnLst>
                                    <p:animMotion origin="layout" path="M 1.6851E-6 -1.48148E-6 L -0.25153 -1.48148E-6 " pathEditMode="relative" rAng="0" ptsTypes="AA">
                                      <p:cBhvr>
                                        <p:cTn id="45" dur="1000" fill="hold"/>
                                        <p:tgtEl>
                                          <p:spTgt spid="74"/>
                                        </p:tgtEl>
                                        <p:attrNameLst>
                                          <p:attrName>ppt_x</p:attrName>
                                          <p:attrName>ppt_y</p:attrName>
                                        </p:attrNameLst>
                                      </p:cBhvr>
                                      <p:rCtr x="-12583" y="0"/>
                                    </p:animMotion>
                                  </p:childTnLst>
                                </p:cTn>
                              </p:par>
                              <p:par>
                                <p:cTn id="46" presetID="35" presetClass="path" presetSubtype="0" decel="100000" fill="hold" grpId="0" nodeType="withEffect">
                                  <p:stCondLst>
                                    <p:cond delay="500"/>
                                  </p:stCondLst>
                                  <p:childTnLst>
                                    <p:animMotion origin="layout" path="M 1.6851E-6 -1.48148E-6 L -0.25153 -1.48148E-6 " pathEditMode="relative" rAng="0" ptsTypes="AA">
                                      <p:cBhvr>
                                        <p:cTn id="47" dur="1000" fill="hold"/>
                                        <p:tgtEl>
                                          <p:spTgt spid="111"/>
                                        </p:tgtEl>
                                        <p:attrNameLst>
                                          <p:attrName>ppt_x</p:attrName>
                                          <p:attrName>ppt_y</p:attrName>
                                        </p:attrNameLst>
                                      </p:cBhvr>
                                      <p:rCtr x="-12583" y="0"/>
                                    </p:animMotion>
                                  </p:childTnLst>
                                </p:cTn>
                              </p:par>
                              <p:par>
                                <p:cTn id="48" presetID="35" presetClass="path" presetSubtype="0" decel="100000" fill="hold" nodeType="withEffect">
                                  <p:stCondLst>
                                    <p:cond delay="600"/>
                                  </p:stCondLst>
                                  <p:childTnLst>
                                    <p:animMotion origin="layout" path="M 1.6851E-6 -1.48148E-6 L -0.25153 -1.48148E-6 " pathEditMode="relative" rAng="0" ptsTypes="AA">
                                      <p:cBhvr>
                                        <p:cTn id="49" dur="1000" fill="hold"/>
                                        <p:tgtEl>
                                          <p:spTgt spid="68"/>
                                        </p:tgtEl>
                                        <p:attrNameLst>
                                          <p:attrName>ppt_x</p:attrName>
                                          <p:attrName>ppt_y</p:attrName>
                                        </p:attrNameLst>
                                      </p:cBhvr>
                                      <p:rCtr x="-12583" y="0"/>
                                    </p:animMotion>
                                  </p:childTnLst>
                                </p:cTn>
                              </p:par>
                              <p:par>
                                <p:cTn id="50" presetID="35" presetClass="path" presetSubtype="0" decel="100000" fill="hold" grpId="0" nodeType="withEffect">
                                  <p:stCondLst>
                                    <p:cond delay="600"/>
                                  </p:stCondLst>
                                  <p:childTnLst>
                                    <p:animMotion origin="layout" path="M 1.6851E-6 -1.48148E-6 L -0.25153 -1.48148E-6 " pathEditMode="relative" rAng="0" ptsTypes="AA">
                                      <p:cBhvr>
                                        <p:cTn id="51" dur="1000" fill="hold"/>
                                        <p:tgtEl>
                                          <p:spTgt spid="112"/>
                                        </p:tgtEl>
                                        <p:attrNameLst>
                                          <p:attrName>ppt_x</p:attrName>
                                          <p:attrName>ppt_y</p:attrName>
                                        </p:attrNameLst>
                                      </p:cBhvr>
                                      <p:rCtr x="-12583" y="0"/>
                                    </p:animMotion>
                                  </p:childTnLst>
                                </p:cTn>
                              </p:par>
                              <p:par>
                                <p:cTn id="52" presetID="35" presetClass="path" presetSubtype="0" decel="100000" fill="hold" nodeType="withEffect">
                                  <p:stCondLst>
                                    <p:cond delay="700"/>
                                  </p:stCondLst>
                                  <p:childTnLst>
                                    <p:animMotion origin="layout" path="M 1.6851E-6 -1.48148E-6 L -0.25153 -1.48148E-6 " pathEditMode="relative" rAng="0" ptsTypes="AA">
                                      <p:cBhvr>
                                        <p:cTn id="53" dur="1000" fill="hold"/>
                                        <p:tgtEl>
                                          <p:spTgt spid="62"/>
                                        </p:tgtEl>
                                        <p:attrNameLst>
                                          <p:attrName>ppt_x</p:attrName>
                                          <p:attrName>ppt_y</p:attrName>
                                        </p:attrNameLst>
                                      </p:cBhvr>
                                      <p:rCtr x="-12583" y="0"/>
                                    </p:animMotion>
                                  </p:childTnLst>
                                </p:cTn>
                              </p:par>
                              <p:par>
                                <p:cTn id="54" presetID="35" presetClass="path" presetSubtype="0" decel="100000" fill="hold" grpId="0" nodeType="withEffect">
                                  <p:stCondLst>
                                    <p:cond delay="700"/>
                                  </p:stCondLst>
                                  <p:childTnLst>
                                    <p:animMotion origin="layout" path="M 1.6851E-6 -1.48148E-6 L -0.25153 -1.48148E-6 " pathEditMode="relative" rAng="0" ptsTypes="AA">
                                      <p:cBhvr>
                                        <p:cTn id="55" dur="1000" fill="hold"/>
                                        <p:tgtEl>
                                          <p:spTgt spid="113"/>
                                        </p:tgtEl>
                                        <p:attrNameLst>
                                          <p:attrName>ppt_x</p:attrName>
                                          <p:attrName>ppt_y</p:attrName>
                                        </p:attrNameLst>
                                      </p:cBhvr>
                                      <p:rCtr x="-12583" y="0"/>
                                    </p:animMotion>
                                  </p:childTnLst>
                                </p:cTn>
                              </p:par>
                              <p:par>
                                <p:cTn id="56" presetID="35" presetClass="path" presetSubtype="0" decel="100000" fill="hold" nodeType="withEffect">
                                  <p:stCondLst>
                                    <p:cond delay="800"/>
                                  </p:stCondLst>
                                  <p:childTnLst>
                                    <p:animMotion origin="layout" path="M 1.6851E-6 -1.48148E-6 L -0.25153 -1.48148E-6 " pathEditMode="relative" rAng="0" ptsTypes="AA">
                                      <p:cBhvr>
                                        <p:cTn id="57" dur="1000" fill="hold"/>
                                        <p:tgtEl>
                                          <p:spTgt spid="55"/>
                                        </p:tgtEl>
                                        <p:attrNameLst>
                                          <p:attrName>ppt_x</p:attrName>
                                          <p:attrName>ppt_y</p:attrName>
                                        </p:attrNameLst>
                                      </p:cBhvr>
                                      <p:rCtr x="-12583" y="0"/>
                                    </p:animMotion>
                                  </p:childTnLst>
                                </p:cTn>
                              </p:par>
                              <p:par>
                                <p:cTn id="58" presetID="35" presetClass="path" presetSubtype="0" decel="100000" fill="hold" grpId="0" nodeType="withEffect">
                                  <p:stCondLst>
                                    <p:cond delay="800"/>
                                  </p:stCondLst>
                                  <p:childTnLst>
                                    <p:animMotion origin="layout" path="M 1.6851E-6 -1.48148E-6 L -0.25153 -1.48148E-6 " pathEditMode="relative" rAng="0" ptsTypes="AA">
                                      <p:cBhvr>
                                        <p:cTn id="59" dur="1000" fill="hold"/>
                                        <p:tgtEl>
                                          <p:spTgt spid="114"/>
                                        </p:tgtEl>
                                        <p:attrNameLst>
                                          <p:attrName>ppt_x</p:attrName>
                                          <p:attrName>ppt_y</p:attrName>
                                        </p:attrNameLst>
                                      </p:cBhvr>
                                      <p:rCtr x="-12583" y="0"/>
                                    </p:animMotion>
                                  </p:childTnLst>
                                </p:cTn>
                              </p:par>
                              <p:par>
                                <p:cTn id="60" presetID="35" presetClass="path" presetSubtype="0" decel="100000" fill="hold" nodeType="withEffect">
                                  <p:stCondLst>
                                    <p:cond delay="900"/>
                                  </p:stCondLst>
                                  <p:childTnLst>
                                    <p:animMotion origin="layout" path="M 1.6851E-6 -1.48148E-6 L -0.25153 -1.48148E-6 " pathEditMode="relative" rAng="0" ptsTypes="AA">
                                      <p:cBhvr>
                                        <p:cTn id="61" dur="1000" fill="hold"/>
                                        <p:tgtEl>
                                          <p:spTgt spid="51"/>
                                        </p:tgtEl>
                                        <p:attrNameLst>
                                          <p:attrName>ppt_x</p:attrName>
                                          <p:attrName>ppt_y</p:attrName>
                                        </p:attrNameLst>
                                      </p:cBhvr>
                                      <p:rCtr x="-12583" y="0"/>
                                    </p:animMotion>
                                  </p:childTnLst>
                                </p:cTn>
                              </p:par>
                              <p:par>
                                <p:cTn id="62" presetID="35" presetClass="path" presetSubtype="0" decel="100000" fill="hold" grpId="0" nodeType="withEffect">
                                  <p:stCondLst>
                                    <p:cond delay="900"/>
                                  </p:stCondLst>
                                  <p:childTnLst>
                                    <p:animMotion origin="layout" path="M 1.6851E-6 -1.48148E-6 L -0.25153 -1.48148E-6 " pathEditMode="relative" rAng="0" ptsTypes="AA">
                                      <p:cBhvr>
                                        <p:cTn id="63" dur="1000" fill="hold"/>
                                        <p:tgtEl>
                                          <p:spTgt spid="115"/>
                                        </p:tgtEl>
                                        <p:attrNameLst>
                                          <p:attrName>ppt_x</p:attrName>
                                          <p:attrName>ppt_y</p:attrName>
                                        </p:attrNameLst>
                                      </p:cBhvr>
                                      <p:rCtr x="-12583" y="0"/>
                                    </p:animMotion>
                                  </p:childTnLst>
                                </p:cTn>
                              </p:par>
                              <p:par>
                                <p:cTn id="64" presetID="35" presetClass="path" presetSubtype="0" decel="100000" fill="hold" nodeType="withEffect">
                                  <p:stCondLst>
                                    <p:cond delay="1000"/>
                                  </p:stCondLst>
                                  <p:childTnLst>
                                    <p:animMotion origin="layout" path="M 1.6851E-6 -1.48148E-6 L -0.25153 -1.48148E-6 " pathEditMode="relative" rAng="0" ptsTypes="AA">
                                      <p:cBhvr>
                                        <p:cTn id="65" dur="1000" fill="hold"/>
                                        <p:tgtEl>
                                          <p:spTgt spid="48"/>
                                        </p:tgtEl>
                                        <p:attrNameLst>
                                          <p:attrName>ppt_x</p:attrName>
                                          <p:attrName>ppt_y</p:attrName>
                                        </p:attrNameLst>
                                      </p:cBhvr>
                                      <p:rCtr x="-12583" y="0"/>
                                    </p:animMotion>
                                  </p:childTnLst>
                                </p:cTn>
                              </p:par>
                              <p:par>
                                <p:cTn id="66" presetID="35" presetClass="path" presetSubtype="0" decel="100000" fill="hold" grpId="0" nodeType="withEffect">
                                  <p:stCondLst>
                                    <p:cond delay="1000"/>
                                  </p:stCondLst>
                                  <p:childTnLst>
                                    <p:animMotion origin="layout" path="M 1.6851E-6 -1.48148E-6 L -0.25153 -1.48148E-6 " pathEditMode="relative" rAng="0" ptsTypes="AA">
                                      <p:cBhvr>
                                        <p:cTn id="67" dur="1000" fill="hold"/>
                                        <p:tgtEl>
                                          <p:spTgt spid="116"/>
                                        </p:tgtEl>
                                        <p:attrNameLst>
                                          <p:attrName>ppt_x</p:attrName>
                                          <p:attrName>ppt_y</p:attrName>
                                        </p:attrNameLst>
                                      </p:cBhvr>
                                      <p:rCtr x="-12583" y="0"/>
                                    </p:animMotion>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100000" fill="hold" nodeType="clickEffect">
                                  <p:stCondLst>
                                    <p:cond delay="0"/>
                                  </p:stCondLst>
                                  <p:childTnLst>
                                    <p:animMotion origin="layout" path="M -0.25169 -3.7037E-6 L -4.32587E-6 -3.7037E-6 " pathEditMode="relative" rAng="0" ptsTypes="AA">
                                      <p:cBhvr>
                                        <p:cTn id="71" dur="1000" fill="hold"/>
                                        <p:tgtEl>
                                          <p:spTgt spid="48"/>
                                        </p:tgtEl>
                                        <p:attrNameLst>
                                          <p:attrName>ppt_x</p:attrName>
                                          <p:attrName>ppt_y</p:attrName>
                                        </p:attrNameLst>
                                      </p:cBhvr>
                                      <p:rCtr x="12585" y="0"/>
                                    </p:animMotion>
                                  </p:childTnLst>
                                </p:cTn>
                              </p:par>
                              <p:par>
                                <p:cTn id="72" presetID="63" presetClass="path" presetSubtype="0" accel="100000" fill="hold" grpId="1" nodeType="withEffect">
                                  <p:stCondLst>
                                    <p:cond delay="0"/>
                                  </p:stCondLst>
                                  <p:childTnLst>
                                    <p:animMotion origin="layout" path="M -0.2517 -1.85185E-6 L -0.00027 -1.85185E-6 " pathEditMode="relative" rAng="0" ptsTypes="AA">
                                      <p:cBhvr>
                                        <p:cTn id="73" dur="1000" fill="hold"/>
                                        <p:tgtEl>
                                          <p:spTgt spid="116"/>
                                        </p:tgtEl>
                                        <p:attrNameLst>
                                          <p:attrName>ppt_x</p:attrName>
                                          <p:attrName>ppt_y</p:attrName>
                                        </p:attrNameLst>
                                      </p:cBhvr>
                                      <p:rCtr x="12572" y="0"/>
                                    </p:animMotion>
                                  </p:childTnLst>
                                </p:cTn>
                              </p:par>
                              <p:par>
                                <p:cTn id="74" presetID="63" presetClass="path" presetSubtype="0" accel="100000" fill="hold" nodeType="withEffect">
                                  <p:stCondLst>
                                    <p:cond delay="100"/>
                                  </p:stCondLst>
                                  <p:childTnLst>
                                    <p:animMotion origin="layout" path="M -0.25169 -3.7037E-6 L -4.32587E-6 -3.7037E-6 " pathEditMode="relative" rAng="0" ptsTypes="AA">
                                      <p:cBhvr>
                                        <p:cTn id="75" dur="1000" fill="hold"/>
                                        <p:tgtEl>
                                          <p:spTgt spid="51"/>
                                        </p:tgtEl>
                                        <p:attrNameLst>
                                          <p:attrName>ppt_x</p:attrName>
                                          <p:attrName>ppt_y</p:attrName>
                                        </p:attrNameLst>
                                      </p:cBhvr>
                                      <p:rCtr x="12585" y="0"/>
                                    </p:animMotion>
                                  </p:childTnLst>
                                </p:cTn>
                              </p:par>
                              <p:par>
                                <p:cTn id="76" presetID="63" presetClass="path" presetSubtype="0" accel="100000" fill="hold" grpId="1" nodeType="withEffect">
                                  <p:stCondLst>
                                    <p:cond delay="100"/>
                                  </p:stCondLst>
                                  <p:childTnLst>
                                    <p:animMotion origin="layout" path="M -0.2517 -1.85185E-6 L -0.00027 -1.85185E-6 " pathEditMode="relative" rAng="0" ptsTypes="AA">
                                      <p:cBhvr>
                                        <p:cTn id="77" dur="1000" fill="hold"/>
                                        <p:tgtEl>
                                          <p:spTgt spid="115"/>
                                        </p:tgtEl>
                                        <p:attrNameLst>
                                          <p:attrName>ppt_x</p:attrName>
                                          <p:attrName>ppt_y</p:attrName>
                                        </p:attrNameLst>
                                      </p:cBhvr>
                                      <p:rCtr x="12572" y="0"/>
                                    </p:animMotion>
                                  </p:childTnLst>
                                </p:cTn>
                              </p:par>
                              <p:par>
                                <p:cTn id="78" presetID="63" presetClass="path" presetSubtype="0" accel="100000" fill="hold" nodeType="withEffect">
                                  <p:stCondLst>
                                    <p:cond delay="200"/>
                                  </p:stCondLst>
                                  <p:childTnLst>
                                    <p:animMotion origin="layout" path="M -0.25169 -3.7037E-6 L -4.32587E-6 -3.7037E-6 " pathEditMode="relative" rAng="0" ptsTypes="AA">
                                      <p:cBhvr>
                                        <p:cTn id="79" dur="1000" fill="hold"/>
                                        <p:tgtEl>
                                          <p:spTgt spid="55"/>
                                        </p:tgtEl>
                                        <p:attrNameLst>
                                          <p:attrName>ppt_x</p:attrName>
                                          <p:attrName>ppt_y</p:attrName>
                                        </p:attrNameLst>
                                      </p:cBhvr>
                                      <p:rCtr x="12585" y="0"/>
                                    </p:animMotion>
                                  </p:childTnLst>
                                </p:cTn>
                              </p:par>
                              <p:par>
                                <p:cTn id="80" presetID="63" presetClass="path" presetSubtype="0" accel="100000" fill="hold" grpId="1" nodeType="withEffect">
                                  <p:stCondLst>
                                    <p:cond delay="200"/>
                                  </p:stCondLst>
                                  <p:childTnLst>
                                    <p:animMotion origin="layout" path="M -0.2517 -1.85185E-6 L -0.00027 -1.85185E-6 " pathEditMode="relative" rAng="0" ptsTypes="AA">
                                      <p:cBhvr>
                                        <p:cTn id="81" dur="1000" fill="hold"/>
                                        <p:tgtEl>
                                          <p:spTgt spid="114"/>
                                        </p:tgtEl>
                                        <p:attrNameLst>
                                          <p:attrName>ppt_x</p:attrName>
                                          <p:attrName>ppt_y</p:attrName>
                                        </p:attrNameLst>
                                      </p:cBhvr>
                                      <p:rCtr x="12572" y="0"/>
                                    </p:animMotion>
                                  </p:childTnLst>
                                </p:cTn>
                              </p:par>
                              <p:par>
                                <p:cTn id="82" presetID="63" presetClass="path" presetSubtype="0" accel="100000" fill="hold" nodeType="withEffect">
                                  <p:stCondLst>
                                    <p:cond delay="300"/>
                                  </p:stCondLst>
                                  <p:childTnLst>
                                    <p:animMotion origin="layout" path="M -0.25169 -3.7037E-6 L -4.32587E-6 -3.7037E-6 " pathEditMode="relative" rAng="0" ptsTypes="AA">
                                      <p:cBhvr>
                                        <p:cTn id="83" dur="1000" fill="hold"/>
                                        <p:tgtEl>
                                          <p:spTgt spid="62"/>
                                        </p:tgtEl>
                                        <p:attrNameLst>
                                          <p:attrName>ppt_x</p:attrName>
                                          <p:attrName>ppt_y</p:attrName>
                                        </p:attrNameLst>
                                      </p:cBhvr>
                                      <p:rCtr x="12585" y="0"/>
                                    </p:animMotion>
                                  </p:childTnLst>
                                </p:cTn>
                              </p:par>
                              <p:par>
                                <p:cTn id="84" presetID="63" presetClass="path" presetSubtype="0" accel="100000" fill="hold" grpId="1" nodeType="withEffect">
                                  <p:stCondLst>
                                    <p:cond delay="300"/>
                                  </p:stCondLst>
                                  <p:childTnLst>
                                    <p:animMotion origin="layout" path="M -0.2517 -1.85185E-6 L -0.00027 -1.85185E-6 " pathEditMode="relative" rAng="0" ptsTypes="AA">
                                      <p:cBhvr>
                                        <p:cTn id="85" dur="1000" fill="hold"/>
                                        <p:tgtEl>
                                          <p:spTgt spid="113"/>
                                        </p:tgtEl>
                                        <p:attrNameLst>
                                          <p:attrName>ppt_x</p:attrName>
                                          <p:attrName>ppt_y</p:attrName>
                                        </p:attrNameLst>
                                      </p:cBhvr>
                                      <p:rCtr x="12572" y="0"/>
                                    </p:animMotion>
                                  </p:childTnLst>
                                </p:cTn>
                              </p:par>
                              <p:par>
                                <p:cTn id="86" presetID="63" presetClass="path" presetSubtype="0" accel="100000" fill="hold" nodeType="withEffect">
                                  <p:stCondLst>
                                    <p:cond delay="400"/>
                                  </p:stCondLst>
                                  <p:childTnLst>
                                    <p:animMotion origin="layout" path="M -0.25169 -3.7037E-6 L -4.32587E-6 -3.7037E-6 " pathEditMode="relative" rAng="0" ptsTypes="AA">
                                      <p:cBhvr>
                                        <p:cTn id="87" dur="1000" fill="hold"/>
                                        <p:tgtEl>
                                          <p:spTgt spid="68"/>
                                        </p:tgtEl>
                                        <p:attrNameLst>
                                          <p:attrName>ppt_x</p:attrName>
                                          <p:attrName>ppt_y</p:attrName>
                                        </p:attrNameLst>
                                      </p:cBhvr>
                                      <p:rCtr x="12585" y="0"/>
                                    </p:animMotion>
                                  </p:childTnLst>
                                </p:cTn>
                              </p:par>
                              <p:par>
                                <p:cTn id="88" presetID="63" presetClass="path" presetSubtype="0" accel="100000" fill="hold" grpId="1" nodeType="withEffect">
                                  <p:stCondLst>
                                    <p:cond delay="400"/>
                                  </p:stCondLst>
                                  <p:childTnLst>
                                    <p:animMotion origin="layout" path="M -0.2517 -1.85185E-6 L -0.00027 -1.85185E-6 " pathEditMode="relative" rAng="0" ptsTypes="AA">
                                      <p:cBhvr>
                                        <p:cTn id="89" dur="1000" fill="hold"/>
                                        <p:tgtEl>
                                          <p:spTgt spid="112"/>
                                        </p:tgtEl>
                                        <p:attrNameLst>
                                          <p:attrName>ppt_x</p:attrName>
                                          <p:attrName>ppt_y</p:attrName>
                                        </p:attrNameLst>
                                      </p:cBhvr>
                                      <p:rCtr x="12572" y="0"/>
                                    </p:animMotion>
                                  </p:childTnLst>
                                </p:cTn>
                              </p:par>
                              <p:par>
                                <p:cTn id="90" presetID="63" presetClass="path" presetSubtype="0" accel="100000" fill="hold" nodeType="withEffect">
                                  <p:stCondLst>
                                    <p:cond delay="500"/>
                                  </p:stCondLst>
                                  <p:childTnLst>
                                    <p:animMotion origin="layout" path="M -0.25169 -3.7037E-6 L -4.32587E-6 -3.7037E-6 " pathEditMode="relative" rAng="0" ptsTypes="AA">
                                      <p:cBhvr>
                                        <p:cTn id="91" dur="1000" fill="hold"/>
                                        <p:tgtEl>
                                          <p:spTgt spid="74"/>
                                        </p:tgtEl>
                                        <p:attrNameLst>
                                          <p:attrName>ppt_x</p:attrName>
                                          <p:attrName>ppt_y</p:attrName>
                                        </p:attrNameLst>
                                      </p:cBhvr>
                                      <p:rCtr x="12585" y="0"/>
                                    </p:animMotion>
                                  </p:childTnLst>
                                </p:cTn>
                              </p:par>
                              <p:par>
                                <p:cTn id="92" presetID="63" presetClass="path" presetSubtype="0" accel="100000" fill="hold" grpId="1" nodeType="withEffect">
                                  <p:stCondLst>
                                    <p:cond delay="500"/>
                                  </p:stCondLst>
                                  <p:childTnLst>
                                    <p:animMotion origin="layout" path="M -0.25169 -4.07407E-6 L 0.00117 -4.07407E-6 " pathEditMode="relative" rAng="0" ptsTypes="AA">
                                      <p:cBhvr>
                                        <p:cTn id="93" dur="1000" fill="hold"/>
                                        <p:tgtEl>
                                          <p:spTgt spid="111"/>
                                        </p:tgtEl>
                                        <p:attrNameLst>
                                          <p:attrName>ppt_x</p:attrName>
                                          <p:attrName>ppt_y</p:attrName>
                                        </p:attrNameLst>
                                      </p:cBhvr>
                                      <p:rCtr x="12637" y="0"/>
                                    </p:animMotion>
                                  </p:childTnLst>
                                </p:cTn>
                              </p:par>
                              <p:par>
                                <p:cTn id="94" presetID="63" presetClass="path" presetSubtype="0" accel="100000" fill="hold" nodeType="withEffect">
                                  <p:stCondLst>
                                    <p:cond delay="600"/>
                                  </p:stCondLst>
                                  <p:childTnLst>
                                    <p:animMotion origin="layout" path="M -0.25169 -3.7037E-6 L -4.32587E-6 -3.7037E-6 " pathEditMode="relative" rAng="0" ptsTypes="AA">
                                      <p:cBhvr>
                                        <p:cTn id="95" dur="1000" fill="hold"/>
                                        <p:tgtEl>
                                          <p:spTgt spid="85"/>
                                        </p:tgtEl>
                                        <p:attrNameLst>
                                          <p:attrName>ppt_x</p:attrName>
                                          <p:attrName>ppt_y</p:attrName>
                                        </p:attrNameLst>
                                      </p:cBhvr>
                                      <p:rCtr x="12585" y="0"/>
                                    </p:animMotion>
                                  </p:childTnLst>
                                </p:cTn>
                              </p:par>
                              <p:par>
                                <p:cTn id="96" presetID="63" presetClass="path" presetSubtype="0" accel="100000" fill="hold" grpId="1" nodeType="withEffect">
                                  <p:stCondLst>
                                    <p:cond delay="600"/>
                                  </p:stCondLst>
                                  <p:childTnLst>
                                    <p:animMotion origin="layout" path="M -0.25169 -7.40741E-7 L 0.00144 -7.40741E-7 " pathEditMode="relative" rAng="0" ptsTypes="AA">
                                      <p:cBhvr>
                                        <p:cTn id="97" dur="1000" fill="hold"/>
                                        <p:tgtEl>
                                          <p:spTgt spid="110"/>
                                        </p:tgtEl>
                                        <p:attrNameLst>
                                          <p:attrName>ppt_x</p:attrName>
                                          <p:attrName>ppt_y</p:attrName>
                                        </p:attrNameLst>
                                      </p:cBhvr>
                                      <p:rCtr x="12650" y="0"/>
                                    </p:animMotion>
                                  </p:childTnLst>
                                </p:cTn>
                              </p:par>
                              <p:par>
                                <p:cTn id="98" presetID="63" presetClass="path" presetSubtype="0" accel="100000" fill="hold" nodeType="withEffect">
                                  <p:stCondLst>
                                    <p:cond delay="700"/>
                                  </p:stCondLst>
                                  <p:childTnLst>
                                    <p:animMotion origin="layout" path="M -0.25169 -3.7037E-6 L -4.32587E-6 -3.7037E-6 " pathEditMode="relative" rAng="0" ptsTypes="AA">
                                      <p:cBhvr>
                                        <p:cTn id="99" dur="1000" fill="hold"/>
                                        <p:tgtEl>
                                          <p:spTgt spid="89"/>
                                        </p:tgtEl>
                                        <p:attrNameLst>
                                          <p:attrName>ppt_x</p:attrName>
                                          <p:attrName>ppt_y</p:attrName>
                                        </p:attrNameLst>
                                      </p:cBhvr>
                                      <p:rCtr x="12585" y="0"/>
                                    </p:animMotion>
                                  </p:childTnLst>
                                </p:cTn>
                              </p:par>
                              <p:par>
                                <p:cTn id="100" presetID="63" presetClass="path" presetSubtype="0" accel="100000" fill="hold" grpId="1" nodeType="withEffect">
                                  <p:stCondLst>
                                    <p:cond delay="700"/>
                                  </p:stCondLst>
                                  <p:childTnLst>
                                    <p:animMotion origin="layout" path="M -0.25169 4.07407E-6 L 0.00065 4.07407E-6 " pathEditMode="relative" rAng="0" ptsTypes="AA">
                                      <p:cBhvr>
                                        <p:cTn id="101" dur="1000" fill="hold"/>
                                        <p:tgtEl>
                                          <p:spTgt spid="109"/>
                                        </p:tgtEl>
                                        <p:attrNameLst>
                                          <p:attrName>ppt_x</p:attrName>
                                          <p:attrName>ppt_y</p:attrName>
                                        </p:attrNameLst>
                                      </p:cBhvr>
                                      <p:rCtr x="12611" y="0"/>
                                    </p:animMotion>
                                  </p:childTnLst>
                                </p:cTn>
                              </p:par>
                              <p:par>
                                <p:cTn id="102" presetID="63" presetClass="path" presetSubtype="0" accel="100000" fill="hold" nodeType="withEffect">
                                  <p:stCondLst>
                                    <p:cond delay="800"/>
                                  </p:stCondLst>
                                  <p:childTnLst>
                                    <p:animMotion origin="layout" path="M -0.25169 -3.7037E-6 L -4.32587E-6 -3.7037E-6 " pathEditMode="relative" rAng="0" ptsTypes="AA">
                                      <p:cBhvr>
                                        <p:cTn id="103" dur="1000" fill="hold"/>
                                        <p:tgtEl>
                                          <p:spTgt spid="97"/>
                                        </p:tgtEl>
                                        <p:attrNameLst>
                                          <p:attrName>ppt_x</p:attrName>
                                          <p:attrName>ppt_y</p:attrName>
                                        </p:attrNameLst>
                                      </p:cBhvr>
                                      <p:rCtr x="12585" y="0"/>
                                    </p:animMotion>
                                  </p:childTnLst>
                                </p:cTn>
                              </p:par>
                              <p:par>
                                <p:cTn id="104" presetID="63" presetClass="path" presetSubtype="0" accel="100000" fill="hold" grpId="1" nodeType="withEffect">
                                  <p:stCondLst>
                                    <p:cond delay="800"/>
                                  </p:stCondLst>
                                  <p:childTnLst>
                                    <p:animMotion origin="layout" path="M -0.25169 -2.96296E-6 L -0.00052 -2.96296E-6 " pathEditMode="relative" rAng="0" ptsTypes="AA">
                                      <p:cBhvr>
                                        <p:cTn id="105" dur="1000" fill="hold"/>
                                        <p:tgtEl>
                                          <p:spTgt spid="108"/>
                                        </p:tgtEl>
                                        <p:attrNameLst>
                                          <p:attrName>ppt_x</p:attrName>
                                          <p:attrName>ppt_y</p:attrName>
                                        </p:attrNameLst>
                                      </p:cBhvr>
                                      <p:rCtr x="12559" y="0"/>
                                    </p:animMotion>
                                  </p:childTnLst>
                                </p:cTn>
                              </p:par>
                              <p:par>
                                <p:cTn id="106" presetID="63" presetClass="path" presetSubtype="0" accel="100000" fill="hold" nodeType="withEffect">
                                  <p:stCondLst>
                                    <p:cond delay="900"/>
                                  </p:stCondLst>
                                  <p:childTnLst>
                                    <p:animMotion origin="layout" path="M -0.25169 -3.7037E-6 L -4.32587E-6 -3.7037E-6 " pathEditMode="relative" rAng="0" ptsTypes="AA">
                                      <p:cBhvr>
                                        <p:cTn id="107" dur="1000" fill="hold"/>
                                        <p:tgtEl>
                                          <p:spTgt spid="103"/>
                                        </p:tgtEl>
                                        <p:attrNameLst>
                                          <p:attrName>ppt_x</p:attrName>
                                          <p:attrName>ppt_y</p:attrName>
                                        </p:attrNameLst>
                                      </p:cBhvr>
                                      <p:rCtr x="12585" y="0"/>
                                    </p:animMotion>
                                  </p:childTnLst>
                                </p:cTn>
                              </p:par>
                              <p:par>
                                <p:cTn id="108" presetID="63" presetClass="path" presetSubtype="0" accel="100000" fill="hold" grpId="1" nodeType="withEffect">
                                  <p:stCondLst>
                                    <p:cond delay="900"/>
                                  </p:stCondLst>
                                  <p:childTnLst>
                                    <p:animMotion origin="layout" path="M -0.25169 -3.7037E-6 L -4.32587E-6 -3.7037E-6 " pathEditMode="relative" rAng="0" ptsTypes="AA">
                                      <p:cBhvr>
                                        <p:cTn id="109" dur="1000" fill="hold"/>
                                        <p:tgtEl>
                                          <p:spTgt spid="107"/>
                                        </p:tgtEl>
                                        <p:attrNameLst>
                                          <p:attrName>ppt_x</p:attrName>
                                          <p:attrName>ppt_y</p:attrName>
                                        </p:attrNameLst>
                                      </p:cBhvr>
                                      <p:rCtr x="12585" y="0"/>
                                    </p:animMotion>
                                  </p:childTnLst>
                                </p:cTn>
                              </p:par>
                              <p:par>
                                <p:cTn id="110" presetID="63" presetClass="path" presetSubtype="0" accel="100000" fill="hold" grpId="1" nodeType="withEffect">
                                  <p:stCondLst>
                                    <p:cond delay="900"/>
                                  </p:stCondLst>
                                  <p:childTnLst>
                                    <p:animMotion origin="layout" path="M -0.2517 -1.48148E-6 L 3.96668E-6 -1.48148E-6 " pathEditMode="relative" rAng="0" ptsTypes="AA">
                                      <p:cBhvr>
                                        <p:cTn id="111" dur="1000" fill="hold"/>
                                        <p:tgtEl>
                                          <p:spTgt spid="46"/>
                                        </p:tgtEl>
                                        <p:attrNameLst>
                                          <p:attrName>ppt_x</p:attrName>
                                          <p:attrName>ppt_y</p:attrName>
                                        </p:attrNameLst>
                                      </p:cBhvr>
                                      <p:rCtr x="12585" y="0"/>
                                    </p:animMotion>
                                  </p:childTnLst>
                                </p:cTn>
                              </p:par>
                              <p:par>
                                <p:cTn id="112" presetID="63" presetClass="path" presetSubtype="0" accel="100000" fill="hold" grpId="1" nodeType="withEffect">
                                  <p:stCondLst>
                                    <p:cond delay="900"/>
                                  </p:stCondLst>
                                  <p:childTnLst>
                                    <p:animMotion origin="layout" path="M -0.23477 -0.00023 L -0.00442 -0.00023 " pathEditMode="relative" rAng="0" ptsTypes="AA">
                                      <p:cBhvr>
                                        <p:cTn id="113" dur="1000" fill="hold"/>
                                        <p:tgtEl>
                                          <p:spTgt spid="117"/>
                                        </p:tgtEl>
                                        <p:attrNameLst>
                                          <p:attrName>ppt_x</p:attrName>
                                          <p:attrName>ppt_y</p:attrName>
                                        </p:attrNameLst>
                                      </p:cBhvr>
                                      <p:rCtr x="11517" y="0"/>
                                    </p:animMotion>
                                  </p:childTnLst>
                                </p:cTn>
                              </p:par>
                              <p:par>
                                <p:cTn id="114" presetID="63" presetClass="path" presetSubtype="0" accel="100000" fill="hold" grpId="2" nodeType="withEffect">
                                  <p:stCondLst>
                                    <p:cond delay="900"/>
                                  </p:stCondLst>
                                  <p:childTnLst>
                                    <p:animMotion origin="layout" path="M -0.23516 3.33333E-6 L 0.00078 3.33333E-6 " pathEditMode="relative" rAng="0" ptsTypes="AA">
                                      <p:cBhvr>
                                        <p:cTn id="115" dur="1000" fill="hold"/>
                                        <p:tgtEl>
                                          <p:spTgt spid="47"/>
                                        </p:tgtEl>
                                        <p:attrNameLst>
                                          <p:attrName>ppt_x</p:attrName>
                                          <p:attrName>ppt_y</p:attrName>
                                        </p:attrNameLst>
                                      </p:cBhvr>
                                      <p:rCtr x="11791" y="0"/>
                                    </p:animMotion>
                                  </p:childTnLst>
                                </p:cTn>
                              </p:par>
                              <p:par>
                                <p:cTn id="116" presetID="8" presetClass="emph" presetSubtype="0" accel="50000" decel="50000" fill="hold" grpId="3" nodeType="withEffect">
                                  <p:stCondLst>
                                    <p:cond delay="900"/>
                                  </p:stCondLst>
                                  <p:childTnLst>
                                    <p:animRot by="10800000">
                                      <p:cBhvr>
                                        <p:cTn id="117" dur="1000" fill="hold"/>
                                        <p:tgtEl>
                                          <p:spTgt spid="47"/>
                                        </p:tgtEl>
                                        <p:attrNameLst>
                                          <p:attrName>r</p:attrName>
                                        </p:attrNameLst>
                                      </p:cBhvr>
                                    </p:animRot>
                                  </p:childTnLst>
                                </p:cTn>
                              </p:par>
                            </p:childTnLst>
                          </p:cTn>
                        </p:par>
                      </p:childTnLst>
                    </p:cTn>
                  </p:par>
                </p:childTnLst>
              </p:cTn>
              <p:nextCondLst>
                <p:cond evt="onClick" delay="0">
                  <p:tgtEl>
                    <p:spTgt spid="117"/>
                  </p:tgtEl>
                </p:cond>
              </p:nextCondLst>
            </p:seq>
          </p:childTnLst>
        </p:cTn>
      </p:par>
    </p:tnLst>
    <p:bldLst>
      <p:bldP spid="2" grpId="0"/>
      <p:bldP spid="39" grpId="0"/>
      <p:bldP spid="46" grpId="0" animBg="1"/>
      <p:bldP spid="46" grpId="1" animBg="1"/>
      <p:bldP spid="47" grpId="0" animBg="1"/>
      <p:bldP spid="47" grpId="1" animBg="1"/>
      <p:bldP spid="47" grpId="2" animBg="1"/>
      <p:bldP spid="47" grpId="3"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en-GB" dirty="0"/>
              <a:t>Q-Park logo &amp; space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13</a:t>
            </a:fld>
            <a:endParaRPr lang="en-GB" dirty="0"/>
          </a:p>
        </p:txBody>
      </p:sp>
      <p:grpSp>
        <p:nvGrpSpPr>
          <p:cNvPr id="107" name="Software werkveld"/>
          <p:cNvGrpSpPr/>
          <p:nvPr/>
        </p:nvGrpSpPr>
        <p:grpSpPr>
          <a:xfrm>
            <a:off x="558001" y="1176617"/>
            <a:ext cx="11061413" cy="5107013"/>
            <a:chOff x="558292" y="1175443"/>
            <a:chExt cx="11067174" cy="5109673"/>
          </a:xfrm>
        </p:grpSpPr>
        <p:grpSp>
          <p:nvGrpSpPr>
            <p:cNvPr id="108" name="Software"/>
            <p:cNvGrpSpPr/>
            <p:nvPr/>
          </p:nvGrpSpPr>
          <p:grpSpPr>
            <a:xfrm>
              <a:off x="558292" y="1175443"/>
              <a:ext cx="11067174" cy="5109673"/>
              <a:chOff x="558292" y="1175443"/>
              <a:chExt cx="11067174" cy="5109673"/>
            </a:xfrm>
          </p:grpSpPr>
          <p:sp>
            <p:nvSpPr>
              <p:cNvPr id="111" name="Rechthoek 110"/>
              <p:cNvSpPr/>
              <p:nvPr/>
            </p:nvSpPr>
            <p:spPr>
              <a:xfrm>
                <a:off x="572882" y="1175443"/>
                <a:ext cx="11052584" cy="5109673"/>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12" name="Groep 111"/>
              <p:cNvGrpSpPr/>
              <p:nvPr/>
            </p:nvGrpSpPr>
            <p:grpSpPr>
              <a:xfrm>
                <a:off x="558292" y="1175443"/>
                <a:ext cx="11067174" cy="5109673"/>
                <a:chOff x="558292" y="1175443"/>
                <a:chExt cx="11067174" cy="5109673"/>
              </a:xfrm>
            </p:grpSpPr>
            <p:sp>
              <p:nvSpPr>
                <p:cNvPr id="113" name="Rechthoek 112"/>
                <p:cNvSpPr/>
                <p:nvPr/>
              </p:nvSpPr>
              <p:spPr>
                <a:xfrm rot="5400000">
                  <a:off x="-1517944" y="3884950"/>
                  <a:ext cx="4490991"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83" y="1817403"/>
                  <a:ext cx="7689054" cy="1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 name="Rechthoek 114"/>
                <p:cNvSpPr/>
                <p:nvPr/>
              </p:nvSpPr>
              <p:spPr>
                <a:xfrm>
                  <a:off x="572882" y="1175443"/>
                  <a:ext cx="11052584" cy="309341"/>
                </a:xfrm>
                <a:prstGeom prst="rect">
                  <a:avLst/>
                </a:prstGeom>
                <a:solidFill>
                  <a:schemeClr val="accent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File     Edit     Image     Layer     Type     Select     Filter     3D     View     Window     Help</a:t>
                  </a:r>
                </a:p>
              </p:txBody>
            </p:sp>
            <p:sp>
              <p:nvSpPr>
                <p:cNvPr id="116" name="Rechthoek 115"/>
                <p:cNvSpPr/>
                <p:nvPr/>
              </p:nvSpPr>
              <p:spPr>
                <a:xfrm>
                  <a:off x="572882" y="1484784"/>
                  <a:ext cx="11052584"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Feather:	      Opacity: 	                      Style: </a:t>
                  </a:r>
                </a:p>
              </p:txBody>
            </p:sp>
            <p:sp>
              <p:nvSpPr>
                <p:cNvPr id="117" name="Rechthoek 116"/>
                <p:cNvSpPr/>
                <p:nvPr/>
              </p:nvSpPr>
              <p:spPr>
                <a:xfrm>
                  <a:off x="914599" y="1549865"/>
                  <a:ext cx="180020" cy="180020"/>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Gelijkbenige driehoek 117"/>
                <p:cNvSpPr/>
                <p:nvPr/>
              </p:nvSpPr>
              <p:spPr>
                <a:xfrm rot="10800000">
                  <a:off x="1202631"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Rechthoek 118"/>
                <p:cNvSpPr/>
                <p:nvPr/>
              </p:nvSpPr>
              <p:spPr>
                <a:xfrm>
                  <a:off x="1555744" y="1549865"/>
                  <a:ext cx="180020"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Rechthoek 119"/>
                <p:cNvSpPr/>
                <p:nvPr/>
              </p:nvSpPr>
              <p:spPr>
                <a:xfrm>
                  <a:off x="1600749" y="1592252"/>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Rechthoek 120"/>
                <p:cNvSpPr/>
                <p:nvPr/>
              </p:nvSpPr>
              <p:spPr>
                <a:xfrm>
                  <a:off x="1931712"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2" name="Rechthoek 121"/>
                <p:cNvSpPr/>
                <p:nvPr/>
              </p:nvSpPr>
              <p:spPr>
                <a:xfrm>
                  <a:off x="1976717" y="1616064"/>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3" name="Rechthoek 122"/>
                <p:cNvSpPr/>
                <p:nvPr/>
              </p:nvSpPr>
              <p:spPr>
                <a:xfrm>
                  <a:off x="2288973"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4" name="Rechthoek 123"/>
                <p:cNvSpPr/>
                <p:nvPr/>
              </p:nvSpPr>
              <p:spPr>
                <a:xfrm>
                  <a:off x="2333978" y="1616064"/>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5" name="Rechthoek 124"/>
                <p:cNvSpPr/>
                <p:nvPr/>
              </p:nvSpPr>
              <p:spPr>
                <a:xfrm>
                  <a:off x="2642791" y="1557617"/>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6" name="Rechthoek 125"/>
                <p:cNvSpPr/>
                <p:nvPr/>
              </p:nvSpPr>
              <p:spPr>
                <a:xfrm>
                  <a:off x="2687796" y="1616064"/>
                  <a:ext cx="90010" cy="90010"/>
                </a:xfrm>
                <a:prstGeom prst="rect">
                  <a:avLst/>
                </a:prstGeom>
                <a:solidFill>
                  <a:schemeClr val="accent2">
                    <a:lumMod val="85000"/>
                    <a:lumOff val="15000"/>
                  </a:schemeClr>
                </a:solidFill>
                <a:ln w="9525">
                  <a:solidFill>
                    <a:schemeClr val="accent2">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127" name="Rechte verbindingslijn 126"/>
                <p:cNvCxnSpPr/>
                <p:nvPr/>
              </p:nvCxnSpPr>
              <p:spPr>
                <a:xfrm rot="5400000">
                  <a:off x="2831715" y="1641009"/>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8" name="Rechthoek 127"/>
                <p:cNvSpPr/>
                <p:nvPr/>
              </p:nvSpPr>
              <p:spPr>
                <a:xfrm>
                  <a:off x="365090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0 px</a:t>
                  </a:r>
                </a:p>
              </p:txBody>
            </p:sp>
            <p:cxnSp>
              <p:nvCxnSpPr>
                <p:cNvPr id="129" name="Rechte verbindingslijn 128"/>
                <p:cNvCxnSpPr/>
                <p:nvPr/>
              </p:nvCxnSpPr>
              <p:spPr>
                <a:xfrm rot="5400000">
                  <a:off x="4343883" y="1641010"/>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0" name="Rechthoek 129"/>
                <p:cNvSpPr/>
                <p:nvPr/>
              </p:nvSpPr>
              <p:spPr>
                <a:xfrm>
                  <a:off x="517966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100%</a:t>
                  </a:r>
                </a:p>
              </p:txBody>
            </p:sp>
            <p:cxnSp>
              <p:nvCxnSpPr>
                <p:cNvPr id="131" name="Rechte verbindingslijn 130"/>
                <p:cNvCxnSpPr/>
                <p:nvPr/>
              </p:nvCxnSpPr>
              <p:spPr>
                <a:xfrm rot="5400000">
                  <a:off x="5856051" y="1641011"/>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2" name="Rechthoek 131"/>
                <p:cNvSpPr/>
                <p:nvPr/>
              </p:nvSpPr>
              <p:spPr>
                <a:xfrm>
                  <a:off x="6516627"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Normal</a:t>
                  </a:r>
                </a:p>
              </p:txBody>
            </p:sp>
            <p:sp>
              <p:nvSpPr>
                <p:cNvPr id="133" name="Gelijkbenige driehoek 132"/>
                <p:cNvSpPr/>
                <p:nvPr/>
              </p:nvSpPr>
              <p:spPr>
                <a:xfrm rot="10800000">
                  <a:off x="7251303"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Rechthoek 133"/>
                <p:cNvSpPr/>
                <p:nvPr/>
              </p:nvSpPr>
              <p:spPr>
                <a:xfrm>
                  <a:off x="654629" y="2232331"/>
                  <a:ext cx="145845" cy="145845"/>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Gelijkbenige driehoek 134"/>
                <p:cNvSpPr/>
                <p:nvPr/>
              </p:nvSpPr>
              <p:spPr>
                <a:xfrm rot="19800000">
                  <a:off x="673686" y="1924085"/>
                  <a:ext cx="88236" cy="105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Rechthoek 135"/>
                <p:cNvSpPr/>
                <p:nvPr/>
              </p:nvSpPr>
              <p:spPr>
                <a:xfrm>
                  <a:off x="654629" y="2580538"/>
                  <a:ext cx="145845" cy="145845"/>
                </a:xfrm>
                <a:prstGeom prst="rect">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Ovaal 136"/>
                <p:cNvSpPr/>
                <p:nvPr/>
              </p:nvSpPr>
              <p:spPr>
                <a:xfrm>
                  <a:off x="654629" y="2928745"/>
                  <a:ext cx="145845" cy="145845"/>
                </a:xfrm>
                <a:prstGeom prst="ellips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Stroomdiagram: Samenvoegen 137"/>
                <p:cNvSpPr/>
                <p:nvPr/>
              </p:nvSpPr>
              <p:spPr>
                <a:xfrm rot="10800000">
                  <a:off x="654629" y="3276952"/>
                  <a:ext cx="145845" cy="145845"/>
                </a:xfrm>
                <a:prstGeom prst="flowChartMerg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Ruit 138"/>
                <p:cNvSpPr/>
                <p:nvPr/>
              </p:nvSpPr>
              <p:spPr>
                <a:xfrm rot="10800000">
                  <a:off x="654629" y="3625159"/>
                  <a:ext cx="145845" cy="145845"/>
                </a:xfrm>
                <a:prstGeom prst="diamond">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5-puntige ster 139"/>
                <p:cNvSpPr/>
                <p:nvPr/>
              </p:nvSpPr>
              <p:spPr>
                <a:xfrm>
                  <a:off x="654629" y="3973366"/>
                  <a:ext cx="145845" cy="145845"/>
                </a:xfrm>
                <a:prstGeom prst="star5">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Tekstvak 140"/>
                <p:cNvSpPr txBox="1"/>
                <p:nvPr/>
              </p:nvSpPr>
              <p:spPr>
                <a:xfrm>
                  <a:off x="558292" y="4290957"/>
                  <a:ext cx="331300" cy="246221"/>
                </a:xfrm>
                <a:prstGeom prst="rect">
                  <a:avLst/>
                </a:prstGeom>
                <a:noFill/>
              </p:spPr>
              <p:txBody>
                <a:bodyPr wrap="square" rtlCol="0" anchor="ctr">
                  <a:spAutoFit/>
                </a:bodyPr>
                <a:lstStyle/>
                <a:p>
                  <a:r>
                    <a:rPr lang="en-GB" sz="999" dirty="0">
                      <a:solidFill>
                        <a:schemeClr val="bg1"/>
                      </a:solidFill>
                    </a:rPr>
                    <a:t>Aa</a:t>
                  </a:r>
                </a:p>
              </p:txBody>
            </p:sp>
            <p:sp>
              <p:nvSpPr>
                <p:cNvPr id="142" name="Toelichting met afgeronde rechthoek 141"/>
                <p:cNvSpPr/>
                <p:nvPr/>
              </p:nvSpPr>
              <p:spPr>
                <a:xfrm>
                  <a:off x="654417" y="4708924"/>
                  <a:ext cx="144046" cy="118977"/>
                </a:xfrm>
                <a:prstGeom prst="wedgeRoundRectCallout">
                  <a:avLst>
                    <a:gd name="adj1" fmla="val -8028"/>
                    <a:gd name="adj2" fmla="val 75608"/>
                    <a:gd name="adj3" fmla="val 16667"/>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Kubus 142"/>
                <p:cNvSpPr/>
                <p:nvPr/>
              </p:nvSpPr>
              <p:spPr>
                <a:xfrm>
                  <a:off x="654629" y="5030264"/>
                  <a:ext cx="145845" cy="145845"/>
                </a:xfrm>
                <a:prstGeom prst="cub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9" y="2322578"/>
                  <a:ext cx="93819" cy="35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109" name="Rechte verbindingslijn 108"/>
            <p:cNvCxnSpPr/>
            <p:nvPr/>
          </p:nvCxnSpPr>
          <p:spPr>
            <a:xfrm>
              <a:off x="572882" y="1484784"/>
              <a:ext cx="1085488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p:cNvCxnSpPr/>
            <p:nvPr/>
          </p:nvCxnSpPr>
          <p:spPr>
            <a:xfrm rot="5400000">
              <a:off x="1319548" y="1641008"/>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45" name="Blank veld"/>
          <p:cNvSpPr/>
          <p:nvPr/>
        </p:nvSpPr>
        <p:spPr>
          <a:xfrm>
            <a:off x="2377745" y="2305837"/>
            <a:ext cx="7685051" cy="3570161"/>
          </a:xfrm>
          <a:prstGeom prst="rect">
            <a:avLst/>
          </a:prstGeom>
          <a:solidFill>
            <a:schemeClr val="bg1"/>
          </a:solidFill>
          <a:ln>
            <a:noFill/>
          </a:ln>
          <a:effectLst>
            <a:outerShdw blurRad="203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60"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19790" t="-529" r="-19790" b="-41"/>
          <a:stretch/>
        </p:blipFill>
        <p:spPr>
          <a:xfrm>
            <a:off x="2377745" y="2305837"/>
            <a:ext cx="7685051" cy="3570161"/>
          </a:xfrm>
          <a:prstGeom prst="rect">
            <a:avLst/>
          </a:prstGeom>
          <a:solidFill>
            <a:schemeClr val="tx1"/>
          </a:solidFill>
          <a:effectLst>
            <a:outerShdw blurRad="203200" sx="102000" sy="102000" algn="ctr" rotWithShape="0">
              <a:prstClr val="black">
                <a:alpha val="30000"/>
              </a:prstClr>
            </a:outerShdw>
          </a:effectLst>
        </p:spPr>
      </p:pic>
      <p:sp>
        <p:nvSpPr>
          <p:cNvPr id="45" name="Rechthoek 4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6" name="Rechthoekige driehoek 4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7" name="10"/>
          <p:cNvGrpSpPr/>
          <p:nvPr/>
        </p:nvGrpSpPr>
        <p:grpSpPr>
          <a:xfrm>
            <a:off x="12759884" y="5742397"/>
            <a:ext cx="2620312" cy="565424"/>
            <a:chOff x="12766530" y="5743602"/>
            <a:chExt cx="2621677" cy="565718"/>
          </a:xfrm>
        </p:grpSpPr>
        <p:sp>
          <p:nvSpPr>
            <p:cNvPr id="48" name="Tekstvak 4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4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50" name="9"/>
          <p:cNvGrpSpPr/>
          <p:nvPr/>
        </p:nvGrpSpPr>
        <p:grpSpPr>
          <a:xfrm>
            <a:off x="12749216" y="5246769"/>
            <a:ext cx="2559011" cy="565424"/>
            <a:chOff x="12755856" y="5247716"/>
            <a:chExt cx="2560344" cy="565718"/>
          </a:xfrm>
        </p:grpSpPr>
        <p:sp>
          <p:nvSpPr>
            <p:cNvPr id="51" name="Tekstvak 5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52" name="Rechte verbindingslijn 5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4" name="8"/>
          <p:cNvGrpSpPr/>
          <p:nvPr/>
        </p:nvGrpSpPr>
        <p:grpSpPr>
          <a:xfrm>
            <a:off x="12749216" y="4751138"/>
            <a:ext cx="2559011" cy="565424"/>
            <a:chOff x="12755856" y="4751827"/>
            <a:chExt cx="2560344" cy="565718"/>
          </a:xfrm>
        </p:grpSpPr>
        <p:sp>
          <p:nvSpPr>
            <p:cNvPr id="55" name="Tekstvak 5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56" name="Rechte verbindingslijn 5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67776" y="4960725"/>
              <a:ext cx="234205" cy="162642"/>
              <a:chOff x="4942371" y="1574806"/>
              <a:chExt cx="342899" cy="238126"/>
            </a:xfrm>
            <a:solidFill>
              <a:schemeClr val="bg1"/>
            </a:solidFill>
          </p:grpSpPr>
          <p:sp>
            <p:nvSpPr>
              <p:cNvPr id="5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2" name="7"/>
          <p:cNvGrpSpPr/>
          <p:nvPr/>
        </p:nvGrpSpPr>
        <p:grpSpPr>
          <a:xfrm>
            <a:off x="12749214" y="4255507"/>
            <a:ext cx="2559010" cy="565424"/>
            <a:chOff x="12755854" y="4255938"/>
            <a:chExt cx="2560343" cy="565718"/>
          </a:xfrm>
        </p:grpSpPr>
        <p:sp>
          <p:nvSpPr>
            <p:cNvPr id="63" name="Tekstvak 6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64" name="Rechte verbindingslijn 6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12755854" y="4432536"/>
              <a:ext cx="234205" cy="212521"/>
              <a:chOff x="3913684" y="1538288"/>
              <a:chExt cx="342900" cy="311151"/>
            </a:xfrm>
            <a:solidFill>
              <a:schemeClr val="bg1"/>
            </a:solidFill>
          </p:grpSpPr>
          <p:sp>
            <p:nvSpPr>
              <p:cNvPr id="6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8" name="6"/>
          <p:cNvGrpSpPr/>
          <p:nvPr/>
        </p:nvGrpSpPr>
        <p:grpSpPr>
          <a:xfrm>
            <a:off x="12759885" y="3759876"/>
            <a:ext cx="2548335" cy="565424"/>
            <a:chOff x="12766531" y="3760049"/>
            <a:chExt cx="2549662" cy="565718"/>
          </a:xfrm>
        </p:grpSpPr>
        <p:sp>
          <p:nvSpPr>
            <p:cNvPr id="69" name="Tekstvak 6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70" name="Rechte verbindingslijn 69"/>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1" name="Groep 70"/>
            <p:cNvGrpSpPr/>
            <p:nvPr/>
          </p:nvGrpSpPr>
          <p:grpSpPr>
            <a:xfrm>
              <a:off x="12766531" y="3940650"/>
              <a:ext cx="234205" cy="187582"/>
              <a:chOff x="3173016" y="3752850"/>
              <a:chExt cx="342900" cy="274638"/>
            </a:xfrm>
            <a:solidFill>
              <a:schemeClr val="bg1"/>
            </a:solidFill>
          </p:grpSpPr>
          <p:sp>
            <p:nvSpPr>
              <p:cNvPr id="7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4" name="5"/>
          <p:cNvGrpSpPr/>
          <p:nvPr/>
        </p:nvGrpSpPr>
        <p:grpSpPr>
          <a:xfrm>
            <a:off x="12747790" y="3264246"/>
            <a:ext cx="2488465" cy="565424"/>
            <a:chOff x="12754429" y="3264160"/>
            <a:chExt cx="2489761" cy="565718"/>
          </a:xfrm>
        </p:grpSpPr>
        <p:cxnSp>
          <p:nvCxnSpPr>
            <p:cNvPr id="75" name="Rechte verbindingslijn 74"/>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6" name="Groep 75"/>
            <p:cNvGrpSpPr/>
            <p:nvPr/>
          </p:nvGrpSpPr>
          <p:grpSpPr>
            <a:xfrm>
              <a:off x="12754429" y="3264160"/>
              <a:ext cx="2489761" cy="565718"/>
              <a:chOff x="12754429" y="3264160"/>
              <a:chExt cx="2489761" cy="565718"/>
            </a:xfrm>
          </p:grpSpPr>
          <p:sp>
            <p:nvSpPr>
              <p:cNvPr id="77" name="Tekstvak 76"/>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78" name="Groep 77"/>
              <p:cNvGrpSpPr/>
              <p:nvPr/>
            </p:nvGrpSpPr>
            <p:grpSpPr>
              <a:xfrm>
                <a:off x="12754429" y="3443753"/>
                <a:ext cx="234205" cy="199508"/>
                <a:chOff x="10415571" y="2065610"/>
                <a:chExt cx="342900" cy="292100"/>
              </a:xfrm>
            </p:grpSpPr>
            <p:grpSp>
              <p:nvGrpSpPr>
                <p:cNvPr id="79" name="Groep 78"/>
                <p:cNvGrpSpPr/>
                <p:nvPr/>
              </p:nvGrpSpPr>
              <p:grpSpPr>
                <a:xfrm>
                  <a:off x="10415571" y="2065610"/>
                  <a:ext cx="342900" cy="292100"/>
                  <a:chOff x="2329483" y="4826000"/>
                  <a:chExt cx="342900" cy="292100"/>
                </a:xfrm>
                <a:solidFill>
                  <a:schemeClr val="bg1"/>
                </a:solidFill>
              </p:grpSpPr>
              <p:sp>
                <p:nvSpPr>
                  <p:cNvPr id="81"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80" name="Rechte verbindingslijn 79"/>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85" name="4"/>
          <p:cNvGrpSpPr/>
          <p:nvPr/>
        </p:nvGrpSpPr>
        <p:grpSpPr>
          <a:xfrm>
            <a:off x="12750947" y="2712072"/>
            <a:ext cx="2557281" cy="621966"/>
            <a:chOff x="12757588" y="2711699"/>
            <a:chExt cx="2558613" cy="622290"/>
          </a:xfrm>
        </p:grpSpPr>
        <p:sp>
          <p:nvSpPr>
            <p:cNvPr id="86" name="Tekstvak 8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8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88" name="Rechte verbindingslijn 87"/>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3"/>
          <p:cNvGrpSpPr/>
          <p:nvPr/>
        </p:nvGrpSpPr>
        <p:grpSpPr>
          <a:xfrm>
            <a:off x="12754262" y="2216441"/>
            <a:ext cx="2553965" cy="565424"/>
            <a:chOff x="12760905" y="2215810"/>
            <a:chExt cx="2555295" cy="565718"/>
          </a:xfrm>
        </p:grpSpPr>
        <p:sp>
          <p:nvSpPr>
            <p:cNvPr id="90" name="Tekstvak 8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91" name="Rechte verbindingslijn 90"/>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2" name="Groep 91"/>
            <p:cNvGrpSpPr/>
            <p:nvPr/>
          </p:nvGrpSpPr>
          <p:grpSpPr>
            <a:xfrm>
              <a:off x="12767776" y="2398915"/>
              <a:ext cx="234205" cy="199508"/>
              <a:chOff x="2329415" y="4825929"/>
              <a:chExt cx="342890" cy="292096"/>
            </a:xfrm>
            <a:solidFill>
              <a:schemeClr val="bg1"/>
            </a:solidFill>
          </p:grpSpPr>
          <p:sp>
            <p:nvSpPr>
              <p:cNvPr id="93"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5"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6"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7" name="2"/>
          <p:cNvGrpSpPr/>
          <p:nvPr/>
        </p:nvGrpSpPr>
        <p:grpSpPr>
          <a:xfrm>
            <a:off x="12739637" y="1720810"/>
            <a:ext cx="2568590" cy="565424"/>
            <a:chOff x="12746272" y="1719921"/>
            <a:chExt cx="2569928" cy="565718"/>
          </a:xfrm>
        </p:grpSpPr>
        <p:sp>
          <p:nvSpPr>
            <p:cNvPr id="98" name="Tekstvak 97"/>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99" name="Rechte verbindingslijn 98"/>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0" name="Groep 99"/>
            <p:cNvGrpSpPr/>
            <p:nvPr/>
          </p:nvGrpSpPr>
          <p:grpSpPr>
            <a:xfrm>
              <a:off x="12746272" y="1877210"/>
              <a:ext cx="234205" cy="234205"/>
              <a:chOff x="1300783" y="3771900"/>
              <a:chExt cx="342900" cy="342901"/>
            </a:xfrm>
            <a:solidFill>
              <a:schemeClr val="bg1"/>
            </a:solidFill>
          </p:grpSpPr>
          <p:sp>
            <p:nvSpPr>
              <p:cNvPr id="101"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2"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3" name="1"/>
          <p:cNvGrpSpPr/>
          <p:nvPr/>
        </p:nvGrpSpPr>
        <p:grpSpPr>
          <a:xfrm>
            <a:off x="12749215" y="1225180"/>
            <a:ext cx="2559012" cy="565424"/>
            <a:chOff x="12755855" y="1224032"/>
            <a:chExt cx="2560345" cy="565718"/>
          </a:xfrm>
        </p:grpSpPr>
        <p:sp>
          <p:nvSpPr>
            <p:cNvPr id="104" name="Tekstvak 10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05" name="Rechte verbindingslijn 104"/>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46" name="hyper 1">
            <a:hlinkClick r:id="rId7"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7" name="hyper 2">
            <a:hlinkClick r:id="rId8"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8" name="hyper 3">
            <a:hlinkClick r:id="rId9"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9" name="hyper 4">
            <a:hlinkClick r:id="rId9"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0" name="hyper 5">
            <a:hlinkClick r:id="rId10"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1" name="hyper 6">
            <a:hlinkClick r:id="rId11"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2" name="hyper 7">
            <a:hlinkClick r:id="rId12"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3" name="hyper 8">
            <a:hlinkClick r:id="rId13"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4" name="hyper 9">
            <a:hlinkClick r:id="rId14"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5"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6"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647473461"/>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56"/>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4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4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56"/>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45"/>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03"/>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46"/>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97"/>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47"/>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89"/>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48"/>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85"/>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49"/>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74"/>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50"/>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68"/>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51"/>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62"/>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52"/>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54"/>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53"/>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50"/>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54"/>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4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55"/>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4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55"/>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50"/>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54"/>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54"/>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53"/>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62"/>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52"/>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68"/>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51"/>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74"/>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50"/>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85"/>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49"/>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89"/>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48"/>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97"/>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47"/>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03"/>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46"/>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45"/>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56"/>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4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46"/>
                                        </p:tgtEl>
                                        <p:attrNameLst>
                                          <p:attrName>r</p:attrName>
                                        </p:attrNameLst>
                                      </p:cBhvr>
                                    </p:animRot>
                                  </p:childTnLst>
                                </p:cTn>
                              </p:par>
                            </p:childTnLst>
                          </p:cTn>
                        </p:par>
                      </p:childTnLst>
                    </p:cTn>
                  </p:par>
                </p:childTnLst>
              </p:cTn>
              <p:nextCondLst>
                <p:cond evt="onClick" delay="0">
                  <p:tgtEl>
                    <p:spTgt spid="156"/>
                  </p:tgtEl>
                </p:cond>
              </p:nextCondLst>
            </p:seq>
          </p:childTnLst>
        </p:cTn>
      </p:par>
    </p:tnLst>
    <p:bldLst>
      <p:bldP spid="45" grpId="0" animBg="1"/>
      <p:bldP spid="45" grpId="1" animBg="1"/>
      <p:bldP spid="46" grpId="0" animBg="1"/>
      <p:bldP spid="46" grpId="1" animBg="1"/>
      <p:bldP spid="46" grpId="2" animBg="1"/>
      <p:bldP spid="46" grpId="3"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en-GB" dirty="0"/>
              <a:t>Q-Park logo &amp; space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14</a:t>
            </a:fld>
            <a:endParaRPr lang="en-GB" dirty="0"/>
          </a:p>
        </p:txBody>
      </p:sp>
      <p:grpSp>
        <p:nvGrpSpPr>
          <p:cNvPr id="9" name="Software werkveld"/>
          <p:cNvGrpSpPr/>
          <p:nvPr/>
        </p:nvGrpSpPr>
        <p:grpSpPr>
          <a:xfrm>
            <a:off x="558001" y="1176617"/>
            <a:ext cx="11061413" cy="5107013"/>
            <a:chOff x="558292" y="1175443"/>
            <a:chExt cx="11067174" cy="5109673"/>
          </a:xfrm>
        </p:grpSpPr>
        <p:grpSp>
          <p:nvGrpSpPr>
            <p:cNvPr id="7" name="Software"/>
            <p:cNvGrpSpPr/>
            <p:nvPr/>
          </p:nvGrpSpPr>
          <p:grpSpPr>
            <a:xfrm>
              <a:off x="558292" y="1175443"/>
              <a:ext cx="11067174" cy="5109673"/>
              <a:chOff x="558292" y="1175443"/>
              <a:chExt cx="11067174" cy="5109673"/>
            </a:xfrm>
          </p:grpSpPr>
          <p:sp>
            <p:nvSpPr>
              <p:cNvPr id="3" name="Rechthoek 2"/>
              <p:cNvSpPr/>
              <p:nvPr/>
            </p:nvSpPr>
            <p:spPr>
              <a:xfrm>
                <a:off x="572882" y="1175443"/>
                <a:ext cx="11052584" cy="5109673"/>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 name="Groep 1"/>
              <p:cNvGrpSpPr/>
              <p:nvPr/>
            </p:nvGrpSpPr>
            <p:grpSpPr>
              <a:xfrm>
                <a:off x="558292" y="1175443"/>
                <a:ext cx="11067174" cy="5109673"/>
                <a:chOff x="558292" y="1175443"/>
                <a:chExt cx="11067174" cy="5109673"/>
              </a:xfrm>
            </p:grpSpPr>
            <p:sp>
              <p:nvSpPr>
                <p:cNvPr id="46" name="Rechthoek 45"/>
                <p:cNvSpPr/>
                <p:nvPr/>
              </p:nvSpPr>
              <p:spPr>
                <a:xfrm rot="5400000">
                  <a:off x="-1517944" y="3884950"/>
                  <a:ext cx="4490991"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83" y="1817403"/>
                  <a:ext cx="7689054" cy="1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72882" y="1175443"/>
                  <a:ext cx="11052584" cy="309341"/>
                </a:xfrm>
                <a:prstGeom prst="rect">
                  <a:avLst/>
                </a:prstGeom>
                <a:solidFill>
                  <a:schemeClr val="accent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File     Edit     Image     Layer     Type     Select     Filter     3D     View     Window     Help</a:t>
                  </a:r>
                </a:p>
              </p:txBody>
            </p:sp>
            <p:sp>
              <p:nvSpPr>
                <p:cNvPr id="22" name="Rechthoek 21"/>
                <p:cNvSpPr/>
                <p:nvPr/>
              </p:nvSpPr>
              <p:spPr>
                <a:xfrm>
                  <a:off x="572882" y="1484784"/>
                  <a:ext cx="11052584"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Feather:	      Opacity: 	                      Style: </a:t>
                  </a:r>
                </a:p>
              </p:txBody>
            </p:sp>
            <p:sp>
              <p:nvSpPr>
                <p:cNvPr id="25" name="Rechthoek 24"/>
                <p:cNvSpPr/>
                <p:nvPr/>
              </p:nvSpPr>
              <p:spPr>
                <a:xfrm>
                  <a:off x="914599" y="1549865"/>
                  <a:ext cx="180020" cy="180020"/>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6" name="Gelijkbenige driehoek 25"/>
                <p:cNvSpPr/>
                <p:nvPr/>
              </p:nvSpPr>
              <p:spPr>
                <a:xfrm rot="10800000">
                  <a:off x="1202631"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1" name="Rechthoek 30"/>
                <p:cNvSpPr/>
                <p:nvPr/>
              </p:nvSpPr>
              <p:spPr>
                <a:xfrm>
                  <a:off x="1555744" y="1549865"/>
                  <a:ext cx="180020"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2" name="Rechthoek 31"/>
                <p:cNvSpPr/>
                <p:nvPr/>
              </p:nvSpPr>
              <p:spPr>
                <a:xfrm>
                  <a:off x="1600749" y="1592252"/>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3" name="Rechthoek 32"/>
                <p:cNvSpPr/>
                <p:nvPr/>
              </p:nvSpPr>
              <p:spPr>
                <a:xfrm>
                  <a:off x="1931712"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4" name="Rechthoek 33"/>
                <p:cNvSpPr/>
                <p:nvPr/>
              </p:nvSpPr>
              <p:spPr>
                <a:xfrm>
                  <a:off x="1976717" y="1616064"/>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5" name="Rechthoek 34"/>
                <p:cNvSpPr/>
                <p:nvPr/>
              </p:nvSpPr>
              <p:spPr>
                <a:xfrm>
                  <a:off x="2288973"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6" name="Rechthoek 35"/>
                <p:cNvSpPr/>
                <p:nvPr/>
              </p:nvSpPr>
              <p:spPr>
                <a:xfrm>
                  <a:off x="2333978" y="1616064"/>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7" name="Rechthoek 36"/>
                <p:cNvSpPr/>
                <p:nvPr/>
              </p:nvSpPr>
              <p:spPr>
                <a:xfrm>
                  <a:off x="2642791" y="1557617"/>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8" name="Rechthoek 37"/>
                <p:cNvSpPr/>
                <p:nvPr/>
              </p:nvSpPr>
              <p:spPr>
                <a:xfrm>
                  <a:off x="2687796" y="1616064"/>
                  <a:ext cx="90010" cy="90010"/>
                </a:xfrm>
                <a:prstGeom prst="rect">
                  <a:avLst/>
                </a:prstGeom>
                <a:solidFill>
                  <a:schemeClr val="accent2">
                    <a:lumMod val="85000"/>
                    <a:lumOff val="15000"/>
                  </a:schemeClr>
                </a:solidFill>
                <a:ln w="9525">
                  <a:solidFill>
                    <a:schemeClr val="accent2">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39" name="Rechte verbindingslijn 38"/>
                <p:cNvCxnSpPr/>
                <p:nvPr/>
              </p:nvCxnSpPr>
              <p:spPr>
                <a:xfrm rot="5400000">
                  <a:off x="2831715" y="1641009"/>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Rechthoek 39"/>
                <p:cNvSpPr/>
                <p:nvPr/>
              </p:nvSpPr>
              <p:spPr>
                <a:xfrm>
                  <a:off x="365090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0 px</a:t>
                  </a:r>
                </a:p>
              </p:txBody>
            </p:sp>
            <p:cxnSp>
              <p:nvCxnSpPr>
                <p:cNvPr id="41" name="Rechte verbindingslijn 40"/>
                <p:cNvCxnSpPr/>
                <p:nvPr/>
              </p:nvCxnSpPr>
              <p:spPr>
                <a:xfrm rot="5400000">
                  <a:off x="4343883" y="1641010"/>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2" name="Rechthoek 41"/>
                <p:cNvSpPr/>
                <p:nvPr/>
              </p:nvSpPr>
              <p:spPr>
                <a:xfrm>
                  <a:off x="517966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100%</a:t>
                  </a:r>
                </a:p>
              </p:txBody>
            </p:sp>
            <p:cxnSp>
              <p:nvCxnSpPr>
                <p:cNvPr id="43" name="Rechte verbindingslijn 42"/>
                <p:cNvCxnSpPr/>
                <p:nvPr/>
              </p:nvCxnSpPr>
              <p:spPr>
                <a:xfrm rot="5400000">
                  <a:off x="5856051" y="1641011"/>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Rechthoek 43"/>
                <p:cNvSpPr/>
                <p:nvPr/>
              </p:nvSpPr>
              <p:spPr>
                <a:xfrm>
                  <a:off x="6516627"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Normal</a:t>
                  </a:r>
                </a:p>
              </p:txBody>
            </p:sp>
            <p:sp>
              <p:nvSpPr>
                <p:cNvPr id="45" name="Gelijkbenige driehoek 44"/>
                <p:cNvSpPr/>
                <p:nvPr/>
              </p:nvSpPr>
              <p:spPr>
                <a:xfrm rot="10800000">
                  <a:off x="7251303"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Rechthoek 46"/>
                <p:cNvSpPr/>
                <p:nvPr/>
              </p:nvSpPr>
              <p:spPr>
                <a:xfrm>
                  <a:off x="654629" y="2232331"/>
                  <a:ext cx="145845" cy="145845"/>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Gelijkbenige driehoek 27"/>
                <p:cNvSpPr/>
                <p:nvPr/>
              </p:nvSpPr>
              <p:spPr>
                <a:xfrm rot="19800000">
                  <a:off x="673686" y="1924085"/>
                  <a:ext cx="88236" cy="105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9" name="Rechthoek 48"/>
                <p:cNvSpPr/>
                <p:nvPr/>
              </p:nvSpPr>
              <p:spPr>
                <a:xfrm>
                  <a:off x="654629" y="2580538"/>
                  <a:ext cx="145845" cy="145845"/>
                </a:xfrm>
                <a:prstGeom prst="rect">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0" name="Ovaal 49"/>
                <p:cNvSpPr/>
                <p:nvPr/>
              </p:nvSpPr>
              <p:spPr>
                <a:xfrm>
                  <a:off x="654629" y="2928745"/>
                  <a:ext cx="145845" cy="145845"/>
                </a:xfrm>
                <a:prstGeom prst="ellips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1" name="Stroomdiagram: Samenvoegen 50"/>
                <p:cNvSpPr/>
                <p:nvPr/>
              </p:nvSpPr>
              <p:spPr>
                <a:xfrm rot="10800000">
                  <a:off x="654629" y="3276952"/>
                  <a:ext cx="145845" cy="145845"/>
                </a:xfrm>
                <a:prstGeom prst="flowChartMerg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2" name="Ruit 51"/>
                <p:cNvSpPr/>
                <p:nvPr/>
              </p:nvSpPr>
              <p:spPr>
                <a:xfrm rot="10800000">
                  <a:off x="654629" y="3625159"/>
                  <a:ext cx="145845" cy="145845"/>
                </a:xfrm>
                <a:prstGeom prst="diamond">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3" name="5-puntige ster 52"/>
                <p:cNvSpPr/>
                <p:nvPr/>
              </p:nvSpPr>
              <p:spPr>
                <a:xfrm>
                  <a:off x="654629" y="3973366"/>
                  <a:ext cx="145845" cy="145845"/>
                </a:xfrm>
                <a:prstGeom prst="star5">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4" name="Tekstvak 53"/>
                <p:cNvSpPr txBox="1"/>
                <p:nvPr/>
              </p:nvSpPr>
              <p:spPr>
                <a:xfrm>
                  <a:off x="558292" y="4290957"/>
                  <a:ext cx="331300" cy="246221"/>
                </a:xfrm>
                <a:prstGeom prst="rect">
                  <a:avLst/>
                </a:prstGeom>
                <a:noFill/>
              </p:spPr>
              <p:txBody>
                <a:bodyPr wrap="square" rtlCol="0" anchor="ctr">
                  <a:spAutoFit/>
                </a:bodyPr>
                <a:lstStyle/>
                <a:p>
                  <a:r>
                    <a:rPr lang="en-GB" sz="999" dirty="0">
                      <a:solidFill>
                        <a:schemeClr val="bg1"/>
                      </a:solidFill>
                    </a:rPr>
                    <a:t>Aa</a:t>
                  </a:r>
                </a:p>
              </p:txBody>
            </p:sp>
            <p:sp>
              <p:nvSpPr>
                <p:cNvPr id="55" name="Toelichting met afgeronde rechthoek 54"/>
                <p:cNvSpPr/>
                <p:nvPr/>
              </p:nvSpPr>
              <p:spPr>
                <a:xfrm>
                  <a:off x="654417" y="4708924"/>
                  <a:ext cx="144046" cy="118977"/>
                </a:xfrm>
                <a:prstGeom prst="wedgeRoundRectCallout">
                  <a:avLst>
                    <a:gd name="adj1" fmla="val -8028"/>
                    <a:gd name="adj2" fmla="val 75608"/>
                    <a:gd name="adj3" fmla="val 16667"/>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7" name="Kubus 56"/>
                <p:cNvSpPr/>
                <p:nvPr/>
              </p:nvSpPr>
              <p:spPr>
                <a:xfrm>
                  <a:off x="654629" y="5030264"/>
                  <a:ext cx="145845" cy="145845"/>
                </a:xfrm>
                <a:prstGeom prst="cub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9" y="2322578"/>
                  <a:ext cx="93819" cy="35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23" name="Rechte verbindingslijn 22"/>
            <p:cNvCxnSpPr/>
            <p:nvPr/>
          </p:nvCxnSpPr>
          <p:spPr>
            <a:xfrm>
              <a:off x="572882" y="1484784"/>
              <a:ext cx="1085488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rot="5400000">
              <a:off x="1319548" y="1641008"/>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 name="Blank veld"/>
          <p:cNvSpPr/>
          <p:nvPr/>
        </p:nvSpPr>
        <p:spPr>
          <a:xfrm>
            <a:off x="2377745" y="2305837"/>
            <a:ext cx="7685051" cy="3570161"/>
          </a:xfrm>
          <a:prstGeom prst="rect">
            <a:avLst/>
          </a:prstGeom>
          <a:solidFill>
            <a:schemeClr val="bg1"/>
          </a:solidFill>
          <a:ln>
            <a:noFill/>
          </a:ln>
          <a:effectLst>
            <a:outerShdw blurRad="203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4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9496" t="-11619" r="-29496" b="-11025"/>
          <a:stretch/>
        </p:blipFill>
        <p:spPr bwMode="auto">
          <a:xfrm>
            <a:off x="2377745" y="2305837"/>
            <a:ext cx="7685051" cy="3570161"/>
          </a:xfrm>
          <a:prstGeom prst="rect">
            <a:avLst/>
          </a:prstGeom>
          <a:solidFill>
            <a:schemeClr val="bg1"/>
          </a:solidFill>
          <a:ln>
            <a:noFill/>
          </a:ln>
          <a:effectLst/>
        </p:spPr>
      </p:pic>
      <p:sp>
        <p:nvSpPr>
          <p:cNvPr id="56" name="Rechthoek 5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8" name="Rechthoekige driehoek 57"/>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9" name="10"/>
          <p:cNvGrpSpPr/>
          <p:nvPr/>
        </p:nvGrpSpPr>
        <p:grpSpPr>
          <a:xfrm>
            <a:off x="12759884" y="5742397"/>
            <a:ext cx="2620312" cy="565424"/>
            <a:chOff x="12766530" y="5743602"/>
            <a:chExt cx="2621677" cy="565718"/>
          </a:xfrm>
        </p:grpSpPr>
        <p:sp>
          <p:nvSpPr>
            <p:cNvPr id="60" name="Tekstvak 59"/>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61"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62" name="9"/>
          <p:cNvGrpSpPr/>
          <p:nvPr/>
        </p:nvGrpSpPr>
        <p:grpSpPr>
          <a:xfrm>
            <a:off x="12749216" y="5246769"/>
            <a:ext cx="2559011" cy="565424"/>
            <a:chOff x="12755856" y="5247716"/>
            <a:chExt cx="2560344" cy="565718"/>
          </a:xfrm>
        </p:grpSpPr>
        <p:sp>
          <p:nvSpPr>
            <p:cNvPr id="63" name="Tekstvak 62"/>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64" name="Rechte verbindingslijn 63"/>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6" name="8"/>
          <p:cNvGrpSpPr/>
          <p:nvPr/>
        </p:nvGrpSpPr>
        <p:grpSpPr>
          <a:xfrm>
            <a:off x="12749216" y="4751138"/>
            <a:ext cx="2559011" cy="565424"/>
            <a:chOff x="12755856" y="4751827"/>
            <a:chExt cx="2560344" cy="565718"/>
          </a:xfrm>
        </p:grpSpPr>
        <p:sp>
          <p:nvSpPr>
            <p:cNvPr id="67" name="Tekstvak 66"/>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68" name="Rechte verbindingslijn 67"/>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9" name="Groep 68"/>
            <p:cNvGrpSpPr/>
            <p:nvPr/>
          </p:nvGrpSpPr>
          <p:grpSpPr>
            <a:xfrm>
              <a:off x="12767776" y="4960725"/>
              <a:ext cx="234205" cy="162642"/>
              <a:chOff x="4942371" y="1574806"/>
              <a:chExt cx="342899" cy="238126"/>
            </a:xfrm>
            <a:solidFill>
              <a:schemeClr val="bg1"/>
            </a:solidFill>
          </p:grpSpPr>
          <p:sp>
            <p:nvSpPr>
              <p:cNvPr id="70"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1"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2"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3" name="7"/>
          <p:cNvGrpSpPr/>
          <p:nvPr/>
        </p:nvGrpSpPr>
        <p:grpSpPr>
          <a:xfrm>
            <a:off x="12749214" y="4255507"/>
            <a:ext cx="2559010" cy="565424"/>
            <a:chOff x="12755854" y="4255938"/>
            <a:chExt cx="2560343" cy="565718"/>
          </a:xfrm>
        </p:grpSpPr>
        <p:sp>
          <p:nvSpPr>
            <p:cNvPr id="74" name="Tekstvak 73"/>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75" name="Rechte verbindingslijn 74"/>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6" name="Groep 75"/>
            <p:cNvGrpSpPr/>
            <p:nvPr/>
          </p:nvGrpSpPr>
          <p:grpSpPr>
            <a:xfrm>
              <a:off x="12755854" y="4432536"/>
              <a:ext cx="234205" cy="212521"/>
              <a:chOff x="3913684" y="1538288"/>
              <a:chExt cx="342900" cy="311151"/>
            </a:xfrm>
            <a:solidFill>
              <a:schemeClr val="bg1"/>
            </a:solidFill>
          </p:grpSpPr>
          <p:sp>
            <p:nvSpPr>
              <p:cNvPr id="77"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8"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9" name="6"/>
          <p:cNvGrpSpPr/>
          <p:nvPr/>
        </p:nvGrpSpPr>
        <p:grpSpPr>
          <a:xfrm>
            <a:off x="12759885" y="3759876"/>
            <a:ext cx="2548335" cy="565424"/>
            <a:chOff x="12766531" y="3760049"/>
            <a:chExt cx="2549662" cy="565718"/>
          </a:xfrm>
        </p:grpSpPr>
        <p:sp>
          <p:nvSpPr>
            <p:cNvPr id="80" name="Tekstvak 7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81" name="Rechte verbindingslijn 80"/>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2" name="Groep 81"/>
            <p:cNvGrpSpPr/>
            <p:nvPr/>
          </p:nvGrpSpPr>
          <p:grpSpPr>
            <a:xfrm>
              <a:off x="12766531" y="3940650"/>
              <a:ext cx="234205" cy="187582"/>
              <a:chOff x="3173016" y="3752850"/>
              <a:chExt cx="342900" cy="274638"/>
            </a:xfrm>
            <a:solidFill>
              <a:schemeClr val="bg1"/>
            </a:solidFill>
          </p:grpSpPr>
          <p:sp>
            <p:nvSpPr>
              <p:cNvPr id="83"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4"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5" name="5"/>
          <p:cNvGrpSpPr/>
          <p:nvPr/>
        </p:nvGrpSpPr>
        <p:grpSpPr>
          <a:xfrm>
            <a:off x="12747790" y="3264246"/>
            <a:ext cx="2488465" cy="565424"/>
            <a:chOff x="12754429" y="3264160"/>
            <a:chExt cx="2489761" cy="565718"/>
          </a:xfrm>
        </p:grpSpPr>
        <p:cxnSp>
          <p:nvCxnSpPr>
            <p:cNvPr id="86" name="Rechte verbindingslijn 85"/>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ep 86"/>
            <p:cNvGrpSpPr/>
            <p:nvPr/>
          </p:nvGrpSpPr>
          <p:grpSpPr>
            <a:xfrm>
              <a:off x="12754429" y="3264160"/>
              <a:ext cx="2489761" cy="565718"/>
              <a:chOff x="12754429" y="3264160"/>
              <a:chExt cx="2489761" cy="565718"/>
            </a:xfrm>
          </p:grpSpPr>
          <p:sp>
            <p:nvSpPr>
              <p:cNvPr id="88" name="Tekstvak 87"/>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89" name="Groep 88"/>
              <p:cNvGrpSpPr/>
              <p:nvPr/>
            </p:nvGrpSpPr>
            <p:grpSpPr>
              <a:xfrm>
                <a:off x="12754429" y="3443753"/>
                <a:ext cx="234205" cy="199508"/>
                <a:chOff x="10415571" y="2065610"/>
                <a:chExt cx="342900" cy="292100"/>
              </a:xfrm>
            </p:grpSpPr>
            <p:grpSp>
              <p:nvGrpSpPr>
                <p:cNvPr id="90" name="Groep 89"/>
                <p:cNvGrpSpPr/>
                <p:nvPr/>
              </p:nvGrpSpPr>
              <p:grpSpPr>
                <a:xfrm>
                  <a:off x="10415571" y="2065610"/>
                  <a:ext cx="342900" cy="292100"/>
                  <a:chOff x="2329483" y="4826000"/>
                  <a:chExt cx="342900" cy="292100"/>
                </a:xfrm>
                <a:solidFill>
                  <a:schemeClr val="bg1"/>
                </a:solidFill>
              </p:grpSpPr>
              <p:sp>
                <p:nvSpPr>
                  <p:cNvPr id="9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91" name="Rechte verbindingslijn 9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96" name="4"/>
          <p:cNvGrpSpPr/>
          <p:nvPr/>
        </p:nvGrpSpPr>
        <p:grpSpPr>
          <a:xfrm>
            <a:off x="12750947" y="2712072"/>
            <a:ext cx="2557281" cy="621966"/>
            <a:chOff x="12757588" y="2711699"/>
            <a:chExt cx="2558613" cy="622290"/>
          </a:xfrm>
        </p:grpSpPr>
        <p:sp>
          <p:nvSpPr>
            <p:cNvPr id="97" name="Tekstvak 9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98"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99" name="Rechte verbindingslijn 98"/>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0" name="3"/>
          <p:cNvGrpSpPr/>
          <p:nvPr/>
        </p:nvGrpSpPr>
        <p:grpSpPr>
          <a:xfrm>
            <a:off x="12754262" y="2216441"/>
            <a:ext cx="2553965" cy="565424"/>
            <a:chOff x="12760905" y="2215810"/>
            <a:chExt cx="2555295" cy="565718"/>
          </a:xfrm>
        </p:grpSpPr>
        <p:sp>
          <p:nvSpPr>
            <p:cNvPr id="101" name="Tekstvak 100"/>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02" name="Rechte verbindingslijn 101"/>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3" name="Groep 102"/>
            <p:cNvGrpSpPr/>
            <p:nvPr/>
          </p:nvGrpSpPr>
          <p:grpSpPr>
            <a:xfrm>
              <a:off x="12767776" y="2398915"/>
              <a:ext cx="234205" cy="199508"/>
              <a:chOff x="2329415" y="4825929"/>
              <a:chExt cx="342890" cy="292096"/>
            </a:xfrm>
            <a:solidFill>
              <a:schemeClr val="bg1"/>
            </a:solidFill>
          </p:grpSpPr>
          <p:sp>
            <p:nvSpPr>
              <p:cNvPr id="104"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5"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6"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7"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8" name="2"/>
          <p:cNvGrpSpPr/>
          <p:nvPr/>
        </p:nvGrpSpPr>
        <p:grpSpPr>
          <a:xfrm>
            <a:off x="12739637" y="1720810"/>
            <a:ext cx="2568590" cy="565424"/>
            <a:chOff x="12746272" y="1719921"/>
            <a:chExt cx="2569928" cy="565718"/>
          </a:xfrm>
        </p:grpSpPr>
        <p:sp>
          <p:nvSpPr>
            <p:cNvPr id="109" name="Tekstvak 108"/>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10" name="Rechte verbindingslijn 10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1" name="Groep 110"/>
            <p:cNvGrpSpPr/>
            <p:nvPr/>
          </p:nvGrpSpPr>
          <p:grpSpPr>
            <a:xfrm>
              <a:off x="12746272" y="1877210"/>
              <a:ext cx="234205" cy="234205"/>
              <a:chOff x="1300783" y="3771900"/>
              <a:chExt cx="342900" cy="342901"/>
            </a:xfrm>
            <a:solidFill>
              <a:schemeClr val="bg1"/>
            </a:solidFill>
          </p:grpSpPr>
          <p:sp>
            <p:nvSpPr>
              <p:cNvPr id="112"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3"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4" name="1"/>
          <p:cNvGrpSpPr/>
          <p:nvPr/>
        </p:nvGrpSpPr>
        <p:grpSpPr>
          <a:xfrm>
            <a:off x="12749215" y="1225180"/>
            <a:ext cx="2559012" cy="565424"/>
            <a:chOff x="12755855" y="1224032"/>
            <a:chExt cx="2560345" cy="565718"/>
          </a:xfrm>
        </p:grpSpPr>
        <p:sp>
          <p:nvSpPr>
            <p:cNvPr id="115" name="Tekstvak 114"/>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16" name="Rechte verbindingslijn 115"/>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8" name="hyper 1">
            <a:hlinkClick r:id="rId7"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2">
            <a:hlinkClick r:id="rId8"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hyper 3">
            <a:hlinkClick r:id="rId9"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hyper 4">
            <a:hlinkClick r:id="rId9"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2" name="hyper 5">
            <a:hlinkClick r:id="rId10"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3" name="hyper 6">
            <a:hlinkClick r:id="rId11"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4" name="hyper 7">
            <a:hlinkClick r:id="rId12"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5" name="hyper 8">
            <a:hlinkClick r:id="rId13"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6" name="hyper 9">
            <a:hlinkClick r:id="rId14"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7"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8"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3510598212"/>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28"/>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58"/>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58"/>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8"/>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56"/>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14"/>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8"/>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08"/>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9"/>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00"/>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20"/>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96"/>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21"/>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85"/>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22"/>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79"/>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23"/>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73"/>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24"/>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66"/>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25"/>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62"/>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26"/>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59"/>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27"/>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59"/>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27"/>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62"/>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26"/>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66"/>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25"/>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73"/>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24"/>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79"/>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23"/>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85"/>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22"/>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96"/>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21"/>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00"/>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20"/>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08"/>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9"/>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14"/>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8"/>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56"/>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8"/>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58"/>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58"/>
                                        </p:tgtEl>
                                        <p:attrNameLst>
                                          <p:attrName>r</p:attrName>
                                        </p:attrNameLst>
                                      </p:cBhvr>
                                    </p:animRot>
                                  </p:childTnLst>
                                </p:cTn>
                              </p:par>
                            </p:childTnLst>
                          </p:cTn>
                        </p:par>
                      </p:childTnLst>
                    </p:cTn>
                  </p:par>
                </p:childTnLst>
              </p:cTn>
              <p:nextCondLst>
                <p:cond evt="onClick" delay="0">
                  <p:tgtEl>
                    <p:spTgt spid="128"/>
                  </p:tgtEl>
                </p:cond>
              </p:nextCondLst>
            </p:seq>
          </p:childTnLst>
        </p:cTn>
      </p:par>
    </p:tnLst>
    <p:bldLst>
      <p:bldP spid="56" grpId="0" animBg="1"/>
      <p:bldP spid="56" grpId="1" animBg="1"/>
      <p:bldP spid="58" grpId="0" animBg="1"/>
      <p:bldP spid="58" grpId="1" animBg="1"/>
      <p:bldP spid="58" grpId="2" animBg="1"/>
      <p:bldP spid="58" grpId="3"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Q-Park logo &amp; tag line</a:t>
            </a:r>
          </a:p>
        </p:txBody>
      </p:sp>
      <p:sp>
        <p:nvSpPr>
          <p:cNvPr id="7" name="Tijdelijke aanduiding voor verticale tekst 6"/>
          <p:cNvSpPr>
            <a:spLocks noGrp="1"/>
          </p:cNvSpPr>
          <p:nvPr>
            <p:ph type="body" orient="vert" idx="1"/>
          </p:nvPr>
        </p:nvSpPr>
        <p:spPr/>
        <p:txBody>
          <a:bodyPr/>
          <a:lstStyle/>
          <a:p>
            <a:r>
              <a:rPr lang="en-GB" dirty="0"/>
              <a:t>Tag line next to logo</a:t>
            </a:r>
          </a:p>
          <a:p>
            <a:r>
              <a:rPr lang="en-GB" dirty="0"/>
              <a:t>Never translated</a:t>
            </a:r>
          </a:p>
        </p:txBody>
      </p:sp>
      <p:sp>
        <p:nvSpPr>
          <p:cNvPr id="3" name="Content Placeholder 2">
            <a:extLst>
              <a:ext uri="{FF2B5EF4-FFF2-40B4-BE49-F238E27FC236}">
                <a16:creationId xmlns:a16="http://schemas.microsoft.com/office/drawing/2014/main" id="{BDD9261E-87F4-40CA-8667-88571CF4368C}"/>
              </a:ext>
            </a:extLst>
          </p:cNvPr>
          <p:cNvSpPr>
            <a:spLocks noGrp="1"/>
          </p:cNvSpPr>
          <p:nvPr>
            <p:ph sz="quarter" idx="10"/>
          </p:nvPr>
        </p:nvSpPr>
        <p:spPr/>
        <p:txBody>
          <a:bodyPr/>
          <a:lstStyle/>
          <a:p>
            <a:endParaRPr lang="en-GB"/>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15</a:t>
            </a:fld>
            <a:endParaRPr lang="en-GB" dirty="0"/>
          </a:p>
        </p:txBody>
      </p:sp>
      <p:grpSp>
        <p:nvGrpSpPr>
          <p:cNvPr id="11" name="Software werkveld"/>
          <p:cNvGrpSpPr/>
          <p:nvPr/>
        </p:nvGrpSpPr>
        <p:grpSpPr>
          <a:xfrm>
            <a:off x="558002" y="1176617"/>
            <a:ext cx="7481203" cy="5107013"/>
            <a:chOff x="558292" y="1175443"/>
            <a:chExt cx="7485099" cy="5109673"/>
          </a:xfrm>
        </p:grpSpPr>
        <p:grpSp>
          <p:nvGrpSpPr>
            <p:cNvPr id="12" name="Software"/>
            <p:cNvGrpSpPr/>
            <p:nvPr/>
          </p:nvGrpSpPr>
          <p:grpSpPr>
            <a:xfrm>
              <a:off x="558292" y="1175443"/>
              <a:ext cx="7485099" cy="5109673"/>
              <a:chOff x="558292" y="1175443"/>
              <a:chExt cx="7485099" cy="5109673"/>
            </a:xfrm>
          </p:grpSpPr>
          <p:sp>
            <p:nvSpPr>
              <p:cNvPr id="15" name="Rechthoek 14"/>
              <p:cNvSpPr/>
              <p:nvPr/>
            </p:nvSpPr>
            <p:spPr>
              <a:xfrm>
                <a:off x="572882" y="1175443"/>
                <a:ext cx="7470509" cy="5109673"/>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6" name="Groep 15"/>
              <p:cNvGrpSpPr/>
              <p:nvPr/>
            </p:nvGrpSpPr>
            <p:grpSpPr>
              <a:xfrm>
                <a:off x="558292" y="1175443"/>
                <a:ext cx="7485099" cy="5109673"/>
                <a:chOff x="558292" y="1175443"/>
                <a:chExt cx="7485099" cy="5109673"/>
              </a:xfrm>
            </p:grpSpPr>
            <p:sp>
              <p:nvSpPr>
                <p:cNvPr id="17" name="Rechthoek 16"/>
                <p:cNvSpPr/>
                <p:nvPr/>
              </p:nvSpPr>
              <p:spPr>
                <a:xfrm rot="5400000">
                  <a:off x="-1517944" y="3884950"/>
                  <a:ext cx="4490991"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7" r="12577"/>
                <a:stretch/>
              </p:blipFill>
              <p:spPr bwMode="auto">
                <a:xfrm>
                  <a:off x="1600749" y="1817403"/>
                  <a:ext cx="5754966" cy="1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hoek 18"/>
                <p:cNvSpPr/>
                <p:nvPr/>
              </p:nvSpPr>
              <p:spPr>
                <a:xfrm>
                  <a:off x="572882" y="1175443"/>
                  <a:ext cx="7470509" cy="309341"/>
                </a:xfrm>
                <a:prstGeom prst="rect">
                  <a:avLst/>
                </a:prstGeom>
                <a:solidFill>
                  <a:schemeClr val="accent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File     Edit     Image     Layer     Type     Select     Filter     3D     View     Window     Help</a:t>
                  </a:r>
                </a:p>
              </p:txBody>
            </p:sp>
            <p:sp>
              <p:nvSpPr>
                <p:cNvPr id="20" name="Rechthoek 19"/>
                <p:cNvSpPr/>
                <p:nvPr/>
              </p:nvSpPr>
              <p:spPr>
                <a:xfrm>
                  <a:off x="572882" y="1484784"/>
                  <a:ext cx="7470509"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Feather:	      Opacity: 	                      Style: </a:t>
                  </a:r>
                </a:p>
              </p:txBody>
            </p:sp>
            <p:sp>
              <p:nvSpPr>
                <p:cNvPr id="21" name="Rechthoek 20"/>
                <p:cNvSpPr/>
                <p:nvPr/>
              </p:nvSpPr>
              <p:spPr>
                <a:xfrm>
                  <a:off x="914599" y="1549865"/>
                  <a:ext cx="180020" cy="180020"/>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 name="Gelijkbenige driehoek 21"/>
                <p:cNvSpPr/>
                <p:nvPr/>
              </p:nvSpPr>
              <p:spPr>
                <a:xfrm rot="10800000">
                  <a:off x="1202631"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3" name="Rechthoek 22"/>
                <p:cNvSpPr/>
                <p:nvPr/>
              </p:nvSpPr>
              <p:spPr>
                <a:xfrm>
                  <a:off x="1555744" y="1549865"/>
                  <a:ext cx="180020"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4" name="Rechthoek 23"/>
                <p:cNvSpPr/>
                <p:nvPr/>
              </p:nvSpPr>
              <p:spPr>
                <a:xfrm>
                  <a:off x="1600749" y="1592252"/>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5" name="Rechthoek 24"/>
                <p:cNvSpPr/>
                <p:nvPr/>
              </p:nvSpPr>
              <p:spPr>
                <a:xfrm>
                  <a:off x="1931712"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6" name="Rechthoek 25"/>
                <p:cNvSpPr/>
                <p:nvPr/>
              </p:nvSpPr>
              <p:spPr>
                <a:xfrm>
                  <a:off x="1976717" y="1616064"/>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7" name="Rechthoek 26"/>
                <p:cNvSpPr/>
                <p:nvPr/>
              </p:nvSpPr>
              <p:spPr>
                <a:xfrm>
                  <a:off x="2288973"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 27"/>
                <p:cNvSpPr/>
                <p:nvPr/>
              </p:nvSpPr>
              <p:spPr>
                <a:xfrm>
                  <a:off x="2333978" y="1616064"/>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9" name="Rechthoek 28"/>
                <p:cNvSpPr/>
                <p:nvPr/>
              </p:nvSpPr>
              <p:spPr>
                <a:xfrm>
                  <a:off x="2642791" y="1557617"/>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0" name="Rechthoek 29"/>
                <p:cNvSpPr/>
                <p:nvPr/>
              </p:nvSpPr>
              <p:spPr>
                <a:xfrm>
                  <a:off x="2687796" y="1616064"/>
                  <a:ext cx="90010" cy="90010"/>
                </a:xfrm>
                <a:prstGeom prst="rect">
                  <a:avLst/>
                </a:prstGeom>
                <a:solidFill>
                  <a:schemeClr val="accent2">
                    <a:lumMod val="85000"/>
                    <a:lumOff val="15000"/>
                  </a:schemeClr>
                </a:solidFill>
                <a:ln w="9525">
                  <a:solidFill>
                    <a:schemeClr val="accent2">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31" name="Rechte verbindingslijn 30"/>
                <p:cNvCxnSpPr/>
                <p:nvPr/>
              </p:nvCxnSpPr>
              <p:spPr>
                <a:xfrm rot="5400000">
                  <a:off x="2831715" y="1641009"/>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hthoek 31"/>
                <p:cNvSpPr/>
                <p:nvPr/>
              </p:nvSpPr>
              <p:spPr>
                <a:xfrm>
                  <a:off x="365090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0 px</a:t>
                  </a:r>
                </a:p>
              </p:txBody>
            </p:sp>
            <p:cxnSp>
              <p:nvCxnSpPr>
                <p:cNvPr id="33" name="Rechte verbindingslijn 32"/>
                <p:cNvCxnSpPr/>
                <p:nvPr/>
              </p:nvCxnSpPr>
              <p:spPr>
                <a:xfrm rot="5400000">
                  <a:off x="4343883" y="1641010"/>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hthoek 33"/>
                <p:cNvSpPr/>
                <p:nvPr/>
              </p:nvSpPr>
              <p:spPr>
                <a:xfrm>
                  <a:off x="517966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100%</a:t>
                  </a:r>
                </a:p>
              </p:txBody>
            </p:sp>
            <p:cxnSp>
              <p:nvCxnSpPr>
                <p:cNvPr id="35" name="Rechte verbindingslijn 34"/>
                <p:cNvCxnSpPr/>
                <p:nvPr/>
              </p:nvCxnSpPr>
              <p:spPr>
                <a:xfrm rot="5400000">
                  <a:off x="5856051" y="1641011"/>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hthoek 35"/>
                <p:cNvSpPr/>
                <p:nvPr/>
              </p:nvSpPr>
              <p:spPr>
                <a:xfrm>
                  <a:off x="6516627"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Normal</a:t>
                  </a:r>
                </a:p>
              </p:txBody>
            </p:sp>
            <p:sp>
              <p:nvSpPr>
                <p:cNvPr id="37" name="Gelijkbenige driehoek 36"/>
                <p:cNvSpPr/>
                <p:nvPr/>
              </p:nvSpPr>
              <p:spPr>
                <a:xfrm rot="10800000">
                  <a:off x="7251303"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8" name="Rechthoek 37"/>
                <p:cNvSpPr/>
                <p:nvPr/>
              </p:nvSpPr>
              <p:spPr>
                <a:xfrm>
                  <a:off x="654629" y="2232331"/>
                  <a:ext cx="145845" cy="145845"/>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9" name="Gelijkbenige driehoek 38"/>
                <p:cNvSpPr/>
                <p:nvPr/>
              </p:nvSpPr>
              <p:spPr>
                <a:xfrm rot="19800000">
                  <a:off x="673686" y="1924085"/>
                  <a:ext cx="88236" cy="105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0" name="Rechthoek 39"/>
                <p:cNvSpPr/>
                <p:nvPr/>
              </p:nvSpPr>
              <p:spPr>
                <a:xfrm>
                  <a:off x="654629" y="2580538"/>
                  <a:ext cx="145845" cy="145845"/>
                </a:xfrm>
                <a:prstGeom prst="rect">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1" name="Ovaal 40"/>
                <p:cNvSpPr/>
                <p:nvPr/>
              </p:nvSpPr>
              <p:spPr>
                <a:xfrm>
                  <a:off x="654629" y="2928745"/>
                  <a:ext cx="145845" cy="145845"/>
                </a:xfrm>
                <a:prstGeom prst="ellips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2" name="Stroomdiagram: Samenvoegen 41"/>
                <p:cNvSpPr/>
                <p:nvPr/>
              </p:nvSpPr>
              <p:spPr>
                <a:xfrm rot="10800000">
                  <a:off x="654629" y="3276952"/>
                  <a:ext cx="145845" cy="145845"/>
                </a:xfrm>
                <a:prstGeom prst="flowChartMerg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Ruit 42"/>
                <p:cNvSpPr/>
                <p:nvPr/>
              </p:nvSpPr>
              <p:spPr>
                <a:xfrm rot="10800000">
                  <a:off x="654629" y="3625159"/>
                  <a:ext cx="145845" cy="145845"/>
                </a:xfrm>
                <a:prstGeom prst="diamond">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5-puntige ster 43"/>
                <p:cNvSpPr/>
                <p:nvPr/>
              </p:nvSpPr>
              <p:spPr>
                <a:xfrm>
                  <a:off x="654629" y="3973366"/>
                  <a:ext cx="145845" cy="145845"/>
                </a:xfrm>
                <a:prstGeom prst="star5">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Tekstvak 44"/>
                <p:cNvSpPr txBox="1"/>
                <p:nvPr/>
              </p:nvSpPr>
              <p:spPr>
                <a:xfrm>
                  <a:off x="558292" y="4290957"/>
                  <a:ext cx="331300" cy="246221"/>
                </a:xfrm>
                <a:prstGeom prst="rect">
                  <a:avLst/>
                </a:prstGeom>
                <a:noFill/>
              </p:spPr>
              <p:txBody>
                <a:bodyPr wrap="square" rtlCol="0" anchor="ctr">
                  <a:spAutoFit/>
                </a:bodyPr>
                <a:lstStyle/>
                <a:p>
                  <a:r>
                    <a:rPr lang="en-GB" sz="999" dirty="0">
                      <a:solidFill>
                        <a:schemeClr val="bg1"/>
                      </a:solidFill>
                    </a:rPr>
                    <a:t>Aa</a:t>
                  </a:r>
                </a:p>
              </p:txBody>
            </p:sp>
            <p:sp>
              <p:nvSpPr>
                <p:cNvPr id="46" name="Toelichting met afgeronde rechthoek 45"/>
                <p:cNvSpPr/>
                <p:nvPr/>
              </p:nvSpPr>
              <p:spPr>
                <a:xfrm>
                  <a:off x="654417" y="4708924"/>
                  <a:ext cx="144046" cy="118977"/>
                </a:xfrm>
                <a:prstGeom prst="wedgeRoundRectCallout">
                  <a:avLst>
                    <a:gd name="adj1" fmla="val -8028"/>
                    <a:gd name="adj2" fmla="val 75608"/>
                    <a:gd name="adj3" fmla="val 16667"/>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Kubus 46"/>
                <p:cNvSpPr/>
                <p:nvPr/>
              </p:nvSpPr>
              <p:spPr>
                <a:xfrm>
                  <a:off x="654629" y="5030264"/>
                  <a:ext cx="145845" cy="145845"/>
                </a:xfrm>
                <a:prstGeom prst="cub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9" y="2322578"/>
                  <a:ext cx="93819" cy="35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13" name="Rechte verbindingslijn 12"/>
            <p:cNvCxnSpPr/>
            <p:nvPr/>
          </p:nvCxnSpPr>
          <p:spPr>
            <a:xfrm>
              <a:off x="572882" y="1484784"/>
              <a:ext cx="7455751"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rot="5400000">
              <a:off x="1319548" y="1641008"/>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9" name="Blank veld"/>
          <p:cNvSpPr/>
          <p:nvPr/>
        </p:nvSpPr>
        <p:spPr>
          <a:xfrm>
            <a:off x="1599916" y="2305837"/>
            <a:ext cx="5751970" cy="3570161"/>
          </a:xfrm>
          <a:prstGeom prst="rect">
            <a:avLst/>
          </a:prstGeom>
          <a:solidFill>
            <a:schemeClr val="bg1"/>
          </a:solidFill>
          <a:ln>
            <a:noFill/>
          </a:ln>
          <a:effectLst>
            <a:outerShdw blurRad="203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 name="Picture 5"/>
          <p:cNvPicPr>
            <a:picLocks noChangeAspect="1" noChangeArrowheads="1"/>
          </p:cNvPicPr>
          <p:nvPr/>
        </p:nvPicPr>
        <p:blipFill rotWithShape="1">
          <a:blip r:embed="rId4" cstate="print"/>
          <a:srcRect l="3777" t="10851" r="3565" b="6574"/>
          <a:stretch/>
        </p:blipFill>
        <p:spPr bwMode="auto">
          <a:xfrm>
            <a:off x="1945560" y="2634656"/>
            <a:ext cx="5055929" cy="2904493"/>
          </a:xfrm>
          <a:prstGeom prst="rect">
            <a:avLst/>
          </a:prstGeom>
          <a:noFill/>
          <a:ln w="9525" algn="ctr">
            <a:noFill/>
            <a:miter lim="800000"/>
            <a:headEnd/>
            <a:tailEnd/>
          </a:ln>
        </p:spPr>
      </p:pic>
      <p:sp>
        <p:nvSpPr>
          <p:cNvPr id="50" name="Rechthoek 4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1" name="Rechthoekige driehoek 50"/>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2" name="10"/>
          <p:cNvGrpSpPr/>
          <p:nvPr/>
        </p:nvGrpSpPr>
        <p:grpSpPr>
          <a:xfrm>
            <a:off x="12759884" y="5742397"/>
            <a:ext cx="2620312" cy="565424"/>
            <a:chOff x="12766530" y="5743602"/>
            <a:chExt cx="2621677" cy="565718"/>
          </a:xfrm>
        </p:grpSpPr>
        <p:sp>
          <p:nvSpPr>
            <p:cNvPr id="53" name="Tekstvak 52"/>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54"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55" name="9"/>
          <p:cNvGrpSpPr/>
          <p:nvPr/>
        </p:nvGrpSpPr>
        <p:grpSpPr>
          <a:xfrm>
            <a:off x="12749216" y="5246769"/>
            <a:ext cx="2559011" cy="565424"/>
            <a:chOff x="12755856" y="5247716"/>
            <a:chExt cx="2560344" cy="565718"/>
          </a:xfrm>
        </p:grpSpPr>
        <p:sp>
          <p:nvSpPr>
            <p:cNvPr id="56" name="Tekstvak 55"/>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57" name="Rechte verbindingslijn 56"/>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8"/>
          <p:cNvGrpSpPr/>
          <p:nvPr/>
        </p:nvGrpSpPr>
        <p:grpSpPr>
          <a:xfrm>
            <a:off x="12749216" y="4751138"/>
            <a:ext cx="2559011" cy="565424"/>
            <a:chOff x="12755856" y="4751827"/>
            <a:chExt cx="2560344" cy="565718"/>
          </a:xfrm>
        </p:grpSpPr>
        <p:sp>
          <p:nvSpPr>
            <p:cNvPr id="60" name="Tekstvak 59"/>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61" name="Rechte verbindingslijn 60"/>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2" name="Groep 61"/>
            <p:cNvGrpSpPr/>
            <p:nvPr/>
          </p:nvGrpSpPr>
          <p:grpSpPr>
            <a:xfrm>
              <a:off x="12767776" y="4960725"/>
              <a:ext cx="234205" cy="162642"/>
              <a:chOff x="4942371" y="1574806"/>
              <a:chExt cx="342899" cy="238126"/>
            </a:xfrm>
            <a:solidFill>
              <a:schemeClr val="bg1"/>
            </a:solidFill>
          </p:grpSpPr>
          <p:sp>
            <p:nvSpPr>
              <p:cNvPr id="6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6" name="7"/>
          <p:cNvGrpSpPr/>
          <p:nvPr/>
        </p:nvGrpSpPr>
        <p:grpSpPr>
          <a:xfrm>
            <a:off x="12749214" y="4255507"/>
            <a:ext cx="2559010" cy="565424"/>
            <a:chOff x="12755854" y="4255938"/>
            <a:chExt cx="2560343" cy="565718"/>
          </a:xfrm>
        </p:grpSpPr>
        <p:sp>
          <p:nvSpPr>
            <p:cNvPr id="67" name="Tekstvak 66"/>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68" name="Rechte verbindingslijn 6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9" name="Groep 68"/>
            <p:cNvGrpSpPr/>
            <p:nvPr/>
          </p:nvGrpSpPr>
          <p:grpSpPr>
            <a:xfrm>
              <a:off x="12755854" y="4432536"/>
              <a:ext cx="234205" cy="212521"/>
              <a:chOff x="3913684" y="1538288"/>
              <a:chExt cx="342900" cy="311151"/>
            </a:xfrm>
            <a:solidFill>
              <a:schemeClr val="bg1"/>
            </a:solidFill>
          </p:grpSpPr>
          <p:sp>
            <p:nvSpPr>
              <p:cNvPr id="7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2" name="6"/>
          <p:cNvGrpSpPr/>
          <p:nvPr/>
        </p:nvGrpSpPr>
        <p:grpSpPr>
          <a:xfrm>
            <a:off x="12759885" y="3759876"/>
            <a:ext cx="2548335" cy="565424"/>
            <a:chOff x="12766531" y="3760049"/>
            <a:chExt cx="2549662" cy="565718"/>
          </a:xfrm>
        </p:grpSpPr>
        <p:sp>
          <p:nvSpPr>
            <p:cNvPr id="73" name="Tekstvak 7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74" name="Rechte verbindingslijn 7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5" name="Groep 74"/>
            <p:cNvGrpSpPr/>
            <p:nvPr/>
          </p:nvGrpSpPr>
          <p:grpSpPr>
            <a:xfrm>
              <a:off x="12766531" y="3940650"/>
              <a:ext cx="234205" cy="187582"/>
              <a:chOff x="3173016" y="3752850"/>
              <a:chExt cx="342900" cy="274638"/>
            </a:xfrm>
            <a:solidFill>
              <a:schemeClr val="bg1"/>
            </a:solidFill>
          </p:grpSpPr>
          <p:sp>
            <p:nvSpPr>
              <p:cNvPr id="7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8" name="5"/>
          <p:cNvGrpSpPr/>
          <p:nvPr/>
        </p:nvGrpSpPr>
        <p:grpSpPr>
          <a:xfrm>
            <a:off x="12747790" y="3264246"/>
            <a:ext cx="2488465" cy="565424"/>
            <a:chOff x="12754429" y="3264160"/>
            <a:chExt cx="2489761" cy="565718"/>
          </a:xfrm>
        </p:grpSpPr>
        <p:cxnSp>
          <p:nvCxnSpPr>
            <p:cNvPr id="79" name="Rechte verbindingslijn 7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0" name="Groep 79"/>
            <p:cNvGrpSpPr/>
            <p:nvPr/>
          </p:nvGrpSpPr>
          <p:grpSpPr>
            <a:xfrm>
              <a:off x="12754429" y="3264160"/>
              <a:ext cx="2489761" cy="565718"/>
              <a:chOff x="12754429" y="3264160"/>
              <a:chExt cx="2489761" cy="565718"/>
            </a:xfrm>
          </p:grpSpPr>
          <p:sp>
            <p:nvSpPr>
              <p:cNvPr id="81" name="Tekstvak 8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82" name="Groep 81"/>
              <p:cNvGrpSpPr/>
              <p:nvPr/>
            </p:nvGrpSpPr>
            <p:grpSpPr>
              <a:xfrm>
                <a:off x="12754429" y="3443753"/>
                <a:ext cx="234205" cy="199508"/>
                <a:chOff x="10415571" y="2065610"/>
                <a:chExt cx="342900" cy="292100"/>
              </a:xfrm>
            </p:grpSpPr>
            <p:grpSp>
              <p:nvGrpSpPr>
                <p:cNvPr id="83" name="Groep 82"/>
                <p:cNvGrpSpPr/>
                <p:nvPr/>
              </p:nvGrpSpPr>
              <p:grpSpPr>
                <a:xfrm>
                  <a:off x="10415571" y="2065610"/>
                  <a:ext cx="342900" cy="292100"/>
                  <a:chOff x="2329483" y="4826000"/>
                  <a:chExt cx="342900" cy="292100"/>
                </a:xfrm>
                <a:solidFill>
                  <a:schemeClr val="bg1"/>
                </a:solidFill>
              </p:grpSpPr>
              <p:sp>
                <p:nvSpPr>
                  <p:cNvPr id="8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84" name="Rechte verbindingslijn 8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89" name="4"/>
          <p:cNvGrpSpPr/>
          <p:nvPr/>
        </p:nvGrpSpPr>
        <p:grpSpPr>
          <a:xfrm>
            <a:off x="12750947" y="2712072"/>
            <a:ext cx="2557281" cy="621966"/>
            <a:chOff x="12757588" y="2711699"/>
            <a:chExt cx="2558613" cy="622290"/>
          </a:xfrm>
        </p:grpSpPr>
        <p:sp>
          <p:nvSpPr>
            <p:cNvPr id="90" name="Tekstvak 8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9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92" name="Rechte verbindingslijn 9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3" name="3"/>
          <p:cNvGrpSpPr/>
          <p:nvPr/>
        </p:nvGrpSpPr>
        <p:grpSpPr>
          <a:xfrm>
            <a:off x="12754262" y="2216441"/>
            <a:ext cx="2553965" cy="565424"/>
            <a:chOff x="12760905" y="2215810"/>
            <a:chExt cx="2555295" cy="565718"/>
          </a:xfrm>
        </p:grpSpPr>
        <p:sp>
          <p:nvSpPr>
            <p:cNvPr id="94" name="Tekstvak 9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95" name="Rechte verbindingslijn 9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6" name="Groep 95"/>
            <p:cNvGrpSpPr/>
            <p:nvPr/>
          </p:nvGrpSpPr>
          <p:grpSpPr>
            <a:xfrm>
              <a:off x="12767776" y="2398915"/>
              <a:ext cx="234205" cy="199508"/>
              <a:chOff x="2329415" y="4825929"/>
              <a:chExt cx="342890" cy="292096"/>
            </a:xfrm>
            <a:solidFill>
              <a:schemeClr val="bg1"/>
            </a:solidFill>
          </p:grpSpPr>
          <p:sp>
            <p:nvSpPr>
              <p:cNvPr id="9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1" name="2"/>
          <p:cNvGrpSpPr/>
          <p:nvPr/>
        </p:nvGrpSpPr>
        <p:grpSpPr>
          <a:xfrm>
            <a:off x="12739637" y="1720810"/>
            <a:ext cx="2568590" cy="565424"/>
            <a:chOff x="12746272" y="1719921"/>
            <a:chExt cx="2569928" cy="565718"/>
          </a:xfrm>
        </p:grpSpPr>
        <p:sp>
          <p:nvSpPr>
            <p:cNvPr id="102" name="Tekstvak 10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03" name="Rechte verbindingslijn 10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4" name="Groep 103"/>
            <p:cNvGrpSpPr/>
            <p:nvPr/>
          </p:nvGrpSpPr>
          <p:grpSpPr>
            <a:xfrm>
              <a:off x="12746272" y="1877210"/>
              <a:ext cx="234205" cy="234205"/>
              <a:chOff x="1300783" y="3771900"/>
              <a:chExt cx="342900" cy="342901"/>
            </a:xfrm>
            <a:solidFill>
              <a:schemeClr val="bg1"/>
            </a:solidFill>
          </p:grpSpPr>
          <p:sp>
            <p:nvSpPr>
              <p:cNvPr id="10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7" name="1"/>
          <p:cNvGrpSpPr/>
          <p:nvPr/>
        </p:nvGrpSpPr>
        <p:grpSpPr>
          <a:xfrm>
            <a:off x="12749215" y="1225180"/>
            <a:ext cx="2559012" cy="565424"/>
            <a:chOff x="12755855" y="1224032"/>
            <a:chExt cx="2560345" cy="565718"/>
          </a:xfrm>
        </p:grpSpPr>
        <p:sp>
          <p:nvSpPr>
            <p:cNvPr id="108" name="Tekstvak 10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09" name="Rechte verbindingslijn 10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1" name="hyper 1">
            <a:hlinkClick r:id="rId7"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2" name="hyper 2">
            <a:hlinkClick r:id="rId8"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3" name="hyper 3">
            <a:hlinkClick r:id="rId9"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4" name="hyper 4">
            <a:hlinkClick r:id="rId9"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5" name="hyper 5">
            <a:hlinkClick r:id="rId10"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6" name="hyper 6">
            <a:hlinkClick r:id="rId11"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hyper 7">
            <a:hlinkClick r:id="rId12"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hyper 8">
            <a:hlinkClick r:id="rId13"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9">
            <a:hlinkClick r:id="rId14"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385214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51"/>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51"/>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50"/>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0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1"/>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01"/>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2"/>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93"/>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13"/>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89"/>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14"/>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78"/>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15"/>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72"/>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16"/>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66"/>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17"/>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59"/>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18"/>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55"/>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19"/>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52"/>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20"/>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52"/>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20"/>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55"/>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19"/>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59"/>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18"/>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66"/>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17"/>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72"/>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16"/>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78"/>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15"/>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89"/>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14"/>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93"/>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13"/>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01"/>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2"/>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0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1"/>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50"/>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51"/>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51"/>
                                        </p:tgtEl>
                                        <p:attrNameLst>
                                          <p:attrName>r</p:attrName>
                                        </p:attrNameLst>
                                      </p:cBhvr>
                                    </p:animRot>
                                  </p:childTnLst>
                                </p:cTn>
                              </p:par>
                            </p:childTnLst>
                          </p:cTn>
                        </p:par>
                      </p:childTnLst>
                    </p:cTn>
                  </p:par>
                </p:childTnLst>
              </p:cTn>
              <p:nextCondLst>
                <p:cond evt="onClick" delay="0">
                  <p:tgtEl>
                    <p:spTgt spid="121"/>
                  </p:tgtEl>
                </p:cond>
              </p:nextCondLst>
            </p:seq>
          </p:childTnLst>
        </p:cTn>
      </p:par>
    </p:tnLst>
    <p:bldLst>
      <p:bldP spid="50" grpId="0" animBg="1"/>
      <p:bldP spid="50" grpId="1" animBg="1"/>
      <p:bldP spid="51" grpId="0" animBg="1"/>
      <p:bldP spid="51" grpId="1" animBg="1"/>
      <p:bldP spid="51" grpId="2" animBg="1"/>
      <p:bldP spid="51" grpId="3"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Q-Park logo don’ts</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16</a:t>
            </a:fld>
            <a:endParaRPr lang="en-GB" dirty="0"/>
          </a:p>
        </p:txBody>
      </p:sp>
      <p:sp>
        <p:nvSpPr>
          <p:cNvPr id="10" name="Rechthoek 9"/>
          <p:cNvSpPr/>
          <p:nvPr/>
        </p:nvSpPr>
        <p:spPr>
          <a:xfrm>
            <a:off x="6567506" y="2226649"/>
            <a:ext cx="245438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 name="Rechthoek 12"/>
          <p:cNvSpPr/>
          <p:nvPr/>
        </p:nvSpPr>
        <p:spPr>
          <a:xfrm>
            <a:off x="9165034" y="2226649"/>
            <a:ext cx="246385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 name="Rechthoek 15"/>
          <p:cNvSpPr/>
          <p:nvPr/>
        </p:nvSpPr>
        <p:spPr>
          <a:xfrm>
            <a:off x="3969981" y="1176616"/>
            <a:ext cx="2454379" cy="906884"/>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9" name="Rechthoek 18"/>
          <p:cNvSpPr/>
          <p:nvPr/>
        </p:nvSpPr>
        <p:spPr>
          <a:xfrm>
            <a:off x="6567508" y="1176616"/>
            <a:ext cx="2454379" cy="906884"/>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 name="Rechthoek 21"/>
          <p:cNvSpPr/>
          <p:nvPr/>
        </p:nvSpPr>
        <p:spPr>
          <a:xfrm>
            <a:off x="9165034" y="1176616"/>
            <a:ext cx="2449299" cy="906884"/>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 27"/>
          <p:cNvSpPr/>
          <p:nvPr/>
        </p:nvSpPr>
        <p:spPr>
          <a:xfrm>
            <a:off x="3969979" y="2226649"/>
            <a:ext cx="2454380" cy="906884"/>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4" name="Rechthoek 33"/>
          <p:cNvSpPr/>
          <p:nvPr/>
        </p:nvSpPr>
        <p:spPr>
          <a:xfrm>
            <a:off x="3969979" y="3276681"/>
            <a:ext cx="245438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7" name="Rechthoek 36"/>
          <p:cNvSpPr/>
          <p:nvPr/>
        </p:nvSpPr>
        <p:spPr>
          <a:xfrm>
            <a:off x="6567506" y="3276681"/>
            <a:ext cx="245438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0" name="Rechthoek 39"/>
          <p:cNvSpPr/>
          <p:nvPr/>
        </p:nvSpPr>
        <p:spPr>
          <a:xfrm>
            <a:off x="9165033" y="3276681"/>
            <a:ext cx="2463851"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6" name="Rechthoek 45"/>
          <p:cNvSpPr/>
          <p:nvPr/>
        </p:nvSpPr>
        <p:spPr>
          <a:xfrm>
            <a:off x="3969980" y="4326713"/>
            <a:ext cx="2454379"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9" name="Rechthoek 48"/>
          <p:cNvSpPr/>
          <p:nvPr/>
        </p:nvSpPr>
        <p:spPr>
          <a:xfrm>
            <a:off x="9165033" y="4326713"/>
            <a:ext cx="2463851"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2" name="Rechthoek 51"/>
          <p:cNvSpPr/>
          <p:nvPr/>
        </p:nvSpPr>
        <p:spPr>
          <a:xfrm>
            <a:off x="6567506" y="4326713"/>
            <a:ext cx="245438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8" name="Rechthoek 57"/>
          <p:cNvSpPr/>
          <p:nvPr/>
        </p:nvSpPr>
        <p:spPr>
          <a:xfrm>
            <a:off x="3969981" y="5376745"/>
            <a:ext cx="2454377"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1" name="Rechthoek 60"/>
          <p:cNvSpPr/>
          <p:nvPr/>
        </p:nvSpPr>
        <p:spPr>
          <a:xfrm>
            <a:off x="6567506" y="5376745"/>
            <a:ext cx="2454380"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4" name="Rechthoek 63"/>
          <p:cNvSpPr/>
          <p:nvPr/>
        </p:nvSpPr>
        <p:spPr>
          <a:xfrm>
            <a:off x="9165033" y="5376745"/>
            <a:ext cx="2463851" cy="906885"/>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81" name="Grid" hidden="1"/>
          <p:cNvGrpSpPr/>
          <p:nvPr/>
        </p:nvGrpSpPr>
        <p:grpSpPr>
          <a:xfrm>
            <a:off x="-4" y="1785"/>
            <a:ext cx="12192004" cy="6854432"/>
            <a:chOff x="-4" y="0"/>
            <a:chExt cx="12198354" cy="6858002"/>
          </a:xfrm>
          <a:solidFill>
            <a:schemeClr val="accent2">
              <a:alpha val="50000"/>
            </a:schemeClr>
          </a:solidFill>
        </p:grpSpPr>
        <p:sp>
          <p:nvSpPr>
            <p:cNvPr id="82" name="Rechthoek 81"/>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3" name="Rechthoek 82"/>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4" name="Rechthoek 83"/>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5" name="Rechthoek 84"/>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6" name="Rechthoek 85"/>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7" name="Rechthoek 86"/>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8" name="Rechthoek 87"/>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9" name="Rechthoek 88"/>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0" name="Rechthoek 89"/>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1" name="Rechthoek 90"/>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2" name="Rechthoek 91"/>
            <p:cNvSpPr/>
            <p:nvPr/>
          </p:nvSpPr>
          <p:spPr>
            <a:xfrm rot="5400000">
              <a:off x="47143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3" name="Rechthoek 92"/>
            <p:cNvSpPr/>
            <p:nvPr/>
          </p:nvSpPr>
          <p:spPr>
            <a:xfrm rot="5400000">
              <a:off x="307031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4" name="Rechthoek 93"/>
            <p:cNvSpPr/>
            <p:nvPr/>
          </p:nvSpPr>
          <p:spPr>
            <a:xfrm rot="10800000">
              <a:off x="31524" y="313337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5" name="Rechthoek 94"/>
            <p:cNvSpPr/>
            <p:nvPr/>
          </p:nvSpPr>
          <p:spPr>
            <a:xfrm rot="10800000">
              <a:off x="31524" y="5234537"/>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7" name="Rechthoek 96"/>
            <p:cNvSpPr/>
            <p:nvPr/>
          </p:nvSpPr>
          <p:spPr>
            <a:xfrm rot="10800000">
              <a:off x="31524" y="2082800"/>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8" name="Rechthoek 97"/>
            <p:cNvSpPr/>
            <p:nvPr/>
          </p:nvSpPr>
          <p:spPr>
            <a:xfrm rot="10800000">
              <a:off x="31524" y="418395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807" y="1360155"/>
            <a:ext cx="1384726" cy="53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976" y="1369965"/>
            <a:ext cx="1235441" cy="52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8318" y="1361099"/>
            <a:ext cx="1282730" cy="53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583" y="2381576"/>
            <a:ext cx="1253173" cy="59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5155" y="2408175"/>
            <a:ext cx="1259085" cy="54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9682" y="2411132"/>
            <a:ext cx="1294552" cy="53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5361" y="3464119"/>
            <a:ext cx="1223618" cy="53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9244" y="3458207"/>
            <a:ext cx="1270907" cy="54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4217" y="3425697"/>
            <a:ext cx="1365486" cy="60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3047" y="4452084"/>
            <a:ext cx="1448242" cy="6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3530" y="4455039"/>
            <a:ext cx="1442333" cy="65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792" y="4452084"/>
            <a:ext cx="1442333" cy="6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3047" y="5502116"/>
            <a:ext cx="1448242" cy="6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6"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82398" y="5505071"/>
            <a:ext cx="1424599" cy="65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7"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0571" y="5516892"/>
            <a:ext cx="1412777" cy="62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5" name="Groep 104"/>
          <p:cNvGrpSpPr/>
          <p:nvPr/>
        </p:nvGrpSpPr>
        <p:grpSpPr>
          <a:xfrm>
            <a:off x="3902466" y="1121753"/>
            <a:ext cx="397934" cy="397934"/>
            <a:chOff x="3773796" y="1010621"/>
            <a:chExt cx="398141" cy="398141"/>
          </a:xfrm>
        </p:grpSpPr>
        <p:sp>
          <p:nvSpPr>
            <p:cNvPr id="104" name="Ovaal 103"/>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17">
              <p14:nvContentPartPr>
                <p14:cNvPr id="103" name="Inkt 102"/>
                <p14:cNvContentPartPr/>
                <p14:nvPr/>
              </p14:nvContentPartPr>
              <p14:xfrm>
                <a:off x="3879627" y="1124744"/>
                <a:ext cx="186480" cy="153360"/>
              </p14:xfrm>
            </p:contentPart>
          </mc:Choice>
          <mc:Fallback xmlns="">
            <p:pic>
              <p:nvPicPr>
                <p:cNvPr id="103" name="Inkt 102"/>
                <p:cNvPicPr/>
                <p:nvPr/>
              </p:nvPicPr>
              <p:blipFill>
                <a:blip r:embed="rId19"/>
                <a:stretch>
                  <a:fillRect/>
                </a:stretch>
              </p:blipFill>
              <p:spPr>
                <a:xfrm>
                  <a:off x="3869547" y="1113584"/>
                  <a:ext cx="212040" cy="181440"/>
                </a:xfrm>
                <a:prstGeom prst="rect">
                  <a:avLst/>
                </a:prstGeom>
              </p:spPr>
            </p:pic>
          </mc:Fallback>
        </mc:AlternateContent>
      </p:grpSp>
      <p:grpSp>
        <p:nvGrpSpPr>
          <p:cNvPr id="124" name="Groep 123"/>
          <p:cNvGrpSpPr/>
          <p:nvPr/>
        </p:nvGrpSpPr>
        <p:grpSpPr>
          <a:xfrm>
            <a:off x="6506229" y="1121753"/>
            <a:ext cx="397934" cy="397934"/>
            <a:chOff x="3773796" y="1010621"/>
            <a:chExt cx="398141" cy="398141"/>
          </a:xfrm>
        </p:grpSpPr>
        <p:sp>
          <p:nvSpPr>
            <p:cNvPr id="125" name="Ovaal 124"/>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0">
              <p14:nvContentPartPr>
                <p14:cNvPr id="126" name="Inkt 125"/>
                <p14:cNvContentPartPr/>
                <p14:nvPr/>
              </p14:nvContentPartPr>
              <p14:xfrm>
                <a:off x="3879627" y="1124744"/>
                <a:ext cx="186480" cy="153360"/>
              </p14:xfrm>
            </p:contentPart>
          </mc:Choice>
          <mc:Fallback xmlns="">
            <p:pic>
              <p:nvPicPr>
                <p:cNvPr id="126" name="Inkt 125"/>
                <p:cNvPicPr/>
                <p:nvPr/>
              </p:nvPicPr>
              <p:blipFill>
                <a:blip r:embed="rId19"/>
                <a:stretch>
                  <a:fillRect/>
                </a:stretch>
              </p:blipFill>
              <p:spPr>
                <a:xfrm>
                  <a:off x="3869547" y="1113584"/>
                  <a:ext cx="212040" cy="181440"/>
                </a:xfrm>
                <a:prstGeom prst="rect">
                  <a:avLst/>
                </a:prstGeom>
              </p:spPr>
            </p:pic>
          </mc:Fallback>
        </mc:AlternateContent>
      </p:grpSp>
      <p:grpSp>
        <p:nvGrpSpPr>
          <p:cNvPr id="127" name="Groep 126"/>
          <p:cNvGrpSpPr/>
          <p:nvPr/>
        </p:nvGrpSpPr>
        <p:grpSpPr>
          <a:xfrm>
            <a:off x="9071161" y="1121753"/>
            <a:ext cx="397934" cy="397934"/>
            <a:chOff x="3773796" y="1010621"/>
            <a:chExt cx="398141" cy="398141"/>
          </a:xfrm>
        </p:grpSpPr>
        <p:sp>
          <p:nvSpPr>
            <p:cNvPr id="128" name="Ovaal 127"/>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1">
              <p14:nvContentPartPr>
                <p14:cNvPr id="129" name="Inkt 128"/>
                <p14:cNvContentPartPr/>
                <p14:nvPr/>
              </p14:nvContentPartPr>
              <p14:xfrm>
                <a:off x="3879627" y="1124744"/>
                <a:ext cx="186480" cy="153360"/>
              </p14:xfrm>
            </p:contentPart>
          </mc:Choice>
          <mc:Fallback xmlns="">
            <p:pic>
              <p:nvPicPr>
                <p:cNvPr id="129" name="Inkt 128"/>
                <p:cNvPicPr/>
                <p:nvPr/>
              </p:nvPicPr>
              <p:blipFill>
                <a:blip r:embed="rId19"/>
                <a:stretch>
                  <a:fillRect/>
                </a:stretch>
              </p:blipFill>
              <p:spPr>
                <a:xfrm>
                  <a:off x="3869547" y="1113584"/>
                  <a:ext cx="212040" cy="181440"/>
                </a:xfrm>
                <a:prstGeom prst="rect">
                  <a:avLst/>
                </a:prstGeom>
              </p:spPr>
            </p:pic>
          </mc:Fallback>
        </mc:AlternateContent>
      </p:grpSp>
      <p:grpSp>
        <p:nvGrpSpPr>
          <p:cNvPr id="139" name="Groep 138"/>
          <p:cNvGrpSpPr/>
          <p:nvPr/>
        </p:nvGrpSpPr>
        <p:grpSpPr>
          <a:xfrm>
            <a:off x="3902466" y="2155074"/>
            <a:ext cx="397934" cy="397934"/>
            <a:chOff x="3773796" y="1010621"/>
            <a:chExt cx="398141" cy="398141"/>
          </a:xfrm>
        </p:grpSpPr>
        <p:sp>
          <p:nvSpPr>
            <p:cNvPr id="140" name="Ovaal 139"/>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2">
              <p14:nvContentPartPr>
                <p14:cNvPr id="141" name="Inkt 140"/>
                <p14:cNvContentPartPr/>
                <p14:nvPr/>
              </p14:nvContentPartPr>
              <p14:xfrm>
                <a:off x="3879627" y="1124744"/>
                <a:ext cx="186480" cy="153360"/>
              </p14:xfrm>
            </p:contentPart>
          </mc:Choice>
          <mc:Fallback xmlns="">
            <p:pic>
              <p:nvPicPr>
                <p:cNvPr id="141" name="Inkt 140"/>
                <p:cNvPicPr/>
                <p:nvPr/>
              </p:nvPicPr>
              <p:blipFill>
                <a:blip r:embed="rId19"/>
                <a:stretch>
                  <a:fillRect/>
                </a:stretch>
              </p:blipFill>
              <p:spPr>
                <a:xfrm>
                  <a:off x="3869547" y="1113584"/>
                  <a:ext cx="212040" cy="181440"/>
                </a:xfrm>
                <a:prstGeom prst="rect">
                  <a:avLst/>
                </a:prstGeom>
              </p:spPr>
            </p:pic>
          </mc:Fallback>
        </mc:AlternateContent>
      </p:grpSp>
      <p:grpSp>
        <p:nvGrpSpPr>
          <p:cNvPr id="142" name="Groep 141"/>
          <p:cNvGrpSpPr/>
          <p:nvPr/>
        </p:nvGrpSpPr>
        <p:grpSpPr>
          <a:xfrm>
            <a:off x="6506229" y="2155074"/>
            <a:ext cx="397934" cy="397934"/>
            <a:chOff x="3773796" y="1010621"/>
            <a:chExt cx="398141" cy="398141"/>
          </a:xfrm>
        </p:grpSpPr>
        <p:sp>
          <p:nvSpPr>
            <p:cNvPr id="143" name="Ovaal 142"/>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3">
              <p14:nvContentPartPr>
                <p14:cNvPr id="144" name="Inkt 143"/>
                <p14:cNvContentPartPr/>
                <p14:nvPr/>
              </p14:nvContentPartPr>
              <p14:xfrm>
                <a:off x="3879627" y="1124744"/>
                <a:ext cx="186480" cy="153360"/>
              </p14:xfrm>
            </p:contentPart>
          </mc:Choice>
          <mc:Fallback xmlns="">
            <p:pic>
              <p:nvPicPr>
                <p:cNvPr id="144" name="Inkt 143"/>
                <p:cNvPicPr/>
                <p:nvPr/>
              </p:nvPicPr>
              <p:blipFill>
                <a:blip r:embed="rId19"/>
                <a:stretch>
                  <a:fillRect/>
                </a:stretch>
              </p:blipFill>
              <p:spPr>
                <a:xfrm>
                  <a:off x="3869547" y="1113584"/>
                  <a:ext cx="212040" cy="181440"/>
                </a:xfrm>
                <a:prstGeom prst="rect">
                  <a:avLst/>
                </a:prstGeom>
              </p:spPr>
            </p:pic>
          </mc:Fallback>
        </mc:AlternateContent>
      </p:grpSp>
      <p:grpSp>
        <p:nvGrpSpPr>
          <p:cNvPr id="145" name="Groep 144"/>
          <p:cNvGrpSpPr/>
          <p:nvPr/>
        </p:nvGrpSpPr>
        <p:grpSpPr>
          <a:xfrm>
            <a:off x="9071161" y="2155074"/>
            <a:ext cx="397934" cy="397934"/>
            <a:chOff x="3773796" y="1010621"/>
            <a:chExt cx="398141" cy="398141"/>
          </a:xfrm>
        </p:grpSpPr>
        <p:sp>
          <p:nvSpPr>
            <p:cNvPr id="146" name="Ovaal 145"/>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4">
              <p14:nvContentPartPr>
                <p14:cNvPr id="147" name="Inkt 146"/>
                <p14:cNvContentPartPr/>
                <p14:nvPr/>
              </p14:nvContentPartPr>
              <p14:xfrm>
                <a:off x="3879627" y="1124744"/>
                <a:ext cx="186480" cy="153360"/>
              </p14:xfrm>
            </p:contentPart>
          </mc:Choice>
          <mc:Fallback xmlns="">
            <p:pic>
              <p:nvPicPr>
                <p:cNvPr id="147" name="Inkt 146"/>
                <p:cNvPicPr/>
                <p:nvPr/>
              </p:nvPicPr>
              <p:blipFill>
                <a:blip r:embed="rId19"/>
                <a:stretch>
                  <a:fillRect/>
                </a:stretch>
              </p:blipFill>
              <p:spPr>
                <a:xfrm>
                  <a:off x="3869547" y="1113584"/>
                  <a:ext cx="212040" cy="181440"/>
                </a:xfrm>
                <a:prstGeom prst="rect">
                  <a:avLst/>
                </a:prstGeom>
              </p:spPr>
            </p:pic>
          </mc:Fallback>
        </mc:AlternateContent>
      </p:grpSp>
      <p:grpSp>
        <p:nvGrpSpPr>
          <p:cNvPr id="148" name="Groep 147"/>
          <p:cNvGrpSpPr/>
          <p:nvPr/>
        </p:nvGrpSpPr>
        <p:grpSpPr>
          <a:xfrm>
            <a:off x="3902466" y="3205106"/>
            <a:ext cx="397934" cy="397934"/>
            <a:chOff x="3773796" y="1010621"/>
            <a:chExt cx="398141" cy="398141"/>
          </a:xfrm>
        </p:grpSpPr>
        <p:sp>
          <p:nvSpPr>
            <p:cNvPr id="149" name="Ovaal 148"/>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5">
              <p14:nvContentPartPr>
                <p14:cNvPr id="150" name="Inkt 149"/>
                <p14:cNvContentPartPr/>
                <p14:nvPr/>
              </p14:nvContentPartPr>
              <p14:xfrm>
                <a:off x="3879627" y="1124744"/>
                <a:ext cx="186480" cy="153360"/>
              </p14:xfrm>
            </p:contentPart>
          </mc:Choice>
          <mc:Fallback xmlns="">
            <p:pic>
              <p:nvPicPr>
                <p:cNvPr id="150" name="Inkt 149"/>
                <p:cNvPicPr/>
                <p:nvPr/>
              </p:nvPicPr>
              <p:blipFill>
                <a:blip r:embed="rId19"/>
                <a:stretch>
                  <a:fillRect/>
                </a:stretch>
              </p:blipFill>
              <p:spPr>
                <a:xfrm>
                  <a:off x="3869547" y="1113584"/>
                  <a:ext cx="212040" cy="181440"/>
                </a:xfrm>
                <a:prstGeom prst="rect">
                  <a:avLst/>
                </a:prstGeom>
              </p:spPr>
            </p:pic>
          </mc:Fallback>
        </mc:AlternateContent>
      </p:grpSp>
      <p:grpSp>
        <p:nvGrpSpPr>
          <p:cNvPr id="151" name="Groep 150"/>
          <p:cNvGrpSpPr/>
          <p:nvPr/>
        </p:nvGrpSpPr>
        <p:grpSpPr>
          <a:xfrm>
            <a:off x="6506229" y="3205106"/>
            <a:ext cx="397934" cy="397934"/>
            <a:chOff x="3773796" y="1010621"/>
            <a:chExt cx="398141" cy="398141"/>
          </a:xfrm>
        </p:grpSpPr>
        <p:sp>
          <p:nvSpPr>
            <p:cNvPr id="152" name="Ovaal 151"/>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6">
              <p14:nvContentPartPr>
                <p14:cNvPr id="153" name="Inkt 152"/>
                <p14:cNvContentPartPr/>
                <p14:nvPr/>
              </p14:nvContentPartPr>
              <p14:xfrm>
                <a:off x="3879627" y="1124744"/>
                <a:ext cx="186480" cy="153360"/>
              </p14:xfrm>
            </p:contentPart>
          </mc:Choice>
          <mc:Fallback xmlns="">
            <p:pic>
              <p:nvPicPr>
                <p:cNvPr id="153" name="Inkt 152"/>
                <p:cNvPicPr/>
                <p:nvPr/>
              </p:nvPicPr>
              <p:blipFill>
                <a:blip r:embed="rId19"/>
                <a:stretch>
                  <a:fillRect/>
                </a:stretch>
              </p:blipFill>
              <p:spPr>
                <a:xfrm>
                  <a:off x="3869547" y="1113584"/>
                  <a:ext cx="212040" cy="181440"/>
                </a:xfrm>
                <a:prstGeom prst="rect">
                  <a:avLst/>
                </a:prstGeom>
              </p:spPr>
            </p:pic>
          </mc:Fallback>
        </mc:AlternateContent>
      </p:grpSp>
      <p:grpSp>
        <p:nvGrpSpPr>
          <p:cNvPr id="154" name="Groep 153"/>
          <p:cNvGrpSpPr/>
          <p:nvPr/>
        </p:nvGrpSpPr>
        <p:grpSpPr>
          <a:xfrm>
            <a:off x="9071161" y="3205106"/>
            <a:ext cx="397934" cy="397934"/>
            <a:chOff x="3773796" y="1010621"/>
            <a:chExt cx="398141" cy="398141"/>
          </a:xfrm>
        </p:grpSpPr>
        <p:sp>
          <p:nvSpPr>
            <p:cNvPr id="155" name="Ovaal 154"/>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7">
              <p14:nvContentPartPr>
                <p14:cNvPr id="156" name="Inkt 155"/>
                <p14:cNvContentPartPr/>
                <p14:nvPr/>
              </p14:nvContentPartPr>
              <p14:xfrm>
                <a:off x="3879627" y="1124744"/>
                <a:ext cx="186480" cy="153360"/>
              </p14:xfrm>
            </p:contentPart>
          </mc:Choice>
          <mc:Fallback xmlns="">
            <p:pic>
              <p:nvPicPr>
                <p:cNvPr id="156" name="Inkt 155"/>
                <p:cNvPicPr/>
                <p:nvPr/>
              </p:nvPicPr>
              <p:blipFill>
                <a:blip r:embed="rId19"/>
                <a:stretch>
                  <a:fillRect/>
                </a:stretch>
              </p:blipFill>
              <p:spPr>
                <a:xfrm>
                  <a:off x="3869547" y="1113584"/>
                  <a:ext cx="212040" cy="181440"/>
                </a:xfrm>
                <a:prstGeom prst="rect">
                  <a:avLst/>
                </a:prstGeom>
              </p:spPr>
            </p:pic>
          </mc:Fallback>
        </mc:AlternateContent>
      </p:grpSp>
      <p:grpSp>
        <p:nvGrpSpPr>
          <p:cNvPr id="157" name="Groep 156"/>
          <p:cNvGrpSpPr/>
          <p:nvPr/>
        </p:nvGrpSpPr>
        <p:grpSpPr>
          <a:xfrm>
            <a:off x="3902466" y="4256072"/>
            <a:ext cx="397934" cy="397934"/>
            <a:chOff x="3773796" y="1010621"/>
            <a:chExt cx="398141" cy="398141"/>
          </a:xfrm>
        </p:grpSpPr>
        <p:sp>
          <p:nvSpPr>
            <p:cNvPr id="158" name="Ovaal 157"/>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8">
              <p14:nvContentPartPr>
                <p14:cNvPr id="159" name="Inkt 158"/>
                <p14:cNvContentPartPr/>
                <p14:nvPr/>
              </p14:nvContentPartPr>
              <p14:xfrm>
                <a:off x="3879627" y="1124744"/>
                <a:ext cx="186480" cy="153360"/>
              </p14:xfrm>
            </p:contentPart>
          </mc:Choice>
          <mc:Fallback xmlns="">
            <p:pic>
              <p:nvPicPr>
                <p:cNvPr id="159" name="Inkt 158"/>
                <p:cNvPicPr/>
                <p:nvPr/>
              </p:nvPicPr>
              <p:blipFill>
                <a:blip r:embed="rId19"/>
                <a:stretch>
                  <a:fillRect/>
                </a:stretch>
              </p:blipFill>
              <p:spPr>
                <a:xfrm>
                  <a:off x="3869547" y="1113584"/>
                  <a:ext cx="212040" cy="181440"/>
                </a:xfrm>
                <a:prstGeom prst="rect">
                  <a:avLst/>
                </a:prstGeom>
              </p:spPr>
            </p:pic>
          </mc:Fallback>
        </mc:AlternateContent>
      </p:grpSp>
      <p:grpSp>
        <p:nvGrpSpPr>
          <p:cNvPr id="160" name="Groep 159"/>
          <p:cNvGrpSpPr/>
          <p:nvPr/>
        </p:nvGrpSpPr>
        <p:grpSpPr>
          <a:xfrm>
            <a:off x="6506229" y="4256072"/>
            <a:ext cx="397934" cy="397934"/>
            <a:chOff x="3773796" y="1010621"/>
            <a:chExt cx="398141" cy="398141"/>
          </a:xfrm>
        </p:grpSpPr>
        <p:sp>
          <p:nvSpPr>
            <p:cNvPr id="161" name="Ovaal 160"/>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9">
              <p14:nvContentPartPr>
                <p14:cNvPr id="162" name="Inkt 161"/>
                <p14:cNvContentPartPr/>
                <p14:nvPr/>
              </p14:nvContentPartPr>
              <p14:xfrm>
                <a:off x="3879627" y="1124744"/>
                <a:ext cx="186480" cy="153360"/>
              </p14:xfrm>
            </p:contentPart>
          </mc:Choice>
          <mc:Fallback xmlns="">
            <p:pic>
              <p:nvPicPr>
                <p:cNvPr id="162" name="Inkt 161"/>
                <p:cNvPicPr/>
                <p:nvPr/>
              </p:nvPicPr>
              <p:blipFill>
                <a:blip r:embed="rId19"/>
                <a:stretch>
                  <a:fillRect/>
                </a:stretch>
              </p:blipFill>
              <p:spPr>
                <a:xfrm>
                  <a:off x="3869547" y="1113584"/>
                  <a:ext cx="212040" cy="181440"/>
                </a:xfrm>
                <a:prstGeom prst="rect">
                  <a:avLst/>
                </a:prstGeom>
              </p:spPr>
            </p:pic>
          </mc:Fallback>
        </mc:AlternateContent>
      </p:grpSp>
      <p:grpSp>
        <p:nvGrpSpPr>
          <p:cNvPr id="163" name="Groep 162"/>
          <p:cNvGrpSpPr/>
          <p:nvPr/>
        </p:nvGrpSpPr>
        <p:grpSpPr>
          <a:xfrm>
            <a:off x="9071161" y="4256072"/>
            <a:ext cx="397934" cy="397934"/>
            <a:chOff x="3773796" y="1010621"/>
            <a:chExt cx="398141" cy="398141"/>
          </a:xfrm>
        </p:grpSpPr>
        <p:sp>
          <p:nvSpPr>
            <p:cNvPr id="164" name="Ovaal 163"/>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30">
              <p14:nvContentPartPr>
                <p14:cNvPr id="165" name="Inkt 164"/>
                <p14:cNvContentPartPr/>
                <p14:nvPr/>
              </p14:nvContentPartPr>
              <p14:xfrm>
                <a:off x="3879627" y="1124744"/>
                <a:ext cx="186480" cy="153360"/>
              </p14:xfrm>
            </p:contentPart>
          </mc:Choice>
          <mc:Fallback xmlns="">
            <p:pic>
              <p:nvPicPr>
                <p:cNvPr id="165" name="Inkt 164"/>
                <p:cNvPicPr/>
                <p:nvPr/>
              </p:nvPicPr>
              <p:blipFill>
                <a:blip r:embed="rId19"/>
                <a:stretch>
                  <a:fillRect/>
                </a:stretch>
              </p:blipFill>
              <p:spPr>
                <a:xfrm>
                  <a:off x="3869547" y="1113584"/>
                  <a:ext cx="212040" cy="181440"/>
                </a:xfrm>
                <a:prstGeom prst="rect">
                  <a:avLst/>
                </a:prstGeom>
              </p:spPr>
            </p:pic>
          </mc:Fallback>
        </mc:AlternateContent>
      </p:grpSp>
      <p:grpSp>
        <p:nvGrpSpPr>
          <p:cNvPr id="166" name="Groep 165"/>
          <p:cNvGrpSpPr/>
          <p:nvPr/>
        </p:nvGrpSpPr>
        <p:grpSpPr>
          <a:xfrm>
            <a:off x="3902466" y="5294782"/>
            <a:ext cx="397934" cy="397934"/>
            <a:chOff x="3773796" y="1010621"/>
            <a:chExt cx="398141" cy="398141"/>
          </a:xfrm>
        </p:grpSpPr>
        <p:sp>
          <p:nvSpPr>
            <p:cNvPr id="167" name="Ovaal 166"/>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31">
              <p14:nvContentPartPr>
                <p14:cNvPr id="168" name="Inkt 167"/>
                <p14:cNvContentPartPr/>
                <p14:nvPr/>
              </p14:nvContentPartPr>
              <p14:xfrm>
                <a:off x="3879627" y="1124744"/>
                <a:ext cx="186480" cy="153360"/>
              </p14:xfrm>
            </p:contentPart>
          </mc:Choice>
          <mc:Fallback xmlns="">
            <p:pic>
              <p:nvPicPr>
                <p:cNvPr id="168" name="Inkt 167"/>
                <p:cNvPicPr/>
                <p:nvPr/>
              </p:nvPicPr>
              <p:blipFill>
                <a:blip r:embed="rId19"/>
                <a:stretch>
                  <a:fillRect/>
                </a:stretch>
              </p:blipFill>
              <p:spPr>
                <a:xfrm>
                  <a:off x="3869547" y="1113584"/>
                  <a:ext cx="212040" cy="181440"/>
                </a:xfrm>
                <a:prstGeom prst="rect">
                  <a:avLst/>
                </a:prstGeom>
              </p:spPr>
            </p:pic>
          </mc:Fallback>
        </mc:AlternateContent>
      </p:grpSp>
      <p:grpSp>
        <p:nvGrpSpPr>
          <p:cNvPr id="169" name="Groep 168"/>
          <p:cNvGrpSpPr/>
          <p:nvPr/>
        </p:nvGrpSpPr>
        <p:grpSpPr>
          <a:xfrm>
            <a:off x="6506229" y="5294782"/>
            <a:ext cx="397934" cy="397934"/>
            <a:chOff x="3773796" y="1010621"/>
            <a:chExt cx="398141" cy="398141"/>
          </a:xfrm>
        </p:grpSpPr>
        <p:sp>
          <p:nvSpPr>
            <p:cNvPr id="170" name="Ovaal 169"/>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32">
              <p14:nvContentPartPr>
                <p14:cNvPr id="171" name="Inkt 170"/>
                <p14:cNvContentPartPr/>
                <p14:nvPr/>
              </p14:nvContentPartPr>
              <p14:xfrm>
                <a:off x="3879627" y="1124744"/>
                <a:ext cx="186480" cy="153360"/>
              </p14:xfrm>
            </p:contentPart>
          </mc:Choice>
          <mc:Fallback xmlns="">
            <p:pic>
              <p:nvPicPr>
                <p:cNvPr id="171" name="Inkt 170"/>
                <p:cNvPicPr/>
                <p:nvPr/>
              </p:nvPicPr>
              <p:blipFill>
                <a:blip r:embed="rId19"/>
                <a:stretch>
                  <a:fillRect/>
                </a:stretch>
              </p:blipFill>
              <p:spPr>
                <a:xfrm>
                  <a:off x="3869547" y="1113584"/>
                  <a:ext cx="212040" cy="181440"/>
                </a:xfrm>
                <a:prstGeom prst="rect">
                  <a:avLst/>
                </a:prstGeom>
              </p:spPr>
            </p:pic>
          </mc:Fallback>
        </mc:AlternateContent>
      </p:grpSp>
      <p:grpSp>
        <p:nvGrpSpPr>
          <p:cNvPr id="172" name="Groep 171"/>
          <p:cNvGrpSpPr/>
          <p:nvPr/>
        </p:nvGrpSpPr>
        <p:grpSpPr>
          <a:xfrm>
            <a:off x="9071161" y="5294782"/>
            <a:ext cx="397934" cy="397934"/>
            <a:chOff x="3773796" y="1010621"/>
            <a:chExt cx="398141" cy="398141"/>
          </a:xfrm>
        </p:grpSpPr>
        <p:sp>
          <p:nvSpPr>
            <p:cNvPr id="173" name="Ovaal 172"/>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33">
              <p14:nvContentPartPr>
                <p14:cNvPr id="174" name="Inkt 173"/>
                <p14:cNvContentPartPr/>
                <p14:nvPr/>
              </p14:nvContentPartPr>
              <p14:xfrm>
                <a:off x="3879627" y="1124744"/>
                <a:ext cx="186480" cy="153360"/>
              </p14:xfrm>
            </p:contentPart>
          </mc:Choice>
          <mc:Fallback xmlns="">
            <p:pic>
              <p:nvPicPr>
                <p:cNvPr id="174" name="Inkt 173"/>
                <p:cNvPicPr/>
                <p:nvPr/>
              </p:nvPicPr>
              <p:blipFill>
                <a:blip r:embed="rId19"/>
                <a:stretch>
                  <a:fillRect/>
                </a:stretch>
              </p:blipFill>
              <p:spPr>
                <a:xfrm>
                  <a:off x="3869547" y="1113584"/>
                  <a:ext cx="212040" cy="181440"/>
                </a:xfrm>
                <a:prstGeom prst="rect">
                  <a:avLst/>
                </a:prstGeom>
              </p:spPr>
            </p:pic>
          </mc:Fallback>
        </mc:AlternateContent>
      </p:grpSp>
      <p:sp>
        <p:nvSpPr>
          <p:cNvPr id="102" name="Rechthoek 10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6" name="Rechthoekige driehoek 10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8" name="10"/>
          <p:cNvGrpSpPr/>
          <p:nvPr/>
        </p:nvGrpSpPr>
        <p:grpSpPr>
          <a:xfrm>
            <a:off x="12759884" y="5742397"/>
            <a:ext cx="2620312" cy="565424"/>
            <a:chOff x="12766530" y="5743602"/>
            <a:chExt cx="2621677" cy="565718"/>
          </a:xfrm>
        </p:grpSpPr>
        <p:sp>
          <p:nvSpPr>
            <p:cNvPr id="109" name="Tekstvak 10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1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11" name="9"/>
          <p:cNvGrpSpPr/>
          <p:nvPr/>
        </p:nvGrpSpPr>
        <p:grpSpPr>
          <a:xfrm>
            <a:off x="12749216" y="5246769"/>
            <a:ext cx="2559011" cy="565424"/>
            <a:chOff x="12755856" y="5247716"/>
            <a:chExt cx="2560344" cy="565718"/>
          </a:xfrm>
        </p:grpSpPr>
        <p:sp>
          <p:nvSpPr>
            <p:cNvPr id="112" name="Tekstvak 11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13" name="Rechte verbindingslijn 11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4" name="Picture 3"/>
            <p:cNvPicPr>
              <a:picLocks noChangeAspect="1" noChangeArrowheads="1"/>
            </p:cNvPicPr>
            <p:nvPr/>
          </p:nvPicPr>
          <p:blipFill>
            <a:blip r:embed="rId34" cstate="print">
              <a:extLst>
                <a:ext uri="{BEBA8EAE-BF5A-486C-A8C5-ECC9F3942E4B}">
                  <a14:imgProps xmlns:a14="http://schemas.microsoft.com/office/drawing/2010/main">
                    <a14:imgLayer r:embed="rId3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5" name="8"/>
          <p:cNvGrpSpPr/>
          <p:nvPr/>
        </p:nvGrpSpPr>
        <p:grpSpPr>
          <a:xfrm>
            <a:off x="12749216" y="4751138"/>
            <a:ext cx="2559011" cy="565424"/>
            <a:chOff x="12755856" y="4751827"/>
            <a:chExt cx="2560344" cy="565718"/>
          </a:xfrm>
        </p:grpSpPr>
        <p:sp>
          <p:nvSpPr>
            <p:cNvPr id="116" name="Tekstvak 11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17" name="Rechte verbindingslijn 11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8" name="Groep 117"/>
            <p:cNvGrpSpPr/>
            <p:nvPr/>
          </p:nvGrpSpPr>
          <p:grpSpPr>
            <a:xfrm>
              <a:off x="12767776" y="4960725"/>
              <a:ext cx="234205" cy="162642"/>
              <a:chOff x="4942371" y="1574806"/>
              <a:chExt cx="342899" cy="238126"/>
            </a:xfrm>
            <a:solidFill>
              <a:schemeClr val="bg1"/>
            </a:solidFill>
          </p:grpSpPr>
          <p:sp>
            <p:nvSpPr>
              <p:cNvPr id="11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2" name="7"/>
          <p:cNvGrpSpPr/>
          <p:nvPr/>
        </p:nvGrpSpPr>
        <p:grpSpPr>
          <a:xfrm>
            <a:off x="12749214" y="4255507"/>
            <a:ext cx="2559010" cy="565424"/>
            <a:chOff x="12755854" y="4255938"/>
            <a:chExt cx="2560343" cy="565718"/>
          </a:xfrm>
        </p:grpSpPr>
        <p:sp>
          <p:nvSpPr>
            <p:cNvPr id="123" name="Tekstvak 12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30" name="Rechte verbindingslijn 12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1" name="Groep 130"/>
            <p:cNvGrpSpPr/>
            <p:nvPr/>
          </p:nvGrpSpPr>
          <p:grpSpPr>
            <a:xfrm>
              <a:off x="12755854" y="4432536"/>
              <a:ext cx="234205" cy="212521"/>
              <a:chOff x="3913684" y="1538288"/>
              <a:chExt cx="342900" cy="311151"/>
            </a:xfrm>
            <a:solidFill>
              <a:schemeClr val="bg1"/>
            </a:solidFill>
          </p:grpSpPr>
          <p:sp>
            <p:nvSpPr>
              <p:cNvPr id="13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4" name="6"/>
          <p:cNvGrpSpPr/>
          <p:nvPr/>
        </p:nvGrpSpPr>
        <p:grpSpPr>
          <a:xfrm>
            <a:off x="12759885" y="3759876"/>
            <a:ext cx="2548335" cy="565424"/>
            <a:chOff x="12766531" y="3760049"/>
            <a:chExt cx="2549662" cy="565718"/>
          </a:xfrm>
        </p:grpSpPr>
        <p:sp>
          <p:nvSpPr>
            <p:cNvPr id="135" name="Tekstvak 13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36" name="Rechte verbindingslijn 13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7" name="Groep 136"/>
            <p:cNvGrpSpPr/>
            <p:nvPr/>
          </p:nvGrpSpPr>
          <p:grpSpPr>
            <a:xfrm>
              <a:off x="12766531" y="3940650"/>
              <a:ext cx="234205" cy="187582"/>
              <a:chOff x="3173016" y="3752850"/>
              <a:chExt cx="342900" cy="274638"/>
            </a:xfrm>
            <a:solidFill>
              <a:schemeClr val="bg1"/>
            </a:solidFill>
          </p:grpSpPr>
          <p:sp>
            <p:nvSpPr>
              <p:cNvPr id="13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8"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79" name="5"/>
          <p:cNvGrpSpPr/>
          <p:nvPr/>
        </p:nvGrpSpPr>
        <p:grpSpPr>
          <a:xfrm>
            <a:off x="12747790" y="3264246"/>
            <a:ext cx="2488465" cy="565424"/>
            <a:chOff x="12754429" y="3264160"/>
            <a:chExt cx="2489761" cy="565718"/>
          </a:xfrm>
        </p:grpSpPr>
        <p:cxnSp>
          <p:nvCxnSpPr>
            <p:cNvPr id="180" name="Rechte verbindingslijn 179"/>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1" name="Groep 180"/>
            <p:cNvGrpSpPr/>
            <p:nvPr/>
          </p:nvGrpSpPr>
          <p:grpSpPr>
            <a:xfrm>
              <a:off x="12754429" y="3264160"/>
              <a:ext cx="2489761" cy="565718"/>
              <a:chOff x="12754429" y="3264160"/>
              <a:chExt cx="2489761" cy="565718"/>
            </a:xfrm>
          </p:grpSpPr>
          <p:sp>
            <p:nvSpPr>
              <p:cNvPr id="182" name="Tekstvak 181"/>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83" name="Groep 182"/>
              <p:cNvGrpSpPr/>
              <p:nvPr/>
            </p:nvGrpSpPr>
            <p:grpSpPr>
              <a:xfrm>
                <a:off x="12754429" y="3443753"/>
                <a:ext cx="234205" cy="199508"/>
                <a:chOff x="10415571" y="2065610"/>
                <a:chExt cx="342900" cy="292100"/>
              </a:xfrm>
            </p:grpSpPr>
            <p:grpSp>
              <p:nvGrpSpPr>
                <p:cNvPr id="184" name="Groep 183"/>
                <p:cNvGrpSpPr/>
                <p:nvPr/>
              </p:nvGrpSpPr>
              <p:grpSpPr>
                <a:xfrm>
                  <a:off x="10415571" y="2065610"/>
                  <a:ext cx="342900" cy="292100"/>
                  <a:chOff x="2329483" y="4826000"/>
                  <a:chExt cx="342900" cy="292100"/>
                </a:xfrm>
                <a:solidFill>
                  <a:schemeClr val="bg1"/>
                </a:solidFill>
              </p:grpSpPr>
              <p:sp>
                <p:nvSpPr>
                  <p:cNvPr id="186"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87"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88"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89"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85" name="Rechte verbindingslijn 184"/>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90" name="4"/>
          <p:cNvGrpSpPr/>
          <p:nvPr/>
        </p:nvGrpSpPr>
        <p:grpSpPr>
          <a:xfrm>
            <a:off x="12750947" y="2712072"/>
            <a:ext cx="2557281" cy="621966"/>
            <a:chOff x="12757588" y="2711699"/>
            <a:chExt cx="2558613" cy="622290"/>
          </a:xfrm>
        </p:grpSpPr>
        <p:sp>
          <p:nvSpPr>
            <p:cNvPr id="191" name="Tekstvak 190"/>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92"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93" name="Rechte verbindingslijn 192"/>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94" name="3"/>
          <p:cNvGrpSpPr/>
          <p:nvPr/>
        </p:nvGrpSpPr>
        <p:grpSpPr>
          <a:xfrm>
            <a:off x="12754262" y="2216441"/>
            <a:ext cx="2553965" cy="565424"/>
            <a:chOff x="12760905" y="2215810"/>
            <a:chExt cx="2555295" cy="565718"/>
          </a:xfrm>
        </p:grpSpPr>
        <p:sp>
          <p:nvSpPr>
            <p:cNvPr id="195" name="Tekstvak 194"/>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96" name="Rechte verbindingslijn 195"/>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7" name="Groep 196"/>
            <p:cNvGrpSpPr/>
            <p:nvPr/>
          </p:nvGrpSpPr>
          <p:grpSpPr>
            <a:xfrm>
              <a:off x="12767776" y="2398915"/>
              <a:ext cx="234205" cy="199508"/>
              <a:chOff x="2329415" y="4825929"/>
              <a:chExt cx="342890" cy="292096"/>
            </a:xfrm>
            <a:solidFill>
              <a:schemeClr val="bg1"/>
            </a:solidFill>
          </p:grpSpPr>
          <p:sp>
            <p:nvSpPr>
              <p:cNvPr id="198"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99"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00"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01"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02" name="2"/>
          <p:cNvGrpSpPr/>
          <p:nvPr/>
        </p:nvGrpSpPr>
        <p:grpSpPr>
          <a:xfrm>
            <a:off x="12739637" y="1720810"/>
            <a:ext cx="2568590" cy="565424"/>
            <a:chOff x="12746272" y="1719921"/>
            <a:chExt cx="2569928" cy="565718"/>
          </a:xfrm>
        </p:grpSpPr>
        <p:sp>
          <p:nvSpPr>
            <p:cNvPr id="203" name="Tekstvak 202"/>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204" name="Rechte verbindingslijn 203"/>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05" name="Groep 204"/>
            <p:cNvGrpSpPr/>
            <p:nvPr/>
          </p:nvGrpSpPr>
          <p:grpSpPr>
            <a:xfrm>
              <a:off x="12746272" y="1877210"/>
              <a:ext cx="234205" cy="234205"/>
              <a:chOff x="1300783" y="3771900"/>
              <a:chExt cx="342900" cy="342901"/>
            </a:xfrm>
            <a:solidFill>
              <a:schemeClr val="bg1"/>
            </a:solidFill>
          </p:grpSpPr>
          <p:sp>
            <p:nvSpPr>
              <p:cNvPr id="20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0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08" name="1"/>
          <p:cNvGrpSpPr/>
          <p:nvPr/>
        </p:nvGrpSpPr>
        <p:grpSpPr>
          <a:xfrm>
            <a:off x="12749215" y="1225180"/>
            <a:ext cx="2559012" cy="565424"/>
            <a:chOff x="12755855" y="1224032"/>
            <a:chExt cx="2560345" cy="565718"/>
          </a:xfrm>
        </p:grpSpPr>
        <p:sp>
          <p:nvSpPr>
            <p:cNvPr id="209" name="Tekstvak 208"/>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210" name="Rechte verbindingslijn 209"/>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1"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212" name="hyper 1">
            <a:hlinkClick r:id="rId3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3" name="hyper 2">
            <a:hlinkClick r:id="rId3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4" name="hyper 3">
            <a:hlinkClick r:id="rId3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5" name="hyper 4">
            <a:hlinkClick r:id="rId3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6" name="hyper 5">
            <a:hlinkClick r:id="rId3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7" name="hyper 6">
            <a:hlinkClick r:id="rId4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8" name="hyper 7">
            <a:hlinkClick r:id="rId4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9" name="hyper 8">
            <a:hlinkClick r:id="rId4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0" name="hyper 9">
            <a:hlinkClick r:id="rId4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1"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2"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9" name="Content Placeholder 8" descr="A picture containing text&#10;&#10;Description automatically generated">
            <a:extLst>
              <a:ext uri="{FF2B5EF4-FFF2-40B4-BE49-F238E27FC236}">
                <a16:creationId xmlns:a16="http://schemas.microsoft.com/office/drawing/2014/main" id="{56D39835-2A77-470E-B5BC-CE0C1978F1BD}"/>
              </a:ext>
            </a:extLst>
          </p:cNvPr>
          <p:cNvPicPr>
            <a:picLocks noGrp="1" noChangeAspect="1"/>
          </p:cNvPicPr>
          <p:nvPr>
            <p:ph sz="quarter" idx="10"/>
          </p:nvPr>
        </p:nvPicPr>
        <p:blipFill>
          <a:blip r:embed="rId44">
            <a:extLst>
              <a:ext uri="{28A0092B-C50C-407E-A947-70E740481C1C}">
                <a14:useLocalDpi xmlns:a14="http://schemas.microsoft.com/office/drawing/2010/main" val="0"/>
              </a:ext>
            </a:extLst>
          </a:blip>
          <a:stretch>
            <a:fillRect/>
          </a:stretch>
        </p:blipFill>
        <p:spPr>
          <a:xfrm>
            <a:off x="640096" y="1175981"/>
            <a:ext cx="3127262" cy="5106113"/>
          </a:xfrm>
        </p:spPr>
      </p:pic>
      <p:grpSp>
        <p:nvGrpSpPr>
          <p:cNvPr id="223" name="Groep 107"/>
          <p:cNvGrpSpPr/>
          <p:nvPr/>
        </p:nvGrpSpPr>
        <p:grpSpPr>
          <a:xfrm>
            <a:off x="570742" y="1125944"/>
            <a:ext cx="397934" cy="397934"/>
            <a:chOff x="3773796" y="1010621"/>
            <a:chExt cx="398141" cy="398141"/>
          </a:xfrm>
        </p:grpSpPr>
        <p:sp>
          <p:nvSpPr>
            <p:cNvPr id="224" name="Ovaal 108"/>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45">
              <p14:nvContentPartPr>
                <p14:cNvPr id="225" name="Inkt 109"/>
                <p14:cNvContentPartPr/>
                <p14:nvPr/>
              </p14:nvContentPartPr>
              <p14:xfrm>
                <a:off x="3879627" y="1124744"/>
                <a:ext cx="186480" cy="153360"/>
              </p14:xfrm>
            </p:contentPart>
          </mc:Choice>
          <mc:Fallback xmlns="">
            <p:pic>
              <p:nvPicPr>
                <p:cNvPr id="110" name="Inkt 109"/>
                <p:cNvPicPr/>
                <p:nvPr/>
              </p:nvPicPr>
              <p:blipFill>
                <a:blip r:embed="rId47"/>
                <a:stretch>
                  <a:fillRect/>
                </a:stretch>
              </p:blipFill>
              <p:spPr>
                <a:xfrm>
                  <a:off x="3869547" y="1113584"/>
                  <a:ext cx="212040" cy="181440"/>
                </a:xfrm>
                <a:prstGeom prst="rect">
                  <a:avLst/>
                </a:prstGeom>
              </p:spPr>
            </p:pic>
          </mc:Fallback>
        </mc:AlternateContent>
      </p:grpSp>
    </p:spTree>
    <p:extLst>
      <p:ext uri="{BB962C8B-B14F-4D97-AF65-F5344CB8AC3E}">
        <p14:creationId xmlns:p14="http://schemas.microsoft.com/office/powerpoint/2010/main" val="1290402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0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0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222"/>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102"/>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208"/>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212"/>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202"/>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213"/>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94"/>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214"/>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90"/>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215"/>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79"/>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216"/>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134"/>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217"/>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122"/>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218"/>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115"/>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219"/>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111"/>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220"/>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08"/>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221"/>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08"/>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221"/>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111"/>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220"/>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115"/>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219"/>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122"/>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218"/>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134"/>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217"/>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79"/>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216"/>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90"/>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215"/>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94"/>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214"/>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202"/>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213"/>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208"/>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212"/>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102"/>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222"/>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0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06"/>
                                        </p:tgtEl>
                                        <p:attrNameLst>
                                          <p:attrName>r</p:attrName>
                                        </p:attrNameLst>
                                      </p:cBhvr>
                                    </p:animRot>
                                  </p:childTnLst>
                                </p:cTn>
                              </p:par>
                            </p:childTnLst>
                          </p:cTn>
                        </p:par>
                      </p:childTnLst>
                    </p:cTn>
                  </p:par>
                </p:childTnLst>
              </p:cTn>
              <p:nextCondLst>
                <p:cond evt="onClick" delay="0">
                  <p:tgtEl>
                    <p:spTgt spid="222"/>
                  </p:tgtEl>
                </p:cond>
              </p:nextCondLst>
            </p:seq>
          </p:childTnLst>
        </p:cTn>
      </p:par>
    </p:tnLst>
    <p:bldLst>
      <p:bldP spid="102" grpId="0" animBg="1"/>
      <p:bldP spid="102" grpId="1" animBg="1"/>
      <p:bldP spid="106" grpId="0" animBg="1"/>
      <p:bldP spid="106" grpId="1" animBg="1"/>
      <p:bldP spid="106" grpId="2" animBg="1"/>
      <p:bldP spid="106" grpId="3" animBg="1"/>
      <p:bldP spid="212" grpId="0" animBg="1"/>
      <p:bldP spid="212" grpId="1" animBg="1"/>
      <p:bldP spid="213" grpId="0" animBg="1"/>
      <p:bldP spid="213" grpId="1" animBg="1"/>
      <p:bldP spid="214" grpId="0" animBg="1"/>
      <p:bldP spid="214" grpId="1" animBg="1"/>
      <p:bldP spid="215" grpId="0" animBg="1"/>
      <p:bldP spid="215" grpId="1" animBg="1"/>
      <p:bldP spid="216" grpId="0" animBg="1"/>
      <p:bldP spid="216" grpId="1" animBg="1"/>
      <p:bldP spid="217" grpId="0" animBg="1"/>
      <p:bldP spid="217" grpId="1" animBg="1"/>
      <p:bldP spid="218" grpId="0" animBg="1"/>
      <p:bldP spid="218" grpId="1" animBg="1"/>
      <p:bldP spid="219" grpId="0" animBg="1"/>
      <p:bldP spid="219" grpId="1" animBg="1"/>
      <p:bldP spid="220" grpId="0" animBg="1"/>
      <p:bldP spid="220" grpId="1" animBg="1"/>
      <p:bldP spid="221" grpId="0" animBg="1"/>
      <p:bldP spid="221" grpId="1" animBg="1"/>
      <p:bldP spid="222" grpId="0" animBg="1"/>
      <p:bldP spid="22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Q-Park logo don’ts</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17</a:t>
            </a:fld>
            <a:endParaRPr lang="en-GB" dirty="0"/>
          </a:p>
        </p:txBody>
      </p:sp>
      <p:sp>
        <p:nvSpPr>
          <p:cNvPr id="16" name="Rechthoek 15"/>
          <p:cNvSpPr/>
          <p:nvPr/>
        </p:nvSpPr>
        <p:spPr>
          <a:xfrm>
            <a:off x="648131" y="3844185"/>
            <a:ext cx="2578801" cy="2439443"/>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9" name="Rechthoek 18"/>
          <p:cNvSpPr/>
          <p:nvPr/>
        </p:nvSpPr>
        <p:spPr>
          <a:xfrm>
            <a:off x="6243120" y="1176616"/>
            <a:ext cx="5376295" cy="2455478"/>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 27"/>
          <p:cNvSpPr/>
          <p:nvPr/>
        </p:nvSpPr>
        <p:spPr>
          <a:xfrm>
            <a:off x="3458521" y="3844184"/>
            <a:ext cx="2565905" cy="2439443"/>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81" name="Grid" hidden="1"/>
          <p:cNvGrpSpPr/>
          <p:nvPr/>
        </p:nvGrpSpPr>
        <p:grpSpPr>
          <a:xfrm>
            <a:off x="-4" y="1785"/>
            <a:ext cx="12192004" cy="6854432"/>
            <a:chOff x="-4" y="0"/>
            <a:chExt cx="12198354" cy="6858002"/>
          </a:xfrm>
          <a:solidFill>
            <a:schemeClr val="accent2">
              <a:alpha val="50000"/>
            </a:schemeClr>
          </a:solidFill>
        </p:grpSpPr>
        <p:sp>
          <p:nvSpPr>
            <p:cNvPr id="82" name="Rechthoek 81"/>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3" name="Rechthoek 82"/>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4" name="Rechthoek 83"/>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5" name="Rechthoek 84"/>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6" name="Rechthoek 85"/>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7" name="Rechthoek 86"/>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8" name="Rechthoek 87"/>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9" name="Rechthoek 88"/>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0" name="Rechthoek 89"/>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3" name="Rechthoek 92"/>
            <p:cNvSpPr/>
            <p:nvPr/>
          </p:nvSpPr>
          <p:spPr>
            <a:xfrm rot="5400000">
              <a:off x="267017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7" name="Rechthoek 96"/>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06" name="Rechthoek 105"/>
            <p:cNvSpPr/>
            <p:nvPr/>
          </p:nvSpPr>
          <p:spPr>
            <a:xfrm rot="5400000">
              <a:off x="-128778"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grpSp>
        <p:nvGrpSpPr>
          <p:cNvPr id="105" name="Groep 104"/>
          <p:cNvGrpSpPr/>
          <p:nvPr/>
        </p:nvGrpSpPr>
        <p:grpSpPr>
          <a:xfrm>
            <a:off x="569334" y="3748908"/>
            <a:ext cx="397934" cy="397934"/>
            <a:chOff x="3773796" y="1010621"/>
            <a:chExt cx="398141" cy="398141"/>
          </a:xfrm>
        </p:grpSpPr>
        <p:sp>
          <p:nvSpPr>
            <p:cNvPr id="104" name="Ovaal 103"/>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
              <p14:nvContentPartPr>
                <p14:cNvPr id="103" name="Inkt 102"/>
                <p14:cNvContentPartPr/>
                <p14:nvPr/>
              </p14:nvContentPartPr>
              <p14:xfrm>
                <a:off x="3879627" y="1124744"/>
                <a:ext cx="186480" cy="153360"/>
              </p14:xfrm>
            </p:contentPart>
          </mc:Choice>
          <mc:Fallback xmlns="">
            <p:pic>
              <p:nvPicPr>
                <p:cNvPr id="103" name="Inkt 102"/>
                <p:cNvPicPr/>
                <p:nvPr/>
              </p:nvPicPr>
              <p:blipFill>
                <a:blip r:embed="rId3"/>
                <a:stretch>
                  <a:fillRect/>
                </a:stretch>
              </p:blipFill>
              <p:spPr>
                <a:xfrm>
                  <a:off x="3869547" y="1113584"/>
                  <a:ext cx="212040" cy="181440"/>
                </a:xfrm>
                <a:prstGeom prst="rect">
                  <a:avLst/>
                </a:prstGeom>
              </p:spPr>
            </p:pic>
          </mc:Fallback>
        </mc:AlternateContent>
      </p:grpSp>
      <p:grpSp>
        <p:nvGrpSpPr>
          <p:cNvPr id="124" name="Groep 123"/>
          <p:cNvGrpSpPr/>
          <p:nvPr/>
        </p:nvGrpSpPr>
        <p:grpSpPr>
          <a:xfrm>
            <a:off x="6171544" y="1140538"/>
            <a:ext cx="397934" cy="397934"/>
            <a:chOff x="3773796" y="1010621"/>
            <a:chExt cx="398141" cy="398141"/>
          </a:xfrm>
        </p:grpSpPr>
        <p:sp>
          <p:nvSpPr>
            <p:cNvPr id="125" name="Ovaal 124"/>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4">
              <p14:nvContentPartPr>
                <p14:cNvPr id="126" name="Inkt 125"/>
                <p14:cNvContentPartPr/>
                <p14:nvPr/>
              </p14:nvContentPartPr>
              <p14:xfrm>
                <a:off x="3879627" y="1124744"/>
                <a:ext cx="186480" cy="153360"/>
              </p14:xfrm>
            </p:contentPart>
          </mc:Choice>
          <mc:Fallback xmlns="">
            <p:pic>
              <p:nvPicPr>
                <p:cNvPr id="126" name="Inkt 125"/>
                <p:cNvPicPr/>
                <p:nvPr/>
              </p:nvPicPr>
              <p:blipFill>
                <a:blip r:embed="rId3"/>
                <a:stretch>
                  <a:fillRect/>
                </a:stretch>
              </p:blipFill>
              <p:spPr>
                <a:xfrm>
                  <a:off x="3869547" y="1113584"/>
                  <a:ext cx="212040" cy="181440"/>
                </a:xfrm>
                <a:prstGeom prst="rect">
                  <a:avLst/>
                </a:prstGeom>
              </p:spPr>
            </p:pic>
          </mc:Fallback>
        </mc:AlternateContent>
      </p:grpSp>
      <p:grpSp>
        <p:nvGrpSpPr>
          <p:cNvPr id="139" name="Groep 138"/>
          <p:cNvGrpSpPr/>
          <p:nvPr/>
        </p:nvGrpSpPr>
        <p:grpSpPr>
          <a:xfrm>
            <a:off x="3386946" y="3748908"/>
            <a:ext cx="397934" cy="397934"/>
            <a:chOff x="3773796" y="1010621"/>
            <a:chExt cx="398141" cy="398141"/>
          </a:xfrm>
        </p:grpSpPr>
        <p:sp>
          <p:nvSpPr>
            <p:cNvPr id="140" name="Ovaal 139"/>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5">
              <p14:nvContentPartPr>
                <p14:cNvPr id="141" name="Inkt 140"/>
                <p14:cNvContentPartPr/>
                <p14:nvPr/>
              </p14:nvContentPartPr>
              <p14:xfrm>
                <a:off x="3879627" y="1124744"/>
                <a:ext cx="186480" cy="153360"/>
              </p14:xfrm>
            </p:contentPart>
          </mc:Choice>
          <mc:Fallback xmlns="">
            <p:pic>
              <p:nvPicPr>
                <p:cNvPr id="141" name="Inkt 140"/>
                <p:cNvPicPr/>
                <p:nvPr/>
              </p:nvPicPr>
              <p:blipFill>
                <a:blip r:embed="rId3"/>
                <a:stretch>
                  <a:fillRect/>
                </a:stretch>
              </p:blipFill>
              <p:spPr>
                <a:xfrm>
                  <a:off x="3869547" y="1113584"/>
                  <a:ext cx="212040" cy="181440"/>
                </a:xfrm>
                <a:prstGeom prst="rect">
                  <a:avLst/>
                </a:prstGeom>
              </p:spPr>
            </p:pic>
          </mc:Fallback>
        </mc:AlternateContent>
      </p:grpSp>
      <p:sp>
        <p:nvSpPr>
          <p:cNvPr id="107" name="Rechthoek 106"/>
          <p:cNvSpPr/>
          <p:nvPr/>
        </p:nvSpPr>
        <p:spPr>
          <a:xfrm>
            <a:off x="648131" y="1176618"/>
            <a:ext cx="5376295" cy="245547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8" name="Groep 107"/>
          <p:cNvGrpSpPr/>
          <p:nvPr/>
        </p:nvGrpSpPr>
        <p:grpSpPr>
          <a:xfrm>
            <a:off x="569334" y="1123828"/>
            <a:ext cx="397934" cy="397934"/>
            <a:chOff x="3773796" y="1010621"/>
            <a:chExt cx="398141" cy="398141"/>
          </a:xfrm>
        </p:grpSpPr>
        <p:sp>
          <p:nvSpPr>
            <p:cNvPr id="109" name="Ovaal 108"/>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6">
              <p14:nvContentPartPr>
                <p14:cNvPr id="110" name="Inkt 109"/>
                <p14:cNvContentPartPr/>
                <p14:nvPr/>
              </p14:nvContentPartPr>
              <p14:xfrm>
                <a:off x="3879627" y="1124744"/>
                <a:ext cx="186480" cy="153360"/>
              </p14:xfrm>
            </p:contentPart>
          </mc:Choice>
          <mc:Fallback xmlns="">
            <p:pic>
              <p:nvPicPr>
                <p:cNvPr id="110" name="Inkt 109"/>
                <p:cNvPicPr/>
                <p:nvPr/>
              </p:nvPicPr>
              <p:blipFill>
                <a:blip r:embed="rId3"/>
                <a:stretch>
                  <a:fillRect/>
                </a:stretch>
              </p:blipFill>
              <p:spPr>
                <a:xfrm>
                  <a:off x="3869547" y="1113584"/>
                  <a:ext cx="212040" cy="181440"/>
                </a:xfrm>
                <a:prstGeom prst="rect">
                  <a:avLst/>
                </a:prstGeom>
              </p:spPr>
            </p:pic>
          </mc:Fallback>
        </mc:AlternateContent>
      </p:grpSp>
      <p:sp>
        <p:nvSpPr>
          <p:cNvPr id="111" name="Rechthoek 110"/>
          <p:cNvSpPr/>
          <p:nvPr/>
        </p:nvSpPr>
        <p:spPr>
          <a:xfrm>
            <a:off x="6256015" y="3844186"/>
            <a:ext cx="5363399" cy="2439441"/>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12" name="Groep 111"/>
          <p:cNvGrpSpPr/>
          <p:nvPr/>
        </p:nvGrpSpPr>
        <p:grpSpPr>
          <a:xfrm>
            <a:off x="6184440" y="3765620"/>
            <a:ext cx="397934" cy="397934"/>
            <a:chOff x="3773796" y="1010621"/>
            <a:chExt cx="398141" cy="398141"/>
          </a:xfrm>
        </p:grpSpPr>
        <p:sp>
          <p:nvSpPr>
            <p:cNvPr id="113" name="Ovaal 112"/>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7">
              <p14:nvContentPartPr>
                <p14:cNvPr id="114" name="Inkt 113"/>
                <p14:cNvContentPartPr/>
                <p14:nvPr/>
              </p14:nvContentPartPr>
              <p14:xfrm>
                <a:off x="3879627" y="1124744"/>
                <a:ext cx="186480" cy="153360"/>
              </p14:xfrm>
            </p:contentPart>
          </mc:Choice>
          <mc:Fallback xmlns="">
            <p:pic>
              <p:nvPicPr>
                <p:cNvPr id="114" name="Inkt 113"/>
                <p:cNvPicPr/>
                <p:nvPr/>
              </p:nvPicPr>
              <p:blipFill>
                <a:blip r:embed="rId3"/>
                <a:stretch>
                  <a:fillRect/>
                </a:stretch>
              </p:blipFill>
              <p:spPr>
                <a:xfrm>
                  <a:off x="3869547" y="1113584"/>
                  <a:ext cx="212040" cy="181440"/>
                </a:xfrm>
                <a:prstGeom prst="rect">
                  <a:avLst/>
                </a:prstGeom>
              </p:spPr>
            </p:pic>
          </mc:Fallback>
        </mc:AlternateContent>
      </p:gr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86" y="2102869"/>
            <a:ext cx="3485437" cy="62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3717" y="2083200"/>
            <a:ext cx="3359552" cy="66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138" y="4456510"/>
            <a:ext cx="1778124" cy="117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3060" y="4456510"/>
            <a:ext cx="2305266" cy="114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8163" y="4657138"/>
            <a:ext cx="3650661" cy="77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hthoek 43"/>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Rechthoekige driehoek 44"/>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7" name="10"/>
          <p:cNvGrpSpPr/>
          <p:nvPr/>
        </p:nvGrpSpPr>
        <p:grpSpPr>
          <a:xfrm>
            <a:off x="12759884" y="5742397"/>
            <a:ext cx="2620312" cy="565424"/>
            <a:chOff x="12766530" y="5743602"/>
            <a:chExt cx="2621677" cy="565718"/>
          </a:xfrm>
        </p:grpSpPr>
        <p:sp>
          <p:nvSpPr>
            <p:cNvPr id="48" name="Tekstvak 4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4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50" name="9"/>
          <p:cNvGrpSpPr/>
          <p:nvPr/>
        </p:nvGrpSpPr>
        <p:grpSpPr>
          <a:xfrm>
            <a:off x="12749216" y="5246769"/>
            <a:ext cx="2559011" cy="565424"/>
            <a:chOff x="12755856" y="5247716"/>
            <a:chExt cx="2560344" cy="565718"/>
          </a:xfrm>
        </p:grpSpPr>
        <p:sp>
          <p:nvSpPr>
            <p:cNvPr id="51" name="Tekstvak 5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52" name="Rechte verbindingslijn 5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3"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4" name="8"/>
          <p:cNvGrpSpPr/>
          <p:nvPr/>
        </p:nvGrpSpPr>
        <p:grpSpPr>
          <a:xfrm>
            <a:off x="12749216" y="4751138"/>
            <a:ext cx="2559011" cy="565424"/>
            <a:chOff x="12755856" y="4751827"/>
            <a:chExt cx="2560344" cy="565718"/>
          </a:xfrm>
        </p:grpSpPr>
        <p:sp>
          <p:nvSpPr>
            <p:cNvPr id="55" name="Tekstvak 5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56" name="Rechte verbindingslijn 5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67776" y="4960725"/>
              <a:ext cx="234205" cy="162642"/>
              <a:chOff x="4942371" y="1574806"/>
              <a:chExt cx="342899" cy="238126"/>
            </a:xfrm>
            <a:solidFill>
              <a:schemeClr val="bg1"/>
            </a:solidFill>
          </p:grpSpPr>
          <p:sp>
            <p:nvSpPr>
              <p:cNvPr id="5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1" name="7"/>
          <p:cNvGrpSpPr/>
          <p:nvPr/>
        </p:nvGrpSpPr>
        <p:grpSpPr>
          <a:xfrm>
            <a:off x="12749214" y="4255507"/>
            <a:ext cx="2559010" cy="565424"/>
            <a:chOff x="12755854" y="4255938"/>
            <a:chExt cx="2560343" cy="565718"/>
          </a:xfrm>
        </p:grpSpPr>
        <p:sp>
          <p:nvSpPr>
            <p:cNvPr id="62" name="Tekstvak 6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63" name="Rechte verbindingslijn 6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4" name="Groep 63"/>
            <p:cNvGrpSpPr/>
            <p:nvPr/>
          </p:nvGrpSpPr>
          <p:grpSpPr>
            <a:xfrm>
              <a:off x="12755854" y="4432536"/>
              <a:ext cx="234205" cy="212521"/>
              <a:chOff x="3913684" y="1538288"/>
              <a:chExt cx="342900" cy="311151"/>
            </a:xfrm>
            <a:solidFill>
              <a:schemeClr val="bg1"/>
            </a:solidFill>
          </p:grpSpPr>
          <p:sp>
            <p:nvSpPr>
              <p:cNvPr id="65"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6"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7" name="6"/>
          <p:cNvGrpSpPr/>
          <p:nvPr/>
        </p:nvGrpSpPr>
        <p:grpSpPr>
          <a:xfrm>
            <a:off x="12759885" y="3759876"/>
            <a:ext cx="2548335" cy="565424"/>
            <a:chOff x="12766531" y="3760049"/>
            <a:chExt cx="2549662" cy="565718"/>
          </a:xfrm>
        </p:grpSpPr>
        <p:sp>
          <p:nvSpPr>
            <p:cNvPr id="68" name="Tekstvak 67"/>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69" name="Rechte verbindingslijn 68"/>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0" name="Groep 69"/>
            <p:cNvGrpSpPr/>
            <p:nvPr/>
          </p:nvGrpSpPr>
          <p:grpSpPr>
            <a:xfrm>
              <a:off x="12766531" y="3940650"/>
              <a:ext cx="234205" cy="187582"/>
              <a:chOff x="3173016" y="3752850"/>
              <a:chExt cx="342900" cy="274638"/>
            </a:xfrm>
            <a:solidFill>
              <a:schemeClr val="bg1"/>
            </a:solidFill>
          </p:grpSpPr>
          <p:sp>
            <p:nvSpPr>
              <p:cNvPr id="71"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2"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3" name="5"/>
          <p:cNvGrpSpPr/>
          <p:nvPr/>
        </p:nvGrpSpPr>
        <p:grpSpPr>
          <a:xfrm>
            <a:off x="12747790" y="3264246"/>
            <a:ext cx="2488465" cy="565424"/>
            <a:chOff x="12754429" y="3264160"/>
            <a:chExt cx="2489761" cy="565718"/>
          </a:xfrm>
        </p:grpSpPr>
        <p:cxnSp>
          <p:nvCxnSpPr>
            <p:cNvPr id="74" name="Rechte verbindingslijn 73"/>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5" name="Groep 74"/>
            <p:cNvGrpSpPr/>
            <p:nvPr/>
          </p:nvGrpSpPr>
          <p:grpSpPr>
            <a:xfrm>
              <a:off x="12754429" y="3264160"/>
              <a:ext cx="2489761" cy="565718"/>
              <a:chOff x="12754429" y="3264160"/>
              <a:chExt cx="2489761" cy="565718"/>
            </a:xfrm>
          </p:grpSpPr>
          <p:sp>
            <p:nvSpPr>
              <p:cNvPr id="76" name="Tekstvak 75"/>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77" name="Groep 76"/>
              <p:cNvGrpSpPr/>
              <p:nvPr/>
            </p:nvGrpSpPr>
            <p:grpSpPr>
              <a:xfrm>
                <a:off x="12754429" y="3443753"/>
                <a:ext cx="234205" cy="199508"/>
                <a:chOff x="10415571" y="2065610"/>
                <a:chExt cx="342900" cy="292100"/>
              </a:xfrm>
            </p:grpSpPr>
            <p:grpSp>
              <p:nvGrpSpPr>
                <p:cNvPr id="78" name="Groep 77"/>
                <p:cNvGrpSpPr/>
                <p:nvPr/>
              </p:nvGrpSpPr>
              <p:grpSpPr>
                <a:xfrm>
                  <a:off x="10415571" y="2065610"/>
                  <a:ext cx="342900" cy="292100"/>
                  <a:chOff x="2329483" y="4826000"/>
                  <a:chExt cx="342900" cy="292100"/>
                </a:xfrm>
                <a:solidFill>
                  <a:schemeClr val="bg1"/>
                </a:solidFill>
              </p:grpSpPr>
              <p:sp>
                <p:nvSpPr>
                  <p:cNvPr id="80"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1"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2"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79" name="Rechte verbindingslijn 78"/>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95" name="4"/>
          <p:cNvGrpSpPr/>
          <p:nvPr/>
        </p:nvGrpSpPr>
        <p:grpSpPr>
          <a:xfrm>
            <a:off x="12750947" y="2712072"/>
            <a:ext cx="2557281" cy="621966"/>
            <a:chOff x="12757588" y="2711699"/>
            <a:chExt cx="2558613" cy="622290"/>
          </a:xfrm>
        </p:grpSpPr>
        <p:sp>
          <p:nvSpPr>
            <p:cNvPr id="96" name="Tekstvak 9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98"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99" name="Rechte verbindingslijn 98"/>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0" name="3"/>
          <p:cNvGrpSpPr/>
          <p:nvPr/>
        </p:nvGrpSpPr>
        <p:grpSpPr>
          <a:xfrm>
            <a:off x="12754262" y="2216441"/>
            <a:ext cx="2553965" cy="565424"/>
            <a:chOff x="12760905" y="2215810"/>
            <a:chExt cx="2555295" cy="565718"/>
          </a:xfrm>
        </p:grpSpPr>
        <p:sp>
          <p:nvSpPr>
            <p:cNvPr id="101" name="Tekstvak 100"/>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02" name="Rechte verbindingslijn 101"/>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5" name="Groep 114"/>
            <p:cNvGrpSpPr/>
            <p:nvPr/>
          </p:nvGrpSpPr>
          <p:grpSpPr>
            <a:xfrm>
              <a:off x="12767776" y="2398915"/>
              <a:ext cx="234205" cy="199508"/>
              <a:chOff x="2329415" y="4825929"/>
              <a:chExt cx="342890" cy="292096"/>
            </a:xfrm>
            <a:solidFill>
              <a:schemeClr val="bg1"/>
            </a:solidFill>
          </p:grpSpPr>
          <p:sp>
            <p:nvSpPr>
              <p:cNvPr id="11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0" name="2"/>
          <p:cNvGrpSpPr/>
          <p:nvPr/>
        </p:nvGrpSpPr>
        <p:grpSpPr>
          <a:xfrm>
            <a:off x="12739637" y="1720810"/>
            <a:ext cx="2568590" cy="565424"/>
            <a:chOff x="12746272" y="1719921"/>
            <a:chExt cx="2569928" cy="565718"/>
          </a:xfrm>
        </p:grpSpPr>
        <p:sp>
          <p:nvSpPr>
            <p:cNvPr id="121" name="Tekstvak 120"/>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2" name="Rechte verbindingslijn 12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3" name="Groep 122"/>
            <p:cNvGrpSpPr/>
            <p:nvPr/>
          </p:nvGrpSpPr>
          <p:grpSpPr>
            <a:xfrm>
              <a:off x="12746272" y="1877210"/>
              <a:ext cx="234205" cy="234205"/>
              <a:chOff x="1300783" y="3771900"/>
              <a:chExt cx="342900" cy="342901"/>
            </a:xfrm>
            <a:solidFill>
              <a:schemeClr val="bg1"/>
            </a:solidFill>
          </p:grpSpPr>
          <p:sp>
            <p:nvSpPr>
              <p:cNvPr id="12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9" name="1"/>
          <p:cNvGrpSpPr/>
          <p:nvPr/>
        </p:nvGrpSpPr>
        <p:grpSpPr>
          <a:xfrm>
            <a:off x="12749215" y="1225180"/>
            <a:ext cx="2559012" cy="565424"/>
            <a:chOff x="12755855" y="1224032"/>
            <a:chExt cx="2560345" cy="565718"/>
          </a:xfrm>
        </p:grpSpPr>
        <p:sp>
          <p:nvSpPr>
            <p:cNvPr id="130" name="Tekstvak 12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1" name="Rechte verbindingslijn 13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3" name="hyper 1">
            <a:hlinkClick r:id="rId1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hyper 2">
            <a:hlinkClick r:id="rId1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3">
            <a:hlinkClick r:id="rId1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4">
            <a:hlinkClick r:id="rId1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5">
            <a:hlinkClick r:id="rId1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6">
            <a:hlinkClick r:id="rId1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7">
            <a:hlinkClick r:id="rId2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hyper 8">
            <a:hlinkClick r:id="rId2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4" name="hyper 9">
            <a:hlinkClick r:id="rId2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5"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6"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050665421"/>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46"/>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45"/>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45"/>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6"/>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44"/>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29"/>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3"/>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0"/>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4"/>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00"/>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5"/>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95"/>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36"/>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7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37"/>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67"/>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38"/>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61"/>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42"/>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54"/>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43"/>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50"/>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44"/>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4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45"/>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4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45"/>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50"/>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44"/>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54"/>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43"/>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61"/>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42"/>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67"/>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38"/>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7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37"/>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95"/>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36"/>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00"/>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5"/>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0"/>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4"/>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29"/>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3"/>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44"/>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6"/>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45"/>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45"/>
                                        </p:tgtEl>
                                        <p:attrNameLst>
                                          <p:attrName>r</p:attrName>
                                        </p:attrNameLst>
                                      </p:cBhvr>
                                    </p:animRot>
                                  </p:childTnLst>
                                </p:cTn>
                              </p:par>
                            </p:childTnLst>
                          </p:cTn>
                        </p:par>
                      </p:childTnLst>
                    </p:cTn>
                  </p:par>
                </p:childTnLst>
              </p:cTn>
              <p:nextCondLst>
                <p:cond evt="onClick" delay="0">
                  <p:tgtEl>
                    <p:spTgt spid="146"/>
                  </p:tgtEl>
                </p:cond>
              </p:nextCondLst>
            </p:seq>
          </p:childTnLst>
        </p:cTn>
      </p:par>
    </p:tnLst>
    <p:bldLst>
      <p:bldP spid="44" grpId="0" animBg="1"/>
      <p:bldP spid="44" grpId="1" animBg="1"/>
      <p:bldP spid="45" grpId="0" animBg="1"/>
      <p:bldP spid="45" grpId="1" animBg="1"/>
      <p:bldP spid="45" grpId="2" animBg="1"/>
      <p:bldP spid="45" grpId="3"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Q-Park logo don’ts</a:t>
            </a:r>
          </a:p>
        </p:txBody>
      </p:sp>
      <p:sp>
        <p:nvSpPr>
          <p:cNvPr id="6" name="Tijdelijke aanduiding voor verticale tekst 5"/>
          <p:cNvSpPr>
            <a:spLocks noGrp="1"/>
          </p:cNvSpPr>
          <p:nvPr>
            <p:ph type="body" orient="vert" idx="1"/>
          </p:nvPr>
        </p:nvSpPr>
        <p:spPr/>
        <p:txBody>
          <a:bodyPr/>
          <a:lstStyle/>
          <a:p>
            <a:r>
              <a:rPr lang="en-GB" dirty="0"/>
              <a:t>Don’t omit the styled Q in a name</a:t>
            </a:r>
          </a:p>
          <a:p>
            <a:r>
              <a:rPr lang="en-GB" dirty="0"/>
              <a:t>Don’t combine the logo with a name</a:t>
            </a:r>
          </a:p>
          <a:p>
            <a:r>
              <a:rPr lang="en-GB" dirty="0"/>
              <a:t>Don’t bastardise the logo</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18</a:t>
            </a:fld>
            <a:endParaRPr lang="en-GB" dirty="0"/>
          </a:p>
        </p:txBody>
      </p:sp>
      <p:grpSp>
        <p:nvGrpSpPr>
          <p:cNvPr id="10" name="Grid" hidden="1"/>
          <p:cNvGrpSpPr/>
          <p:nvPr/>
        </p:nvGrpSpPr>
        <p:grpSpPr>
          <a:xfrm>
            <a:off x="-4" y="1784"/>
            <a:ext cx="12192004" cy="6854433"/>
            <a:chOff x="-4" y="-1"/>
            <a:chExt cx="12198354" cy="6858003"/>
          </a:xfrm>
          <a:solidFill>
            <a:schemeClr val="accent2">
              <a:alpha val="50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3008608"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27" name="Rechthoek 26"/>
          <p:cNvSpPr/>
          <p:nvPr/>
        </p:nvSpPr>
        <p:spPr>
          <a:xfrm>
            <a:off x="649322" y="117661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8" name="Groep 27"/>
          <p:cNvGrpSpPr/>
          <p:nvPr/>
        </p:nvGrpSpPr>
        <p:grpSpPr>
          <a:xfrm>
            <a:off x="570525" y="1133604"/>
            <a:ext cx="397934" cy="397934"/>
            <a:chOff x="3773796" y="1010621"/>
            <a:chExt cx="398141" cy="398141"/>
          </a:xfrm>
        </p:grpSpPr>
        <p:sp>
          <p:nvSpPr>
            <p:cNvPr id="29" name="Ovaal 28"/>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2">
              <p14:nvContentPartPr>
                <p14:cNvPr id="30" name="Inkt 29"/>
                <p14:cNvContentPartPr/>
                <p14:nvPr/>
              </p14:nvContentPartPr>
              <p14:xfrm>
                <a:off x="3879627" y="1124744"/>
                <a:ext cx="186480" cy="153360"/>
              </p14:xfrm>
            </p:contentPart>
          </mc:Choice>
          <mc:Fallback xmlns="">
            <p:pic>
              <p:nvPicPr>
                <p:cNvPr id="30" name="Inkt 29"/>
                <p:cNvPicPr/>
                <p:nvPr/>
              </p:nvPicPr>
              <p:blipFill>
                <a:blip r:embed="rId3"/>
                <a:stretch>
                  <a:fillRect/>
                </a:stretch>
              </p:blipFill>
              <p:spPr>
                <a:xfrm>
                  <a:off x="3864680" y="1109765"/>
                  <a:ext cx="215662" cy="182605"/>
                </a:xfrm>
                <a:prstGeom prst="rect">
                  <a:avLst/>
                </a:prstGeom>
              </p:spPr>
            </p:pic>
          </mc:Fallback>
        </mc:AlternateContent>
      </p:grpSp>
      <p:sp>
        <p:nvSpPr>
          <p:cNvPr id="31" name="Rechthoek 30"/>
          <p:cNvSpPr/>
          <p:nvPr/>
        </p:nvSpPr>
        <p:spPr>
          <a:xfrm>
            <a:off x="649322" y="248915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2" name="Groep 31"/>
          <p:cNvGrpSpPr/>
          <p:nvPr/>
        </p:nvGrpSpPr>
        <p:grpSpPr>
          <a:xfrm>
            <a:off x="570525" y="2446144"/>
            <a:ext cx="397934" cy="397934"/>
            <a:chOff x="3773796" y="1010621"/>
            <a:chExt cx="398141" cy="398141"/>
          </a:xfrm>
        </p:grpSpPr>
        <p:sp>
          <p:nvSpPr>
            <p:cNvPr id="33" name="Ovaal 32"/>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4">
              <p14:nvContentPartPr>
                <p14:cNvPr id="34" name="Inkt 33"/>
                <p14:cNvContentPartPr/>
                <p14:nvPr/>
              </p14:nvContentPartPr>
              <p14:xfrm>
                <a:off x="3879627" y="1124744"/>
                <a:ext cx="186480" cy="153360"/>
              </p14:xfrm>
            </p:contentPart>
          </mc:Choice>
          <mc:Fallback xmlns="">
            <p:pic>
              <p:nvPicPr>
                <p:cNvPr id="34" name="Inkt 33"/>
                <p:cNvPicPr/>
                <p:nvPr/>
              </p:nvPicPr>
              <p:blipFill>
                <a:blip r:embed="rId3"/>
                <a:stretch>
                  <a:fillRect/>
                </a:stretch>
              </p:blipFill>
              <p:spPr>
                <a:xfrm>
                  <a:off x="3864680" y="1109765"/>
                  <a:ext cx="215662" cy="182605"/>
                </a:xfrm>
                <a:prstGeom prst="rect">
                  <a:avLst/>
                </a:prstGeom>
              </p:spPr>
            </p:pic>
          </mc:Fallback>
        </mc:AlternateContent>
      </p:grpSp>
      <p:sp>
        <p:nvSpPr>
          <p:cNvPr id="35" name="Rechthoek 34"/>
          <p:cNvSpPr/>
          <p:nvPr/>
        </p:nvSpPr>
        <p:spPr>
          <a:xfrm>
            <a:off x="649322" y="380169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6" name="Groep 35"/>
          <p:cNvGrpSpPr/>
          <p:nvPr/>
        </p:nvGrpSpPr>
        <p:grpSpPr>
          <a:xfrm>
            <a:off x="570525" y="3758685"/>
            <a:ext cx="397934" cy="397934"/>
            <a:chOff x="3773796" y="1010621"/>
            <a:chExt cx="398141" cy="398141"/>
          </a:xfrm>
        </p:grpSpPr>
        <p:sp>
          <p:nvSpPr>
            <p:cNvPr id="37" name="Ovaal 36"/>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5">
              <p14:nvContentPartPr>
                <p14:cNvPr id="38" name="Inkt 37"/>
                <p14:cNvContentPartPr/>
                <p14:nvPr/>
              </p14:nvContentPartPr>
              <p14:xfrm>
                <a:off x="3879627" y="1124744"/>
                <a:ext cx="186480" cy="153360"/>
              </p14:xfrm>
            </p:contentPart>
          </mc:Choice>
          <mc:Fallback xmlns="">
            <p:pic>
              <p:nvPicPr>
                <p:cNvPr id="38" name="Inkt 37"/>
                <p:cNvPicPr/>
                <p:nvPr/>
              </p:nvPicPr>
              <p:blipFill>
                <a:blip r:embed="rId3"/>
                <a:stretch>
                  <a:fillRect/>
                </a:stretch>
              </p:blipFill>
              <p:spPr>
                <a:xfrm>
                  <a:off x="3864680" y="1109765"/>
                  <a:ext cx="215662" cy="182605"/>
                </a:xfrm>
                <a:prstGeom prst="rect">
                  <a:avLst/>
                </a:prstGeom>
              </p:spPr>
            </p:pic>
          </mc:Fallback>
        </mc:AlternateContent>
      </p:grpSp>
      <p:sp>
        <p:nvSpPr>
          <p:cNvPr id="39" name="Rechthoek 38"/>
          <p:cNvSpPr/>
          <p:nvPr/>
        </p:nvSpPr>
        <p:spPr>
          <a:xfrm>
            <a:off x="649322" y="5114238"/>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0" name="Groep 39"/>
          <p:cNvGrpSpPr/>
          <p:nvPr/>
        </p:nvGrpSpPr>
        <p:grpSpPr>
          <a:xfrm>
            <a:off x="570525" y="5071225"/>
            <a:ext cx="397934" cy="397934"/>
            <a:chOff x="3773796" y="1010621"/>
            <a:chExt cx="398141" cy="398141"/>
          </a:xfrm>
        </p:grpSpPr>
        <p:sp>
          <p:nvSpPr>
            <p:cNvPr id="41" name="Ovaal 40"/>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6">
              <p14:nvContentPartPr>
                <p14:cNvPr id="42" name="Inkt 41"/>
                <p14:cNvContentPartPr/>
                <p14:nvPr/>
              </p14:nvContentPartPr>
              <p14:xfrm>
                <a:off x="3879627" y="1124744"/>
                <a:ext cx="186480" cy="153360"/>
              </p14:xfrm>
            </p:contentPart>
          </mc:Choice>
          <mc:Fallback xmlns="">
            <p:pic>
              <p:nvPicPr>
                <p:cNvPr id="42" name="Inkt 41"/>
                <p:cNvPicPr/>
                <p:nvPr/>
              </p:nvPicPr>
              <p:blipFill>
                <a:blip r:embed="rId3"/>
                <a:stretch>
                  <a:fillRect/>
                </a:stretch>
              </p:blipFill>
              <p:spPr>
                <a:xfrm>
                  <a:off x="3864680" y="1109765"/>
                  <a:ext cx="215662" cy="182605"/>
                </a:xfrm>
                <a:prstGeom prst="rect">
                  <a:avLst/>
                </a:prstGeom>
              </p:spPr>
            </p:pic>
          </mc:Fallback>
        </mc:AlternateContent>
      </p:grpSp>
      <p:sp>
        <p:nvSpPr>
          <p:cNvPr id="43" name="Rechthoek 42"/>
          <p:cNvSpPr/>
          <p:nvPr/>
        </p:nvSpPr>
        <p:spPr>
          <a:xfrm>
            <a:off x="3579946" y="117661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4" name="Groep 43"/>
          <p:cNvGrpSpPr/>
          <p:nvPr/>
        </p:nvGrpSpPr>
        <p:grpSpPr>
          <a:xfrm>
            <a:off x="3501149" y="1133604"/>
            <a:ext cx="397934" cy="397934"/>
            <a:chOff x="3773796" y="1010621"/>
            <a:chExt cx="398141" cy="398141"/>
          </a:xfrm>
        </p:grpSpPr>
        <p:sp>
          <p:nvSpPr>
            <p:cNvPr id="45" name="Ovaal 44"/>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7">
              <p14:nvContentPartPr>
                <p14:cNvPr id="46" name="Inkt 45"/>
                <p14:cNvContentPartPr/>
                <p14:nvPr/>
              </p14:nvContentPartPr>
              <p14:xfrm>
                <a:off x="3879627" y="1124744"/>
                <a:ext cx="186480" cy="153360"/>
              </p14:xfrm>
            </p:contentPart>
          </mc:Choice>
          <mc:Fallback xmlns="">
            <p:pic>
              <p:nvPicPr>
                <p:cNvPr id="46" name="Inkt 45"/>
                <p:cNvPicPr/>
                <p:nvPr/>
              </p:nvPicPr>
              <p:blipFill>
                <a:blip r:embed="rId3"/>
                <a:stretch>
                  <a:fillRect/>
                </a:stretch>
              </p:blipFill>
              <p:spPr>
                <a:xfrm>
                  <a:off x="3864680" y="1109765"/>
                  <a:ext cx="215662" cy="182605"/>
                </a:xfrm>
                <a:prstGeom prst="rect">
                  <a:avLst/>
                </a:prstGeom>
              </p:spPr>
            </p:pic>
          </mc:Fallback>
        </mc:AlternateContent>
      </p:grpSp>
      <p:sp>
        <p:nvSpPr>
          <p:cNvPr id="47" name="Rechthoek 46"/>
          <p:cNvSpPr/>
          <p:nvPr/>
        </p:nvSpPr>
        <p:spPr>
          <a:xfrm>
            <a:off x="3579946" y="248915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8" name="Groep 47"/>
          <p:cNvGrpSpPr/>
          <p:nvPr/>
        </p:nvGrpSpPr>
        <p:grpSpPr>
          <a:xfrm>
            <a:off x="3501149" y="2446144"/>
            <a:ext cx="397934" cy="397934"/>
            <a:chOff x="3773796" y="1010621"/>
            <a:chExt cx="398141" cy="398141"/>
          </a:xfrm>
        </p:grpSpPr>
        <p:sp>
          <p:nvSpPr>
            <p:cNvPr id="49" name="Ovaal 48"/>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8">
              <p14:nvContentPartPr>
                <p14:cNvPr id="50" name="Inkt 49"/>
                <p14:cNvContentPartPr/>
                <p14:nvPr/>
              </p14:nvContentPartPr>
              <p14:xfrm>
                <a:off x="3879627" y="1124744"/>
                <a:ext cx="186480" cy="153360"/>
              </p14:xfrm>
            </p:contentPart>
          </mc:Choice>
          <mc:Fallback xmlns="">
            <p:pic>
              <p:nvPicPr>
                <p:cNvPr id="50" name="Inkt 49"/>
                <p:cNvPicPr/>
                <p:nvPr/>
              </p:nvPicPr>
              <p:blipFill>
                <a:blip r:embed="rId3"/>
                <a:stretch>
                  <a:fillRect/>
                </a:stretch>
              </p:blipFill>
              <p:spPr>
                <a:xfrm>
                  <a:off x="3864680" y="1109765"/>
                  <a:ext cx="215662" cy="182605"/>
                </a:xfrm>
                <a:prstGeom prst="rect">
                  <a:avLst/>
                </a:prstGeom>
              </p:spPr>
            </p:pic>
          </mc:Fallback>
        </mc:AlternateContent>
      </p:grpSp>
      <p:sp>
        <p:nvSpPr>
          <p:cNvPr id="51" name="Rechthoek 50"/>
          <p:cNvSpPr/>
          <p:nvPr/>
        </p:nvSpPr>
        <p:spPr>
          <a:xfrm>
            <a:off x="3579946" y="3801697"/>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2" name="Groep 51"/>
          <p:cNvGrpSpPr/>
          <p:nvPr/>
        </p:nvGrpSpPr>
        <p:grpSpPr>
          <a:xfrm>
            <a:off x="3501149" y="3758685"/>
            <a:ext cx="397934" cy="397934"/>
            <a:chOff x="3773796" y="1010621"/>
            <a:chExt cx="398141" cy="398141"/>
          </a:xfrm>
        </p:grpSpPr>
        <p:sp>
          <p:nvSpPr>
            <p:cNvPr id="53" name="Ovaal 52"/>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9">
              <p14:nvContentPartPr>
                <p14:cNvPr id="54" name="Inkt 53"/>
                <p14:cNvContentPartPr/>
                <p14:nvPr/>
              </p14:nvContentPartPr>
              <p14:xfrm>
                <a:off x="3879627" y="1124744"/>
                <a:ext cx="186480" cy="153360"/>
              </p14:xfrm>
            </p:contentPart>
          </mc:Choice>
          <mc:Fallback xmlns="">
            <p:pic>
              <p:nvPicPr>
                <p:cNvPr id="54" name="Inkt 53"/>
                <p:cNvPicPr/>
                <p:nvPr/>
              </p:nvPicPr>
              <p:blipFill>
                <a:blip r:embed="rId3"/>
                <a:stretch>
                  <a:fillRect/>
                </a:stretch>
              </p:blipFill>
              <p:spPr>
                <a:xfrm>
                  <a:off x="3864680" y="1109765"/>
                  <a:ext cx="215662" cy="182605"/>
                </a:xfrm>
                <a:prstGeom prst="rect">
                  <a:avLst/>
                </a:prstGeom>
              </p:spPr>
            </p:pic>
          </mc:Fallback>
        </mc:AlternateContent>
      </p:grpSp>
      <p:sp>
        <p:nvSpPr>
          <p:cNvPr id="55" name="Rechthoek 54"/>
          <p:cNvSpPr/>
          <p:nvPr/>
        </p:nvSpPr>
        <p:spPr>
          <a:xfrm>
            <a:off x="3579946" y="5114238"/>
            <a:ext cx="2782740" cy="1169392"/>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6" name="Groep 55"/>
          <p:cNvGrpSpPr/>
          <p:nvPr/>
        </p:nvGrpSpPr>
        <p:grpSpPr>
          <a:xfrm>
            <a:off x="3501149" y="5071225"/>
            <a:ext cx="397934" cy="397934"/>
            <a:chOff x="3773796" y="1010621"/>
            <a:chExt cx="398141" cy="398141"/>
          </a:xfrm>
        </p:grpSpPr>
        <p:sp>
          <p:nvSpPr>
            <p:cNvPr id="57" name="Ovaal 56"/>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10">
              <p14:nvContentPartPr>
                <p14:cNvPr id="58" name="Inkt 57"/>
                <p14:cNvContentPartPr/>
                <p14:nvPr/>
              </p14:nvContentPartPr>
              <p14:xfrm>
                <a:off x="3879627" y="1124744"/>
                <a:ext cx="186480" cy="153360"/>
              </p14:xfrm>
            </p:contentPart>
          </mc:Choice>
          <mc:Fallback xmlns="">
            <p:pic>
              <p:nvPicPr>
                <p:cNvPr id="58" name="Inkt 57"/>
                <p:cNvPicPr/>
                <p:nvPr/>
              </p:nvPicPr>
              <p:blipFill>
                <a:blip r:embed="rId3"/>
                <a:stretch>
                  <a:fillRect/>
                </a:stretch>
              </p:blipFill>
              <p:spPr>
                <a:xfrm>
                  <a:off x="3864680" y="1109765"/>
                  <a:ext cx="215662" cy="182605"/>
                </a:xfrm>
                <a:prstGeom prst="rect">
                  <a:avLst/>
                </a:prstGeom>
              </p:spPr>
            </p:pic>
          </mc:Fallback>
        </mc:AlternateContent>
      </p:grpSp>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1538" y="1550312"/>
            <a:ext cx="858307" cy="42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0637" y="1557138"/>
            <a:ext cx="1001356" cy="41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1335" y="2893134"/>
            <a:ext cx="1158713" cy="41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6665" y="2896624"/>
            <a:ext cx="1495533" cy="40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875" y="4188367"/>
            <a:ext cx="2287633" cy="3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76175" y="4105610"/>
            <a:ext cx="1696512" cy="56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24946" y="5459306"/>
            <a:ext cx="1631491" cy="53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04330" y="5408755"/>
            <a:ext cx="933969" cy="6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hthoek 62"/>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4" name="Rechthoekige driehoek 63"/>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5" name="10"/>
          <p:cNvGrpSpPr/>
          <p:nvPr/>
        </p:nvGrpSpPr>
        <p:grpSpPr>
          <a:xfrm>
            <a:off x="12759884" y="5742397"/>
            <a:ext cx="2620312" cy="565424"/>
            <a:chOff x="12766530" y="5743602"/>
            <a:chExt cx="2621677" cy="565718"/>
          </a:xfrm>
        </p:grpSpPr>
        <p:sp>
          <p:nvSpPr>
            <p:cNvPr id="67" name="Tekstvak 66"/>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68"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69" name="9"/>
          <p:cNvGrpSpPr/>
          <p:nvPr/>
        </p:nvGrpSpPr>
        <p:grpSpPr>
          <a:xfrm>
            <a:off x="12749216" y="5246769"/>
            <a:ext cx="2559011" cy="565424"/>
            <a:chOff x="12755856" y="5247716"/>
            <a:chExt cx="2560344" cy="565718"/>
          </a:xfrm>
        </p:grpSpPr>
        <p:sp>
          <p:nvSpPr>
            <p:cNvPr id="70" name="Tekstvak 69"/>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71" name="Rechte verbindingslijn 70"/>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2" name="Picture 3"/>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 name="8"/>
          <p:cNvGrpSpPr/>
          <p:nvPr/>
        </p:nvGrpSpPr>
        <p:grpSpPr>
          <a:xfrm>
            <a:off x="12749216" y="4751138"/>
            <a:ext cx="2559011" cy="565424"/>
            <a:chOff x="12755856" y="4751827"/>
            <a:chExt cx="2560344" cy="565718"/>
          </a:xfrm>
        </p:grpSpPr>
        <p:sp>
          <p:nvSpPr>
            <p:cNvPr id="74" name="Tekstvak 73"/>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75" name="Rechte verbindingslijn 74"/>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6" name="Groep 75"/>
            <p:cNvGrpSpPr/>
            <p:nvPr/>
          </p:nvGrpSpPr>
          <p:grpSpPr>
            <a:xfrm>
              <a:off x="12767776" y="4960725"/>
              <a:ext cx="234205" cy="162642"/>
              <a:chOff x="4942371" y="1574806"/>
              <a:chExt cx="342899" cy="238126"/>
            </a:xfrm>
            <a:solidFill>
              <a:schemeClr val="bg1"/>
            </a:solidFill>
          </p:grpSpPr>
          <p:sp>
            <p:nvSpPr>
              <p:cNvPr id="77"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8"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9"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0" name="7"/>
          <p:cNvGrpSpPr/>
          <p:nvPr/>
        </p:nvGrpSpPr>
        <p:grpSpPr>
          <a:xfrm>
            <a:off x="12749214" y="4255507"/>
            <a:ext cx="2559010" cy="565424"/>
            <a:chOff x="12755854" y="4255938"/>
            <a:chExt cx="2560343" cy="565718"/>
          </a:xfrm>
        </p:grpSpPr>
        <p:sp>
          <p:nvSpPr>
            <p:cNvPr id="81" name="Tekstvak 80"/>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82" name="Rechte verbindingslijn 81"/>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3" name="Groep 82"/>
            <p:cNvGrpSpPr/>
            <p:nvPr/>
          </p:nvGrpSpPr>
          <p:grpSpPr>
            <a:xfrm>
              <a:off x="12755854" y="4432536"/>
              <a:ext cx="234205" cy="212521"/>
              <a:chOff x="3913684" y="1538288"/>
              <a:chExt cx="342900" cy="311151"/>
            </a:xfrm>
            <a:solidFill>
              <a:schemeClr val="bg1"/>
            </a:solidFill>
          </p:grpSpPr>
          <p:sp>
            <p:nvSpPr>
              <p:cNvPr id="84"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5"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6" name="6"/>
          <p:cNvGrpSpPr/>
          <p:nvPr/>
        </p:nvGrpSpPr>
        <p:grpSpPr>
          <a:xfrm>
            <a:off x="12759885" y="3759876"/>
            <a:ext cx="2548335" cy="565424"/>
            <a:chOff x="12766531" y="3760049"/>
            <a:chExt cx="2549662" cy="565718"/>
          </a:xfrm>
        </p:grpSpPr>
        <p:sp>
          <p:nvSpPr>
            <p:cNvPr id="87" name="Tekstvak 86"/>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88" name="Rechte verbindingslijn 87"/>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9" name="Groep 88"/>
            <p:cNvGrpSpPr/>
            <p:nvPr/>
          </p:nvGrpSpPr>
          <p:grpSpPr>
            <a:xfrm>
              <a:off x="12766531" y="3940650"/>
              <a:ext cx="234205" cy="187582"/>
              <a:chOff x="3173016" y="3752850"/>
              <a:chExt cx="342900" cy="274638"/>
            </a:xfrm>
            <a:solidFill>
              <a:schemeClr val="bg1"/>
            </a:solidFill>
          </p:grpSpPr>
          <p:sp>
            <p:nvSpPr>
              <p:cNvPr id="90"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1"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2" name="5"/>
          <p:cNvGrpSpPr/>
          <p:nvPr/>
        </p:nvGrpSpPr>
        <p:grpSpPr>
          <a:xfrm>
            <a:off x="12747790" y="3264246"/>
            <a:ext cx="2488465" cy="565424"/>
            <a:chOff x="12754429" y="3264160"/>
            <a:chExt cx="2489761" cy="565718"/>
          </a:xfrm>
        </p:grpSpPr>
        <p:cxnSp>
          <p:nvCxnSpPr>
            <p:cNvPr id="93" name="Rechte verbindingslijn 92"/>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4" name="Groep 93"/>
            <p:cNvGrpSpPr/>
            <p:nvPr/>
          </p:nvGrpSpPr>
          <p:grpSpPr>
            <a:xfrm>
              <a:off x="12754429" y="3264160"/>
              <a:ext cx="2489761" cy="565718"/>
              <a:chOff x="12754429" y="3264160"/>
              <a:chExt cx="2489761" cy="565718"/>
            </a:xfrm>
          </p:grpSpPr>
          <p:sp>
            <p:nvSpPr>
              <p:cNvPr id="95" name="Tekstvak 94"/>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96" name="Groep 95"/>
              <p:cNvGrpSpPr/>
              <p:nvPr/>
            </p:nvGrpSpPr>
            <p:grpSpPr>
              <a:xfrm>
                <a:off x="12754429" y="3443753"/>
                <a:ext cx="234205" cy="199508"/>
                <a:chOff x="10415571" y="2065610"/>
                <a:chExt cx="342900" cy="292100"/>
              </a:xfrm>
            </p:grpSpPr>
            <p:grpSp>
              <p:nvGrpSpPr>
                <p:cNvPr id="97" name="Groep 96"/>
                <p:cNvGrpSpPr/>
                <p:nvPr/>
              </p:nvGrpSpPr>
              <p:grpSpPr>
                <a:xfrm>
                  <a:off x="10415571" y="2065610"/>
                  <a:ext cx="342900" cy="292100"/>
                  <a:chOff x="2329483" y="4826000"/>
                  <a:chExt cx="342900" cy="292100"/>
                </a:xfrm>
                <a:solidFill>
                  <a:schemeClr val="bg1"/>
                </a:solidFill>
              </p:grpSpPr>
              <p:sp>
                <p:nvSpPr>
                  <p:cNvPr id="99"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0"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1"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2"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98" name="Rechte verbindingslijn 97"/>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03" name="4"/>
          <p:cNvGrpSpPr/>
          <p:nvPr/>
        </p:nvGrpSpPr>
        <p:grpSpPr>
          <a:xfrm>
            <a:off x="12750947" y="2712072"/>
            <a:ext cx="2557281" cy="621966"/>
            <a:chOff x="12757588" y="2711699"/>
            <a:chExt cx="2558613" cy="622290"/>
          </a:xfrm>
        </p:grpSpPr>
        <p:sp>
          <p:nvSpPr>
            <p:cNvPr id="104" name="Tekstvak 103"/>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05"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06" name="Rechte verbindingslijn 105"/>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7" name="3"/>
          <p:cNvGrpSpPr/>
          <p:nvPr/>
        </p:nvGrpSpPr>
        <p:grpSpPr>
          <a:xfrm>
            <a:off x="12754262" y="2216441"/>
            <a:ext cx="2553965" cy="565424"/>
            <a:chOff x="12760905" y="2215810"/>
            <a:chExt cx="2555295" cy="565718"/>
          </a:xfrm>
        </p:grpSpPr>
        <p:sp>
          <p:nvSpPr>
            <p:cNvPr id="108" name="Tekstvak 107"/>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09" name="Rechte verbindingslijn 108"/>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0" name="Groep 109"/>
            <p:cNvGrpSpPr/>
            <p:nvPr/>
          </p:nvGrpSpPr>
          <p:grpSpPr>
            <a:xfrm>
              <a:off x="12767776" y="2398915"/>
              <a:ext cx="234205" cy="199508"/>
              <a:chOff x="2329415" y="4825929"/>
              <a:chExt cx="342890" cy="292096"/>
            </a:xfrm>
            <a:solidFill>
              <a:schemeClr val="bg1"/>
            </a:solidFill>
          </p:grpSpPr>
          <p:sp>
            <p:nvSpPr>
              <p:cNvPr id="111"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2"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3"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4"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5" name="2"/>
          <p:cNvGrpSpPr/>
          <p:nvPr/>
        </p:nvGrpSpPr>
        <p:grpSpPr>
          <a:xfrm>
            <a:off x="12739637" y="1720810"/>
            <a:ext cx="2568590" cy="565424"/>
            <a:chOff x="12746272" y="1719921"/>
            <a:chExt cx="2569928" cy="565718"/>
          </a:xfrm>
        </p:grpSpPr>
        <p:sp>
          <p:nvSpPr>
            <p:cNvPr id="116" name="Tekstvak 115"/>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17" name="Rechte verbindingslijn 116"/>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8" name="Groep 117"/>
            <p:cNvGrpSpPr/>
            <p:nvPr/>
          </p:nvGrpSpPr>
          <p:grpSpPr>
            <a:xfrm>
              <a:off x="12746272" y="1877210"/>
              <a:ext cx="234205" cy="234205"/>
              <a:chOff x="1300783" y="3771900"/>
              <a:chExt cx="342900" cy="342901"/>
            </a:xfrm>
            <a:solidFill>
              <a:schemeClr val="bg1"/>
            </a:solidFill>
          </p:grpSpPr>
          <p:sp>
            <p:nvSpPr>
              <p:cNvPr id="119"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0"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1" name="1"/>
          <p:cNvGrpSpPr/>
          <p:nvPr/>
        </p:nvGrpSpPr>
        <p:grpSpPr>
          <a:xfrm>
            <a:off x="12749215" y="1225180"/>
            <a:ext cx="2559012" cy="565424"/>
            <a:chOff x="12755855" y="1224032"/>
            <a:chExt cx="2560345" cy="565718"/>
          </a:xfrm>
        </p:grpSpPr>
        <p:sp>
          <p:nvSpPr>
            <p:cNvPr id="122" name="Tekstvak 121"/>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23" name="Rechte verbindingslijn 122"/>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4"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25" name="hyper 1">
            <a:hlinkClick r:id="rId21"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6" name="hyper 2">
            <a:hlinkClick r:id="rId22"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7" name="hyper 3">
            <a:hlinkClick r:id="rId23"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8" name="hyper 4">
            <a:hlinkClick r:id="rId23"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9" name="hyper 5">
            <a:hlinkClick r:id="rId24"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0" name="hyper 6">
            <a:hlinkClick r:id="rId25"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1" name="hyper 7">
            <a:hlinkClick r:id="rId26"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2" name="hyper 8">
            <a:hlinkClick r:id="rId27"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3" name="hyper 9">
            <a:hlinkClick r:id="rId28"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901445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64"/>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64"/>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35"/>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63"/>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21"/>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25"/>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15"/>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26"/>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07"/>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27"/>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03"/>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28"/>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92"/>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29"/>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86"/>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30"/>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80"/>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31"/>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73"/>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32"/>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69"/>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33"/>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65"/>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34"/>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65"/>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34"/>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69"/>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33"/>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73"/>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32"/>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80"/>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31"/>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86"/>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30"/>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92"/>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29"/>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03"/>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28"/>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07"/>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27"/>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15"/>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26"/>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21"/>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25"/>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63"/>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35"/>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64"/>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64"/>
                                        </p:tgtEl>
                                        <p:attrNameLst>
                                          <p:attrName>r</p:attrName>
                                        </p:attrNameLst>
                                      </p:cBhvr>
                                    </p:animRot>
                                  </p:childTnLst>
                                </p:cTn>
                              </p:par>
                            </p:childTnLst>
                          </p:cTn>
                        </p:par>
                      </p:childTnLst>
                    </p:cTn>
                  </p:par>
                </p:childTnLst>
              </p:cTn>
              <p:nextCondLst>
                <p:cond evt="onClick" delay="0">
                  <p:tgtEl>
                    <p:spTgt spid="135"/>
                  </p:tgtEl>
                </p:cond>
              </p:nextCondLst>
            </p:seq>
          </p:childTnLst>
        </p:cTn>
      </p:par>
    </p:tnLst>
    <p:bldLst>
      <p:bldP spid="63" grpId="0" animBg="1"/>
      <p:bldP spid="63" grpId="1" animBg="1"/>
      <p:bldP spid="64" grpId="0" animBg="1"/>
      <p:bldP spid="64" grpId="1" animBg="1"/>
      <p:bldP spid="64" grpId="2" animBg="1"/>
      <p:bldP spid="64" grpId="3"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Q-Park logo &amp; parking facility name</a:t>
            </a:r>
          </a:p>
        </p:txBody>
      </p:sp>
      <p:sp>
        <p:nvSpPr>
          <p:cNvPr id="4" name="Tijdelijke aanduiding voor verticale tekst 3"/>
          <p:cNvSpPr>
            <a:spLocks noGrp="1"/>
          </p:cNvSpPr>
          <p:nvPr>
            <p:ph type="body" orient="vert" idx="1"/>
          </p:nvPr>
        </p:nvSpPr>
        <p:spPr/>
        <p:txBody>
          <a:bodyPr/>
          <a:lstStyle/>
          <a:p>
            <a:r>
              <a:rPr lang="en-GB" dirty="0"/>
              <a:t>Logo in front of name only in and around parking facilities</a:t>
            </a:r>
          </a:p>
        </p:txBody>
      </p:sp>
      <p:sp>
        <p:nvSpPr>
          <p:cNvPr id="130" name="Content Placeholder 129">
            <a:extLst>
              <a:ext uri="{FF2B5EF4-FFF2-40B4-BE49-F238E27FC236}">
                <a16:creationId xmlns:a16="http://schemas.microsoft.com/office/drawing/2014/main" id="{B979903F-0656-422C-8BA4-4B3597CD1E4F}"/>
              </a:ext>
            </a:extLst>
          </p:cNvPr>
          <p:cNvSpPr>
            <a:spLocks noGrp="1"/>
          </p:cNvSpPr>
          <p:nvPr>
            <p:ph sz="quarter" idx="10"/>
          </p:nvPr>
        </p:nvSpPr>
        <p:spPr/>
        <p:txBody>
          <a:bodyPr/>
          <a:lstStyle/>
          <a:p>
            <a:endParaRPr lang="en-GB"/>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19</a:t>
            </a:fld>
            <a:endParaRPr lang="en-GB" dirty="0"/>
          </a:p>
        </p:txBody>
      </p:sp>
      <p:grpSp>
        <p:nvGrpSpPr>
          <p:cNvPr id="13" name="Software werkveld"/>
          <p:cNvGrpSpPr/>
          <p:nvPr/>
        </p:nvGrpSpPr>
        <p:grpSpPr>
          <a:xfrm>
            <a:off x="559013" y="1176617"/>
            <a:ext cx="7481203" cy="5107013"/>
            <a:chOff x="558292" y="1175443"/>
            <a:chExt cx="7485099" cy="5109673"/>
          </a:xfrm>
        </p:grpSpPr>
        <p:grpSp>
          <p:nvGrpSpPr>
            <p:cNvPr id="14" name="Software"/>
            <p:cNvGrpSpPr/>
            <p:nvPr/>
          </p:nvGrpSpPr>
          <p:grpSpPr>
            <a:xfrm>
              <a:off x="558292" y="1175443"/>
              <a:ext cx="7485099" cy="5109673"/>
              <a:chOff x="558292" y="1175443"/>
              <a:chExt cx="7485099" cy="5109673"/>
            </a:xfrm>
          </p:grpSpPr>
          <p:sp>
            <p:nvSpPr>
              <p:cNvPr id="17" name="Rechthoek 16"/>
              <p:cNvSpPr/>
              <p:nvPr/>
            </p:nvSpPr>
            <p:spPr>
              <a:xfrm>
                <a:off x="572882" y="1175443"/>
                <a:ext cx="7470509" cy="5109673"/>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8" name="Groep 17"/>
              <p:cNvGrpSpPr/>
              <p:nvPr/>
            </p:nvGrpSpPr>
            <p:grpSpPr>
              <a:xfrm>
                <a:off x="558292" y="1175443"/>
                <a:ext cx="7485099" cy="5109673"/>
                <a:chOff x="558292" y="1175443"/>
                <a:chExt cx="7485099" cy="5109673"/>
              </a:xfrm>
            </p:grpSpPr>
            <p:sp>
              <p:nvSpPr>
                <p:cNvPr id="19" name="Rechthoek 18"/>
                <p:cNvSpPr/>
                <p:nvPr/>
              </p:nvSpPr>
              <p:spPr>
                <a:xfrm rot="5400000">
                  <a:off x="-1517944" y="3884950"/>
                  <a:ext cx="4490991"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7" r="12577"/>
                <a:stretch/>
              </p:blipFill>
              <p:spPr bwMode="auto">
                <a:xfrm>
                  <a:off x="1600749" y="1817403"/>
                  <a:ext cx="5754966" cy="1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hoek 20"/>
                <p:cNvSpPr/>
                <p:nvPr/>
              </p:nvSpPr>
              <p:spPr>
                <a:xfrm>
                  <a:off x="572882" y="1175443"/>
                  <a:ext cx="7470509" cy="309341"/>
                </a:xfrm>
                <a:prstGeom prst="rect">
                  <a:avLst/>
                </a:prstGeom>
                <a:solidFill>
                  <a:schemeClr val="accent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File     Edit     Image     Layer     Type     Select     Filter     3D     View     Window     Help</a:t>
                  </a:r>
                </a:p>
              </p:txBody>
            </p:sp>
            <p:sp>
              <p:nvSpPr>
                <p:cNvPr id="22" name="Rechthoek 21"/>
                <p:cNvSpPr/>
                <p:nvPr/>
              </p:nvSpPr>
              <p:spPr>
                <a:xfrm>
                  <a:off x="572882" y="1484784"/>
                  <a:ext cx="7470509"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Feather:	      Opacity: 	                      Style: </a:t>
                  </a:r>
                </a:p>
              </p:txBody>
            </p:sp>
            <p:sp>
              <p:nvSpPr>
                <p:cNvPr id="23" name="Rechthoek 22"/>
                <p:cNvSpPr/>
                <p:nvPr/>
              </p:nvSpPr>
              <p:spPr>
                <a:xfrm>
                  <a:off x="914599" y="1549865"/>
                  <a:ext cx="180020" cy="180020"/>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4" name="Gelijkbenige driehoek 23"/>
                <p:cNvSpPr/>
                <p:nvPr/>
              </p:nvSpPr>
              <p:spPr>
                <a:xfrm rot="10800000">
                  <a:off x="1202631"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5" name="Rechthoek 24"/>
                <p:cNvSpPr/>
                <p:nvPr/>
              </p:nvSpPr>
              <p:spPr>
                <a:xfrm>
                  <a:off x="1555744" y="1549865"/>
                  <a:ext cx="180020"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6" name="Rechthoek 25"/>
                <p:cNvSpPr/>
                <p:nvPr/>
              </p:nvSpPr>
              <p:spPr>
                <a:xfrm>
                  <a:off x="1600749" y="1592252"/>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7" name="Rechthoek 26"/>
                <p:cNvSpPr/>
                <p:nvPr/>
              </p:nvSpPr>
              <p:spPr>
                <a:xfrm>
                  <a:off x="1931712"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 27"/>
                <p:cNvSpPr/>
                <p:nvPr/>
              </p:nvSpPr>
              <p:spPr>
                <a:xfrm>
                  <a:off x="1976717" y="1616064"/>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9" name="Rechthoek 28"/>
                <p:cNvSpPr/>
                <p:nvPr/>
              </p:nvSpPr>
              <p:spPr>
                <a:xfrm>
                  <a:off x="2288973"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0" name="Rechthoek 29"/>
                <p:cNvSpPr/>
                <p:nvPr/>
              </p:nvSpPr>
              <p:spPr>
                <a:xfrm>
                  <a:off x="2333978" y="1616064"/>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1" name="Rechthoek 30"/>
                <p:cNvSpPr/>
                <p:nvPr/>
              </p:nvSpPr>
              <p:spPr>
                <a:xfrm>
                  <a:off x="2642791" y="1557617"/>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2" name="Rechthoek 31"/>
                <p:cNvSpPr/>
                <p:nvPr/>
              </p:nvSpPr>
              <p:spPr>
                <a:xfrm>
                  <a:off x="2687796" y="1616064"/>
                  <a:ext cx="90010" cy="90010"/>
                </a:xfrm>
                <a:prstGeom prst="rect">
                  <a:avLst/>
                </a:prstGeom>
                <a:solidFill>
                  <a:schemeClr val="accent2">
                    <a:lumMod val="85000"/>
                    <a:lumOff val="15000"/>
                  </a:schemeClr>
                </a:solidFill>
                <a:ln w="9525">
                  <a:solidFill>
                    <a:schemeClr val="accent2">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33" name="Rechte verbindingslijn 32"/>
                <p:cNvCxnSpPr/>
                <p:nvPr/>
              </p:nvCxnSpPr>
              <p:spPr>
                <a:xfrm rot="5400000">
                  <a:off x="2831715" y="1641009"/>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hthoek 33"/>
                <p:cNvSpPr/>
                <p:nvPr/>
              </p:nvSpPr>
              <p:spPr>
                <a:xfrm>
                  <a:off x="365090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0 px</a:t>
                  </a:r>
                </a:p>
              </p:txBody>
            </p:sp>
            <p:cxnSp>
              <p:nvCxnSpPr>
                <p:cNvPr id="35" name="Rechte verbindingslijn 34"/>
                <p:cNvCxnSpPr/>
                <p:nvPr/>
              </p:nvCxnSpPr>
              <p:spPr>
                <a:xfrm rot="5400000">
                  <a:off x="4343883" y="1641010"/>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hthoek 35"/>
                <p:cNvSpPr/>
                <p:nvPr/>
              </p:nvSpPr>
              <p:spPr>
                <a:xfrm>
                  <a:off x="517966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100%</a:t>
                  </a:r>
                </a:p>
              </p:txBody>
            </p:sp>
            <p:cxnSp>
              <p:nvCxnSpPr>
                <p:cNvPr id="37" name="Rechte verbindingslijn 36"/>
                <p:cNvCxnSpPr/>
                <p:nvPr/>
              </p:nvCxnSpPr>
              <p:spPr>
                <a:xfrm rot="5400000">
                  <a:off x="5856051" y="1641011"/>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Rechthoek 37"/>
                <p:cNvSpPr/>
                <p:nvPr/>
              </p:nvSpPr>
              <p:spPr>
                <a:xfrm>
                  <a:off x="6516627"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Normal</a:t>
                  </a:r>
                </a:p>
              </p:txBody>
            </p:sp>
            <p:sp>
              <p:nvSpPr>
                <p:cNvPr id="39" name="Gelijkbenige driehoek 38"/>
                <p:cNvSpPr/>
                <p:nvPr/>
              </p:nvSpPr>
              <p:spPr>
                <a:xfrm rot="10800000">
                  <a:off x="7251303"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0" name="Rechthoek 39"/>
                <p:cNvSpPr/>
                <p:nvPr/>
              </p:nvSpPr>
              <p:spPr>
                <a:xfrm>
                  <a:off x="654629" y="2232331"/>
                  <a:ext cx="145845" cy="145845"/>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1" name="Gelijkbenige driehoek 40"/>
                <p:cNvSpPr/>
                <p:nvPr/>
              </p:nvSpPr>
              <p:spPr>
                <a:xfrm rot="19800000">
                  <a:off x="673686" y="1924085"/>
                  <a:ext cx="88236" cy="105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2" name="Rechthoek 41"/>
                <p:cNvSpPr/>
                <p:nvPr/>
              </p:nvSpPr>
              <p:spPr>
                <a:xfrm>
                  <a:off x="654629" y="2580538"/>
                  <a:ext cx="145845" cy="145845"/>
                </a:xfrm>
                <a:prstGeom prst="rect">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Ovaal 42"/>
                <p:cNvSpPr/>
                <p:nvPr/>
              </p:nvSpPr>
              <p:spPr>
                <a:xfrm>
                  <a:off x="654629" y="2928745"/>
                  <a:ext cx="145845" cy="145845"/>
                </a:xfrm>
                <a:prstGeom prst="ellips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Stroomdiagram: Samenvoegen 43"/>
                <p:cNvSpPr/>
                <p:nvPr/>
              </p:nvSpPr>
              <p:spPr>
                <a:xfrm rot="10800000">
                  <a:off x="654629" y="3276952"/>
                  <a:ext cx="145845" cy="145845"/>
                </a:xfrm>
                <a:prstGeom prst="flowChartMerg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Ruit 44"/>
                <p:cNvSpPr/>
                <p:nvPr/>
              </p:nvSpPr>
              <p:spPr>
                <a:xfrm rot="10800000">
                  <a:off x="654629" y="3625159"/>
                  <a:ext cx="145845" cy="145845"/>
                </a:xfrm>
                <a:prstGeom prst="diamond">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6" name="5-puntige ster 45"/>
                <p:cNvSpPr/>
                <p:nvPr/>
              </p:nvSpPr>
              <p:spPr>
                <a:xfrm>
                  <a:off x="654629" y="3973366"/>
                  <a:ext cx="145845" cy="145845"/>
                </a:xfrm>
                <a:prstGeom prst="star5">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Tekstvak 46"/>
                <p:cNvSpPr txBox="1"/>
                <p:nvPr/>
              </p:nvSpPr>
              <p:spPr>
                <a:xfrm>
                  <a:off x="558292" y="4290957"/>
                  <a:ext cx="331300" cy="246221"/>
                </a:xfrm>
                <a:prstGeom prst="rect">
                  <a:avLst/>
                </a:prstGeom>
                <a:noFill/>
              </p:spPr>
              <p:txBody>
                <a:bodyPr wrap="square" rtlCol="0" anchor="ctr">
                  <a:spAutoFit/>
                </a:bodyPr>
                <a:lstStyle/>
                <a:p>
                  <a:r>
                    <a:rPr lang="en-GB" sz="999" dirty="0">
                      <a:solidFill>
                        <a:schemeClr val="bg1"/>
                      </a:solidFill>
                    </a:rPr>
                    <a:t>Aa</a:t>
                  </a:r>
                </a:p>
              </p:txBody>
            </p:sp>
            <p:sp>
              <p:nvSpPr>
                <p:cNvPr id="48" name="Toelichting met afgeronde rechthoek 47"/>
                <p:cNvSpPr/>
                <p:nvPr/>
              </p:nvSpPr>
              <p:spPr>
                <a:xfrm>
                  <a:off x="654417" y="4708924"/>
                  <a:ext cx="144046" cy="118977"/>
                </a:xfrm>
                <a:prstGeom prst="wedgeRoundRectCallout">
                  <a:avLst>
                    <a:gd name="adj1" fmla="val -8028"/>
                    <a:gd name="adj2" fmla="val 75608"/>
                    <a:gd name="adj3" fmla="val 16667"/>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9" name="Kubus 48"/>
                <p:cNvSpPr/>
                <p:nvPr/>
              </p:nvSpPr>
              <p:spPr>
                <a:xfrm>
                  <a:off x="654629" y="5030264"/>
                  <a:ext cx="145845" cy="145845"/>
                </a:xfrm>
                <a:prstGeom prst="cub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9" y="2322578"/>
                  <a:ext cx="93819" cy="35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15" name="Rechte verbindingslijn 14"/>
            <p:cNvCxnSpPr/>
            <p:nvPr/>
          </p:nvCxnSpPr>
          <p:spPr>
            <a:xfrm>
              <a:off x="572882" y="1484784"/>
              <a:ext cx="7455751"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rot="5400000">
              <a:off x="1319548" y="1641008"/>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1" name="Blank veld"/>
          <p:cNvSpPr/>
          <p:nvPr/>
        </p:nvSpPr>
        <p:spPr>
          <a:xfrm>
            <a:off x="1599916" y="2305837"/>
            <a:ext cx="5751970" cy="3570161"/>
          </a:xfrm>
          <a:prstGeom prst="rect">
            <a:avLst/>
          </a:prstGeom>
          <a:solidFill>
            <a:schemeClr val="bg1"/>
          </a:solidFill>
          <a:ln>
            <a:noFill/>
          </a:ln>
          <a:effectLst>
            <a:outerShdw blurRad="203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2" name="Groep 51"/>
          <p:cNvGrpSpPr/>
          <p:nvPr/>
        </p:nvGrpSpPr>
        <p:grpSpPr>
          <a:xfrm>
            <a:off x="1599717" y="1661989"/>
            <a:ext cx="5752170" cy="4501891"/>
            <a:chOff x="3026720" y="5332512"/>
            <a:chExt cx="6528746" cy="5109672"/>
          </a:xfrm>
        </p:grpSpPr>
        <p:pic>
          <p:nvPicPr>
            <p:cNvPr id="11" name="Picture 5"/>
            <p:cNvPicPr>
              <a:picLocks noChangeAspect="1" noChangeArrowheads="1"/>
            </p:cNvPicPr>
            <p:nvPr/>
          </p:nvPicPr>
          <p:blipFill rotWithShape="1">
            <a:blip r:embed="rId4" cstate="print"/>
            <a:srcRect l="6618" t="-80692" r="5953" b="-80186"/>
            <a:stretch/>
          </p:blipFill>
          <p:spPr bwMode="auto">
            <a:xfrm>
              <a:off x="3026720" y="5332512"/>
              <a:ext cx="6528746" cy="5109672"/>
            </a:xfrm>
            <a:prstGeom prst="rect">
              <a:avLst/>
            </a:prstGeom>
            <a:noFill/>
            <a:ln w="9525" algn="ctr">
              <a:noFill/>
              <a:miter lim="800000"/>
              <a:headEnd/>
              <a:tailEnd/>
            </a:ln>
          </p:spPr>
        </p:pic>
        <p:sp>
          <p:nvSpPr>
            <p:cNvPr id="12" name="Rechthoek 11"/>
            <p:cNvSpPr/>
            <p:nvPr/>
          </p:nvSpPr>
          <p:spPr>
            <a:xfrm>
              <a:off x="5486750" y="8162132"/>
              <a:ext cx="4068715" cy="1849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599" dirty="0">
                  <a:solidFill>
                    <a:schemeClr val="accent3"/>
                  </a:solidFill>
                </a:rPr>
                <a:t>Typeface Futura T Medium</a:t>
              </a:r>
            </a:p>
            <a:p>
              <a:r>
                <a:rPr lang="en-GB" sz="1599" dirty="0">
                  <a:solidFill>
                    <a:schemeClr val="accent3"/>
                  </a:solidFill>
                </a:rPr>
                <a:t>Capital letters</a:t>
              </a:r>
            </a:p>
            <a:p>
              <a:r>
                <a:rPr lang="en-GB" sz="1599" dirty="0">
                  <a:solidFill>
                    <a:schemeClr val="accent3"/>
                  </a:solidFill>
                </a:rPr>
                <a:t>Spacing 30*</a:t>
              </a:r>
            </a:p>
            <a:p>
              <a:r>
                <a:rPr lang="en-GB" sz="1599" dirty="0">
                  <a:solidFill>
                    <a:schemeClr val="accent3"/>
                  </a:solidFill>
                </a:rPr>
                <a:t>Car park name and ‘Park’ in logo </a:t>
              </a:r>
              <a:br>
                <a:rPr lang="en-GB" sz="1599" dirty="0">
                  <a:solidFill>
                    <a:schemeClr val="accent3"/>
                  </a:solidFill>
                </a:rPr>
              </a:br>
              <a:r>
                <a:rPr lang="en-GB" sz="1599" dirty="0">
                  <a:solidFill>
                    <a:schemeClr val="accent3"/>
                  </a:solidFill>
                </a:rPr>
                <a:t>are of the same height</a:t>
              </a:r>
            </a:p>
          </p:txBody>
        </p:sp>
      </p:grpSp>
      <p:sp>
        <p:nvSpPr>
          <p:cNvPr id="55" name="Rechthoek 54"/>
          <p:cNvSpPr/>
          <p:nvPr/>
        </p:nvSpPr>
        <p:spPr>
          <a:xfrm>
            <a:off x="3763217" y="3818762"/>
            <a:ext cx="295682" cy="376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54" name="Rechte verbindingslijn met pijl 53"/>
          <p:cNvCxnSpPr/>
          <p:nvPr/>
        </p:nvCxnSpPr>
        <p:spPr>
          <a:xfrm flipV="1">
            <a:off x="3864914" y="3872522"/>
            <a:ext cx="0" cy="282513"/>
          </a:xfrm>
          <a:prstGeom prst="straightConnector1">
            <a:avLst/>
          </a:prstGeom>
          <a:ln cap="rnd">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sp>
        <p:nvSpPr>
          <p:cNvPr id="53" name="Rechthoek 52"/>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6" name="Rechthoekige driehoek 5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7" name="10"/>
          <p:cNvGrpSpPr/>
          <p:nvPr/>
        </p:nvGrpSpPr>
        <p:grpSpPr>
          <a:xfrm>
            <a:off x="12759884" y="5742397"/>
            <a:ext cx="2620312" cy="565424"/>
            <a:chOff x="12766530" y="5743602"/>
            <a:chExt cx="2621677" cy="565718"/>
          </a:xfrm>
        </p:grpSpPr>
        <p:sp>
          <p:nvSpPr>
            <p:cNvPr id="58" name="Tekstvak 5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5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60" name="9"/>
          <p:cNvGrpSpPr/>
          <p:nvPr/>
        </p:nvGrpSpPr>
        <p:grpSpPr>
          <a:xfrm>
            <a:off x="12749216" y="5246769"/>
            <a:ext cx="2559011" cy="565424"/>
            <a:chOff x="12755856" y="5247716"/>
            <a:chExt cx="2560344" cy="565718"/>
          </a:xfrm>
        </p:grpSpPr>
        <p:sp>
          <p:nvSpPr>
            <p:cNvPr id="61" name="Tekstvak 6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62" name="Rechte verbindingslijn 6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4" name="8"/>
          <p:cNvGrpSpPr/>
          <p:nvPr/>
        </p:nvGrpSpPr>
        <p:grpSpPr>
          <a:xfrm>
            <a:off x="12749216" y="4751138"/>
            <a:ext cx="2559011" cy="565424"/>
            <a:chOff x="12755856" y="4751827"/>
            <a:chExt cx="2560344" cy="565718"/>
          </a:xfrm>
        </p:grpSpPr>
        <p:sp>
          <p:nvSpPr>
            <p:cNvPr id="65" name="Tekstvak 6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66" name="Rechte verbindingslijn 6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7" name="Groep 66"/>
            <p:cNvGrpSpPr/>
            <p:nvPr/>
          </p:nvGrpSpPr>
          <p:grpSpPr>
            <a:xfrm>
              <a:off x="12767776" y="4960725"/>
              <a:ext cx="234205" cy="162642"/>
              <a:chOff x="4942371" y="1574806"/>
              <a:chExt cx="342899" cy="238126"/>
            </a:xfrm>
            <a:solidFill>
              <a:schemeClr val="bg1"/>
            </a:solidFill>
          </p:grpSpPr>
          <p:sp>
            <p:nvSpPr>
              <p:cNvPr id="6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1" name="7"/>
          <p:cNvGrpSpPr/>
          <p:nvPr/>
        </p:nvGrpSpPr>
        <p:grpSpPr>
          <a:xfrm>
            <a:off x="12749214" y="4255507"/>
            <a:ext cx="2559010" cy="565424"/>
            <a:chOff x="12755854" y="4255938"/>
            <a:chExt cx="2560343" cy="565718"/>
          </a:xfrm>
        </p:grpSpPr>
        <p:sp>
          <p:nvSpPr>
            <p:cNvPr id="72" name="Tekstvak 7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73" name="Rechte verbindingslijn 7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4" name="Groep 73"/>
            <p:cNvGrpSpPr/>
            <p:nvPr/>
          </p:nvGrpSpPr>
          <p:grpSpPr>
            <a:xfrm>
              <a:off x="12755854" y="4432536"/>
              <a:ext cx="234205" cy="212521"/>
              <a:chOff x="3913684" y="1538288"/>
              <a:chExt cx="342900" cy="311151"/>
            </a:xfrm>
            <a:solidFill>
              <a:schemeClr val="bg1"/>
            </a:solidFill>
          </p:grpSpPr>
          <p:sp>
            <p:nvSpPr>
              <p:cNvPr id="75"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6"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7" name="6"/>
          <p:cNvGrpSpPr/>
          <p:nvPr/>
        </p:nvGrpSpPr>
        <p:grpSpPr>
          <a:xfrm>
            <a:off x="12759885" y="3759876"/>
            <a:ext cx="2548335" cy="565424"/>
            <a:chOff x="12766531" y="3760049"/>
            <a:chExt cx="2549662" cy="565718"/>
          </a:xfrm>
        </p:grpSpPr>
        <p:sp>
          <p:nvSpPr>
            <p:cNvPr id="78" name="Tekstvak 77"/>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79" name="Rechte verbindingslijn 78"/>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0" name="Groep 79"/>
            <p:cNvGrpSpPr/>
            <p:nvPr/>
          </p:nvGrpSpPr>
          <p:grpSpPr>
            <a:xfrm>
              <a:off x="12766531" y="3940650"/>
              <a:ext cx="234205" cy="187582"/>
              <a:chOff x="3173016" y="3752850"/>
              <a:chExt cx="342900" cy="274638"/>
            </a:xfrm>
            <a:solidFill>
              <a:schemeClr val="bg1"/>
            </a:solidFill>
          </p:grpSpPr>
          <p:sp>
            <p:nvSpPr>
              <p:cNvPr id="81"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3" name="5"/>
          <p:cNvGrpSpPr/>
          <p:nvPr/>
        </p:nvGrpSpPr>
        <p:grpSpPr>
          <a:xfrm>
            <a:off x="12747790" y="3264246"/>
            <a:ext cx="2488465" cy="565424"/>
            <a:chOff x="12754429" y="3264160"/>
            <a:chExt cx="2489761" cy="565718"/>
          </a:xfrm>
        </p:grpSpPr>
        <p:cxnSp>
          <p:nvCxnSpPr>
            <p:cNvPr id="84" name="Rechte verbindingslijn 83"/>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5" name="Groep 84"/>
            <p:cNvGrpSpPr/>
            <p:nvPr/>
          </p:nvGrpSpPr>
          <p:grpSpPr>
            <a:xfrm>
              <a:off x="12754429" y="3264160"/>
              <a:ext cx="2489761" cy="565718"/>
              <a:chOff x="12754429" y="3264160"/>
              <a:chExt cx="2489761" cy="565718"/>
            </a:xfrm>
          </p:grpSpPr>
          <p:sp>
            <p:nvSpPr>
              <p:cNvPr id="86" name="Tekstvak 85"/>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87" name="Groep 86"/>
              <p:cNvGrpSpPr/>
              <p:nvPr/>
            </p:nvGrpSpPr>
            <p:grpSpPr>
              <a:xfrm>
                <a:off x="12754429" y="3443753"/>
                <a:ext cx="234205" cy="199508"/>
                <a:chOff x="10415571" y="2065610"/>
                <a:chExt cx="342900" cy="292100"/>
              </a:xfrm>
            </p:grpSpPr>
            <p:grpSp>
              <p:nvGrpSpPr>
                <p:cNvPr id="88" name="Groep 87"/>
                <p:cNvGrpSpPr/>
                <p:nvPr/>
              </p:nvGrpSpPr>
              <p:grpSpPr>
                <a:xfrm>
                  <a:off x="10415571" y="2065610"/>
                  <a:ext cx="342900" cy="292100"/>
                  <a:chOff x="2329483" y="4826000"/>
                  <a:chExt cx="342900" cy="292100"/>
                </a:xfrm>
                <a:solidFill>
                  <a:schemeClr val="bg1"/>
                </a:solidFill>
              </p:grpSpPr>
              <p:sp>
                <p:nvSpPr>
                  <p:cNvPr id="90"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1"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2"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3"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89" name="Rechte verbindingslijn 88"/>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94" name="4"/>
          <p:cNvGrpSpPr/>
          <p:nvPr/>
        </p:nvGrpSpPr>
        <p:grpSpPr>
          <a:xfrm>
            <a:off x="12750947" y="2712072"/>
            <a:ext cx="2557281" cy="621966"/>
            <a:chOff x="12757588" y="2711699"/>
            <a:chExt cx="2558613" cy="622290"/>
          </a:xfrm>
        </p:grpSpPr>
        <p:sp>
          <p:nvSpPr>
            <p:cNvPr id="95" name="Tekstvak 94"/>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96"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97" name="Rechte verbindingslijn 96"/>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8" name="3"/>
          <p:cNvGrpSpPr/>
          <p:nvPr/>
        </p:nvGrpSpPr>
        <p:grpSpPr>
          <a:xfrm>
            <a:off x="12754262" y="2216441"/>
            <a:ext cx="2553965" cy="565424"/>
            <a:chOff x="12760905" y="2215810"/>
            <a:chExt cx="2555295" cy="565718"/>
          </a:xfrm>
        </p:grpSpPr>
        <p:sp>
          <p:nvSpPr>
            <p:cNvPr id="99" name="Tekstvak 98"/>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00" name="Rechte verbindingslijn 99"/>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1" name="Groep 100"/>
            <p:cNvGrpSpPr/>
            <p:nvPr/>
          </p:nvGrpSpPr>
          <p:grpSpPr>
            <a:xfrm>
              <a:off x="12767776" y="2398915"/>
              <a:ext cx="234205" cy="199508"/>
              <a:chOff x="2329415" y="4825929"/>
              <a:chExt cx="342890" cy="292096"/>
            </a:xfrm>
            <a:solidFill>
              <a:schemeClr val="bg1"/>
            </a:solidFill>
          </p:grpSpPr>
          <p:sp>
            <p:nvSpPr>
              <p:cNvPr id="102"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3"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4"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5"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6" name="2"/>
          <p:cNvGrpSpPr/>
          <p:nvPr/>
        </p:nvGrpSpPr>
        <p:grpSpPr>
          <a:xfrm>
            <a:off x="12739637" y="1720810"/>
            <a:ext cx="2568590" cy="565424"/>
            <a:chOff x="12746272" y="1719921"/>
            <a:chExt cx="2569928" cy="565718"/>
          </a:xfrm>
        </p:grpSpPr>
        <p:sp>
          <p:nvSpPr>
            <p:cNvPr id="107" name="Tekstvak 106"/>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08" name="Rechte verbindingslijn 107"/>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9" name="Groep 108"/>
            <p:cNvGrpSpPr/>
            <p:nvPr/>
          </p:nvGrpSpPr>
          <p:grpSpPr>
            <a:xfrm>
              <a:off x="12746272" y="1877210"/>
              <a:ext cx="234205" cy="234205"/>
              <a:chOff x="1300783" y="3771900"/>
              <a:chExt cx="342900" cy="342901"/>
            </a:xfrm>
            <a:solidFill>
              <a:schemeClr val="bg1"/>
            </a:solidFill>
          </p:grpSpPr>
          <p:sp>
            <p:nvSpPr>
              <p:cNvPr id="110"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1"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2" name="1"/>
          <p:cNvGrpSpPr/>
          <p:nvPr/>
        </p:nvGrpSpPr>
        <p:grpSpPr>
          <a:xfrm>
            <a:off x="12749215" y="1225180"/>
            <a:ext cx="2559012" cy="565424"/>
            <a:chOff x="12755855" y="1224032"/>
            <a:chExt cx="2560345" cy="565718"/>
          </a:xfrm>
        </p:grpSpPr>
        <p:sp>
          <p:nvSpPr>
            <p:cNvPr id="113" name="Tekstvak 112"/>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14" name="Rechte verbindingslijn 113"/>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5"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6" name="hyper 1">
            <a:hlinkClick r:id="rId7"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hyper 2">
            <a:hlinkClick r:id="rId8"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hyper 3">
            <a:hlinkClick r:id="rId9"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4">
            <a:hlinkClick r:id="rId9"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hyper 5">
            <a:hlinkClick r:id="rId10"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hyper 6">
            <a:hlinkClick r:id="rId11"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2" name="hyper 7">
            <a:hlinkClick r:id="rId12"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3" name="hyper 8">
            <a:hlinkClick r:id="rId13"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4" name="hyper 9">
            <a:hlinkClick r:id="rId14"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5"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6"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3838201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6"/>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5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5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6"/>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53"/>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12"/>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6"/>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06"/>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7"/>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98"/>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18"/>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94"/>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19"/>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8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20"/>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77"/>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21"/>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71"/>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22"/>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64"/>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23"/>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60"/>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24"/>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5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25"/>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5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25"/>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60"/>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24"/>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64"/>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23"/>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71"/>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22"/>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77"/>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21"/>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8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20"/>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94"/>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19"/>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98"/>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18"/>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06"/>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7"/>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12"/>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6"/>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53"/>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6"/>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5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56"/>
                                        </p:tgtEl>
                                        <p:attrNameLst>
                                          <p:attrName>r</p:attrName>
                                        </p:attrNameLst>
                                      </p:cBhvr>
                                    </p:animRot>
                                  </p:childTnLst>
                                </p:cTn>
                              </p:par>
                            </p:childTnLst>
                          </p:cTn>
                        </p:par>
                      </p:childTnLst>
                    </p:cTn>
                  </p:par>
                </p:childTnLst>
              </p:cTn>
              <p:nextCondLst>
                <p:cond evt="onClick" delay="0">
                  <p:tgtEl>
                    <p:spTgt spid="126"/>
                  </p:tgtEl>
                </p:cond>
              </p:nextCondLst>
            </p:seq>
          </p:childTnLst>
        </p:cTn>
      </p:par>
    </p:tnLst>
    <p:bldLst>
      <p:bldP spid="53" grpId="0" animBg="1"/>
      <p:bldP spid="53" grpId="1" animBg="1"/>
      <p:bldP spid="56" grpId="0" animBg="1"/>
      <p:bldP spid="56" grpId="1" animBg="1"/>
      <p:bldP spid="56" grpId="2" animBg="1"/>
      <p:bldP spid="56" grpId="3"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Menu</a:t>
            </a:r>
          </a:p>
        </p:txBody>
      </p:sp>
      <p:sp>
        <p:nvSpPr>
          <p:cNvPr id="3" name="Content Placeholder 2">
            <a:extLst>
              <a:ext uri="{FF2B5EF4-FFF2-40B4-BE49-F238E27FC236}">
                <a16:creationId xmlns:a16="http://schemas.microsoft.com/office/drawing/2014/main" id="{167E75B7-7A2E-4B7C-8BE6-1D408F03F324}"/>
              </a:ext>
            </a:extLst>
          </p:cNvPr>
          <p:cNvSpPr>
            <a:spLocks noGrp="1"/>
          </p:cNvSpPr>
          <p:nvPr>
            <p:ph sz="quarter" idx="10"/>
          </p:nvPr>
        </p:nvSpPr>
        <p:spPr/>
        <p:txBody>
          <a:bodyPr/>
          <a:lstStyle/>
          <a:p>
            <a:endParaRPr lang="en-GB"/>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2</a:t>
            </a:fld>
            <a:endParaRPr lang="en-GB" dirty="0"/>
          </a:p>
        </p:txBody>
      </p:sp>
      <p:grpSp>
        <p:nvGrpSpPr>
          <p:cNvPr id="7" name="Grid" hidden="1"/>
          <p:cNvGrpSpPr/>
          <p:nvPr/>
        </p:nvGrpSpPr>
        <p:grpSpPr>
          <a:xfrm>
            <a:off x="-4" y="1785"/>
            <a:ext cx="12192004" cy="6854432"/>
            <a:chOff x="-4" y="0"/>
            <a:chExt cx="12198354" cy="6858002"/>
          </a:xfrm>
          <a:solidFill>
            <a:schemeClr val="accent2">
              <a:alpha val="50000"/>
            </a:schemeClr>
          </a:solidFill>
        </p:grpSpPr>
        <p:sp>
          <p:nvSpPr>
            <p:cNvPr id="8" name="Rechthoek 7"/>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 name="Rechthoek 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0" name="Rechthoek 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p:nvSpPr>
          <p:spPr>
            <a:xfrm rot="5400000">
              <a:off x="378975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p:nvSpPr>
          <p:spPr>
            <a:xfrm rot="5400000">
              <a:off x="-688569"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p:nvSpPr>
          <p:spPr>
            <a:xfrm rot="5400000">
              <a:off x="1550592"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602891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pic>
        <p:nvPicPr>
          <p:cNvPr id="88" name="Tijdelijke aanduiding voor afbeelding 24"/>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40"/>
                    </a14:imgEffect>
                    <a14:imgEffect>
                      <a14:colorTemperature colorTemp="5300"/>
                    </a14:imgEffect>
                    <a14:imgEffect>
                      <a14:brightnessContrast bright="-40000"/>
                    </a14:imgEffect>
                  </a14:imgLayer>
                </a14:imgProps>
              </a:ext>
              <a:ext uri="{28A0092B-C50C-407E-A947-70E740481C1C}">
                <a14:useLocalDpi xmlns:a14="http://schemas.microsoft.com/office/drawing/2010/main" val="0"/>
              </a:ext>
            </a:extLst>
          </a:blip>
          <a:srcRect t="10934" b="19190"/>
          <a:stretch/>
        </p:blipFill>
        <p:spPr>
          <a:xfrm>
            <a:off x="-21494" y="890321"/>
            <a:ext cx="12192000" cy="5679601"/>
          </a:xfrm>
          <a:prstGeom prst="rect">
            <a:avLst/>
          </a:prstGeom>
        </p:spPr>
      </p:pic>
      <p:sp>
        <p:nvSpPr>
          <p:cNvPr id="36" name="Vrije vorm 35"/>
          <p:cNvSpPr/>
          <p:nvPr/>
        </p:nvSpPr>
        <p:spPr>
          <a:xfrm>
            <a:off x="-21494" y="890321"/>
            <a:ext cx="12192002" cy="5679600"/>
          </a:xfrm>
          <a:custGeom>
            <a:avLst/>
            <a:gdLst>
              <a:gd name="connsiteX0" fmla="*/ 9525311 w 12198352"/>
              <a:gd name="connsiteY0" fmla="*/ 2912891 h 5682558"/>
              <a:gd name="connsiteX1" fmla="*/ 9525311 w 12198352"/>
              <a:gd name="connsiteY1" fmla="*/ 5396116 h 5682558"/>
              <a:gd name="connsiteX2" fmla="*/ 11621250 w 12198352"/>
              <a:gd name="connsiteY2" fmla="*/ 5396116 h 5682558"/>
              <a:gd name="connsiteX3" fmla="*/ 11621250 w 12198352"/>
              <a:gd name="connsiteY3" fmla="*/ 2912891 h 5682558"/>
              <a:gd name="connsiteX4" fmla="*/ 7290367 w 12198352"/>
              <a:gd name="connsiteY4" fmla="*/ 2912891 h 5682558"/>
              <a:gd name="connsiteX5" fmla="*/ 7290367 w 12198352"/>
              <a:gd name="connsiteY5" fmla="*/ 5396116 h 5682558"/>
              <a:gd name="connsiteX6" fmla="*/ 9386306 w 12198352"/>
              <a:gd name="connsiteY6" fmla="*/ 5396116 h 5682558"/>
              <a:gd name="connsiteX7" fmla="*/ 9386306 w 12198352"/>
              <a:gd name="connsiteY7" fmla="*/ 2912891 h 5682558"/>
              <a:gd name="connsiteX8" fmla="*/ 5058240 w 12198352"/>
              <a:gd name="connsiteY8" fmla="*/ 2912891 h 5682558"/>
              <a:gd name="connsiteX9" fmla="*/ 5058240 w 12198352"/>
              <a:gd name="connsiteY9" fmla="*/ 5396116 h 5682558"/>
              <a:gd name="connsiteX10" fmla="*/ 7154179 w 12198352"/>
              <a:gd name="connsiteY10" fmla="*/ 5396116 h 5682558"/>
              <a:gd name="connsiteX11" fmla="*/ 7154179 w 12198352"/>
              <a:gd name="connsiteY11" fmla="*/ 2912891 h 5682558"/>
              <a:gd name="connsiteX12" fmla="*/ 2812046 w 12198352"/>
              <a:gd name="connsiteY12" fmla="*/ 2912891 h 5682558"/>
              <a:gd name="connsiteX13" fmla="*/ 2812046 w 12198352"/>
              <a:gd name="connsiteY13" fmla="*/ 5396116 h 5682558"/>
              <a:gd name="connsiteX14" fmla="*/ 4907985 w 12198352"/>
              <a:gd name="connsiteY14" fmla="*/ 5396116 h 5682558"/>
              <a:gd name="connsiteX15" fmla="*/ 4907985 w 12198352"/>
              <a:gd name="connsiteY15" fmla="*/ 2912891 h 5682558"/>
              <a:gd name="connsiteX16" fmla="*/ 572885 w 12198352"/>
              <a:gd name="connsiteY16" fmla="*/ 2912891 h 5682558"/>
              <a:gd name="connsiteX17" fmla="*/ 572885 w 12198352"/>
              <a:gd name="connsiteY17" fmla="*/ 5396116 h 5682558"/>
              <a:gd name="connsiteX18" fmla="*/ 2668824 w 12198352"/>
              <a:gd name="connsiteY18" fmla="*/ 5396116 h 5682558"/>
              <a:gd name="connsiteX19" fmla="*/ 2668824 w 12198352"/>
              <a:gd name="connsiteY19" fmla="*/ 2912891 h 5682558"/>
              <a:gd name="connsiteX20" fmla="*/ 572886 w 12198352"/>
              <a:gd name="connsiteY20" fmla="*/ 286444 h 5682558"/>
              <a:gd name="connsiteX21" fmla="*/ 572886 w 12198352"/>
              <a:gd name="connsiteY21" fmla="*/ 2769668 h 5682558"/>
              <a:gd name="connsiteX22" fmla="*/ 2668825 w 12198352"/>
              <a:gd name="connsiteY22" fmla="*/ 2769668 h 5682558"/>
              <a:gd name="connsiteX23" fmla="*/ 2668825 w 12198352"/>
              <a:gd name="connsiteY23" fmla="*/ 286444 h 5682558"/>
              <a:gd name="connsiteX24" fmla="*/ 2812047 w 12198352"/>
              <a:gd name="connsiteY24" fmla="*/ 286444 h 5682558"/>
              <a:gd name="connsiteX25" fmla="*/ 2812047 w 12198352"/>
              <a:gd name="connsiteY25" fmla="*/ 2769668 h 5682558"/>
              <a:gd name="connsiteX26" fmla="*/ 4907985 w 12198352"/>
              <a:gd name="connsiteY26" fmla="*/ 2769668 h 5682558"/>
              <a:gd name="connsiteX27" fmla="*/ 4907985 w 12198352"/>
              <a:gd name="connsiteY27" fmla="*/ 286444 h 5682558"/>
              <a:gd name="connsiteX28" fmla="*/ 7290367 w 12198352"/>
              <a:gd name="connsiteY28" fmla="*/ 286444 h 5682558"/>
              <a:gd name="connsiteX29" fmla="*/ 7290367 w 12198352"/>
              <a:gd name="connsiteY29" fmla="*/ 2769668 h 5682558"/>
              <a:gd name="connsiteX30" fmla="*/ 9386306 w 12198352"/>
              <a:gd name="connsiteY30" fmla="*/ 2769668 h 5682558"/>
              <a:gd name="connsiteX31" fmla="*/ 9386306 w 12198352"/>
              <a:gd name="connsiteY31" fmla="*/ 286444 h 5682558"/>
              <a:gd name="connsiteX32" fmla="*/ 5058241 w 12198352"/>
              <a:gd name="connsiteY32" fmla="*/ 286444 h 5682558"/>
              <a:gd name="connsiteX33" fmla="*/ 5058241 w 12198352"/>
              <a:gd name="connsiteY33" fmla="*/ 2769668 h 5682558"/>
              <a:gd name="connsiteX34" fmla="*/ 7154179 w 12198352"/>
              <a:gd name="connsiteY34" fmla="*/ 2769668 h 5682558"/>
              <a:gd name="connsiteX35" fmla="*/ 7154179 w 12198352"/>
              <a:gd name="connsiteY35" fmla="*/ 286444 h 5682558"/>
              <a:gd name="connsiteX36" fmla="*/ 9525311 w 12198352"/>
              <a:gd name="connsiteY36" fmla="*/ 286443 h 5682558"/>
              <a:gd name="connsiteX37" fmla="*/ 9525311 w 12198352"/>
              <a:gd name="connsiteY37" fmla="*/ 2769668 h 5682558"/>
              <a:gd name="connsiteX38" fmla="*/ 11621250 w 12198352"/>
              <a:gd name="connsiteY38" fmla="*/ 2769668 h 5682558"/>
              <a:gd name="connsiteX39" fmla="*/ 11621250 w 12198352"/>
              <a:gd name="connsiteY39" fmla="*/ 286443 h 5682558"/>
              <a:gd name="connsiteX40" fmla="*/ 0 w 12198352"/>
              <a:gd name="connsiteY40" fmla="*/ 0 h 5682558"/>
              <a:gd name="connsiteX41" fmla="*/ 12198352 w 12198352"/>
              <a:gd name="connsiteY41" fmla="*/ 0 h 5682558"/>
              <a:gd name="connsiteX42" fmla="*/ 12198352 w 12198352"/>
              <a:gd name="connsiteY42" fmla="*/ 5682558 h 5682558"/>
              <a:gd name="connsiteX43" fmla="*/ 0 w 12198352"/>
              <a:gd name="connsiteY43" fmla="*/ 5682558 h 568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198352" h="5682558">
                <a:moveTo>
                  <a:pt x="9525311" y="2912891"/>
                </a:moveTo>
                <a:lnTo>
                  <a:pt x="9525311" y="5396116"/>
                </a:lnTo>
                <a:lnTo>
                  <a:pt x="11621250" y="5396116"/>
                </a:lnTo>
                <a:lnTo>
                  <a:pt x="11621250" y="2912891"/>
                </a:lnTo>
                <a:close/>
                <a:moveTo>
                  <a:pt x="7290367" y="2912891"/>
                </a:moveTo>
                <a:lnTo>
                  <a:pt x="7290367" y="5396116"/>
                </a:lnTo>
                <a:lnTo>
                  <a:pt x="9386306" y="5396116"/>
                </a:lnTo>
                <a:lnTo>
                  <a:pt x="9386306" y="2912891"/>
                </a:lnTo>
                <a:close/>
                <a:moveTo>
                  <a:pt x="5058240" y="2912891"/>
                </a:moveTo>
                <a:lnTo>
                  <a:pt x="5058240" y="5396116"/>
                </a:lnTo>
                <a:lnTo>
                  <a:pt x="7154179" y="5396116"/>
                </a:lnTo>
                <a:lnTo>
                  <a:pt x="7154179" y="2912891"/>
                </a:lnTo>
                <a:close/>
                <a:moveTo>
                  <a:pt x="2812046" y="2912891"/>
                </a:moveTo>
                <a:lnTo>
                  <a:pt x="2812046" y="5396116"/>
                </a:lnTo>
                <a:lnTo>
                  <a:pt x="4907985" y="5396116"/>
                </a:lnTo>
                <a:lnTo>
                  <a:pt x="4907985" y="2912891"/>
                </a:lnTo>
                <a:close/>
                <a:moveTo>
                  <a:pt x="572885" y="2912891"/>
                </a:moveTo>
                <a:lnTo>
                  <a:pt x="572885" y="5396116"/>
                </a:lnTo>
                <a:lnTo>
                  <a:pt x="2668824" y="5396116"/>
                </a:lnTo>
                <a:lnTo>
                  <a:pt x="2668824" y="2912891"/>
                </a:lnTo>
                <a:close/>
                <a:moveTo>
                  <a:pt x="572886" y="286444"/>
                </a:moveTo>
                <a:lnTo>
                  <a:pt x="572886" y="2769668"/>
                </a:lnTo>
                <a:lnTo>
                  <a:pt x="2668825" y="2769668"/>
                </a:lnTo>
                <a:lnTo>
                  <a:pt x="2668825" y="286444"/>
                </a:lnTo>
                <a:close/>
                <a:moveTo>
                  <a:pt x="2812047" y="286444"/>
                </a:moveTo>
                <a:lnTo>
                  <a:pt x="2812047" y="2769668"/>
                </a:lnTo>
                <a:lnTo>
                  <a:pt x="4907985" y="2769668"/>
                </a:lnTo>
                <a:lnTo>
                  <a:pt x="4907985" y="286444"/>
                </a:lnTo>
                <a:close/>
                <a:moveTo>
                  <a:pt x="7290367" y="286444"/>
                </a:moveTo>
                <a:lnTo>
                  <a:pt x="7290367" y="2769668"/>
                </a:lnTo>
                <a:lnTo>
                  <a:pt x="9386306" y="2769668"/>
                </a:lnTo>
                <a:lnTo>
                  <a:pt x="9386306" y="286444"/>
                </a:lnTo>
                <a:close/>
                <a:moveTo>
                  <a:pt x="5058241" y="286444"/>
                </a:moveTo>
                <a:lnTo>
                  <a:pt x="5058241" y="2769668"/>
                </a:lnTo>
                <a:lnTo>
                  <a:pt x="7154179" y="2769668"/>
                </a:lnTo>
                <a:lnTo>
                  <a:pt x="7154179" y="286444"/>
                </a:lnTo>
                <a:close/>
                <a:moveTo>
                  <a:pt x="9525311" y="286443"/>
                </a:moveTo>
                <a:lnTo>
                  <a:pt x="9525311" y="2769668"/>
                </a:lnTo>
                <a:lnTo>
                  <a:pt x="11621250" y="2769668"/>
                </a:lnTo>
                <a:lnTo>
                  <a:pt x="11621250" y="286443"/>
                </a:lnTo>
                <a:close/>
                <a:moveTo>
                  <a:pt x="0" y="0"/>
                </a:moveTo>
                <a:lnTo>
                  <a:pt x="12198352" y="0"/>
                </a:lnTo>
                <a:lnTo>
                  <a:pt x="12198352" y="5682558"/>
                </a:lnTo>
                <a:lnTo>
                  <a:pt x="0" y="56825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92" tIns="45696" rIns="91392" bIns="45696"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799" dirty="0"/>
          </a:p>
        </p:txBody>
      </p:sp>
      <p:sp>
        <p:nvSpPr>
          <p:cNvPr id="37" name="Tekstvak 36"/>
          <p:cNvSpPr txBox="1"/>
          <p:nvPr/>
        </p:nvSpPr>
        <p:spPr>
          <a:xfrm>
            <a:off x="588132" y="2850360"/>
            <a:ext cx="2079300" cy="608093"/>
          </a:xfrm>
          <a:prstGeom prst="rect">
            <a:avLst/>
          </a:prstGeom>
          <a:noFill/>
        </p:spPr>
        <p:txBody>
          <a:bodyPr wrap="square" rtlCol="0">
            <a:noAutofit/>
          </a:bodyPr>
          <a:lstStyle/>
          <a:p>
            <a:pPr algn="ctr"/>
            <a:r>
              <a:rPr lang="en-GB" sz="1799" dirty="0">
                <a:solidFill>
                  <a:schemeClr val="bg1"/>
                </a:solidFill>
              </a:rPr>
              <a:t>About </a:t>
            </a:r>
            <a:br>
              <a:rPr lang="en-GB" sz="1799" dirty="0">
                <a:solidFill>
                  <a:schemeClr val="bg1"/>
                </a:solidFill>
              </a:rPr>
            </a:br>
            <a:r>
              <a:rPr lang="en-GB" sz="1799" dirty="0">
                <a:solidFill>
                  <a:schemeClr val="bg1"/>
                </a:solidFill>
              </a:rPr>
              <a:t>branding</a:t>
            </a:r>
          </a:p>
        </p:txBody>
      </p:sp>
      <p:sp>
        <p:nvSpPr>
          <p:cNvPr id="38" name="Tekstvak 37"/>
          <p:cNvSpPr txBox="1"/>
          <p:nvPr/>
        </p:nvSpPr>
        <p:spPr>
          <a:xfrm>
            <a:off x="2810580" y="2850360"/>
            <a:ext cx="2094848" cy="608093"/>
          </a:xfrm>
          <a:prstGeom prst="rect">
            <a:avLst/>
          </a:prstGeom>
          <a:noFill/>
        </p:spPr>
        <p:txBody>
          <a:bodyPr wrap="square" rtlCol="0">
            <a:noAutofit/>
          </a:bodyPr>
          <a:lstStyle/>
          <a:p>
            <a:pPr algn="ctr"/>
            <a:r>
              <a:rPr lang="en-GB" sz="1799" dirty="0">
                <a:solidFill>
                  <a:schemeClr val="bg1"/>
                </a:solidFill>
              </a:rPr>
              <a:t>Q-Park </a:t>
            </a:r>
            <a:br>
              <a:rPr lang="en-GB" sz="1799" dirty="0">
                <a:solidFill>
                  <a:schemeClr val="bg1"/>
                </a:solidFill>
              </a:rPr>
            </a:br>
            <a:r>
              <a:rPr lang="en-GB" sz="1799" dirty="0">
                <a:solidFill>
                  <a:schemeClr val="bg1"/>
                </a:solidFill>
              </a:rPr>
              <a:t>brand &amp; logo</a:t>
            </a:r>
          </a:p>
        </p:txBody>
      </p:sp>
      <p:sp>
        <p:nvSpPr>
          <p:cNvPr id="39" name="Tekstvak 38"/>
          <p:cNvSpPr txBox="1"/>
          <p:nvPr/>
        </p:nvSpPr>
        <p:spPr>
          <a:xfrm>
            <a:off x="5055605" y="2850360"/>
            <a:ext cx="2094848" cy="608093"/>
          </a:xfrm>
          <a:prstGeom prst="rect">
            <a:avLst/>
          </a:prstGeom>
          <a:noFill/>
        </p:spPr>
        <p:txBody>
          <a:bodyPr wrap="square" rtlCol="0">
            <a:noAutofit/>
          </a:bodyPr>
          <a:lstStyle/>
          <a:p>
            <a:pPr algn="ctr"/>
            <a:r>
              <a:rPr lang="en-GB" sz="1799" dirty="0">
                <a:solidFill>
                  <a:schemeClr val="bg1"/>
                </a:solidFill>
              </a:rPr>
              <a:t>Q-Park </a:t>
            </a:r>
            <a:br>
              <a:rPr lang="en-GB" sz="1799" dirty="0">
                <a:solidFill>
                  <a:schemeClr val="bg1"/>
                </a:solidFill>
              </a:rPr>
            </a:br>
            <a:r>
              <a:rPr lang="en-GB" sz="1799" dirty="0">
                <a:solidFill>
                  <a:schemeClr val="bg1"/>
                </a:solidFill>
              </a:rPr>
              <a:t>banner</a:t>
            </a:r>
          </a:p>
        </p:txBody>
      </p:sp>
      <p:sp>
        <p:nvSpPr>
          <p:cNvPr id="40" name="Tekstvak 39"/>
          <p:cNvSpPr txBox="1"/>
          <p:nvPr/>
        </p:nvSpPr>
        <p:spPr>
          <a:xfrm>
            <a:off x="7285802" y="2850360"/>
            <a:ext cx="2094848" cy="608093"/>
          </a:xfrm>
          <a:prstGeom prst="rect">
            <a:avLst/>
          </a:prstGeom>
          <a:noFill/>
        </p:spPr>
        <p:txBody>
          <a:bodyPr wrap="square" rtlCol="0">
            <a:noAutofit/>
          </a:bodyPr>
          <a:lstStyle/>
          <a:p>
            <a:pPr algn="ctr"/>
            <a:r>
              <a:rPr lang="en-GB" sz="1799" dirty="0">
                <a:solidFill>
                  <a:schemeClr val="bg1"/>
                </a:solidFill>
              </a:rPr>
              <a:t>Q-Park </a:t>
            </a:r>
            <a:br>
              <a:rPr lang="en-GB" sz="1799" dirty="0">
                <a:solidFill>
                  <a:schemeClr val="bg1"/>
                </a:solidFill>
              </a:rPr>
            </a:br>
            <a:r>
              <a:rPr lang="en-GB" sz="1799" dirty="0">
                <a:solidFill>
                  <a:schemeClr val="bg1"/>
                </a:solidFill>
              </a:rPr>
              <a:t>colour green</a:t>
            </a:r>
          </a:p>
        </p:txBody>
      </p:sp>
      <p:sp>
        <p:nvSpPr>
          <p:cNvPr id="41" name="Tekstvak 40"/>
          <p:cNvSpPr txBox="1"/>
          <p:nvPr/>
        </p:nvSpPr>
        <p:spPr>
          <a:xfrm>
            <a:off x="9524567" y="2850360"/>
            <a:ext cx="2094848" cy="608093"/>
          </a:xfrm>
          <a:prstGeom prst="rect">
            <a:avLst/>
          </a:prstGeom>
          <a:noFill/>
        </p:spPr>
        <p:txBody>
          <a:bodyPr wrap="square" rtlCol="0">
            <a:noAutofit/>
          </a:bodyPr>
          <a:lstStyle/>
          <a:p>
            <a:pPr algn="ctr"/>
            <a:r>
              <a:rPr lang="en-GB" sz="1799" dirty="0">
                <a:solidFill>
                  <a:schemeClr val="bg1"/>
                </a:solidFill>
              </a:rPr>
              <a:t>Q-Park </a:t>
            </a:r>
            <a:br>
              <a:rPr lang="en-GB" sz="1799" dirty="0">
                <a:solidFill>
                  <a:schemeClr val="bg1"/>
                </a:solidFill>
              </a:rPr>
            </a:br>
            <a:r>
              <a:rPr lang="en-GB" sz="1799" dirty="0">
                <a:solidFill>
                  <a:schemeClr val="bg1"/>
                </a:solidFill>
              </a:rPr>
              <a:t>white column</a:t>
            </a:r>
          </a:p>
        </p:txBody>
      </p:sp>
      <p:sp>
        <p:nvSpPr>
          <p:cNvPr id="42" name="Tekstvak 41"/>
          <p:cNvSpPr txBox="1"/>
          <p:nvPr/>
        </p:nvSpPr>
        <p:spPr>
          <a:xfrm>
            <a:off x="588132" y="5444175"/>
            <a:ext cx="2079300" cy="608093"/>
          </a:xfrm>
          <a:prstGeom prst="rect">
            <a:avLst/>
          </a:prstGeom>
          <a:noFill/>
        </p:spPr>
        <p:txBody>
          <a:bodyPr wrap="square" rtlCol="0" anchor="b">
            <a:noAutofit/>
          </a:bodyPr>
          <a:lstStyle/>
          <a:p>
            <a:pPr algn="ctr"/>
            <a:r>
              <a:rPr lang="en-GB" sz="1799" dirty="0">
                <a:solidFill>
                  <a:schemeClr val="bg1"/>
                </a:solidFill>
              </a:rPr>
              <a:t>Images</a:t>
            </a:r>
          </a:p>
        </p:txBody>
      </p:sp>
      <p:sp>
        <p:nvSpPr>
          <p:cNvPr id="43" name="Tekstvak 42"/>
          <p:cNvSpPr txBox="1"/>
          <p:nvPr/>
        </p:nvSpPr>
        <p:spPr>
          <a:xfrm>
            <a:off x="2810580" y="5444175"/>
            <a:ext cx="2094848" cy="608093"/>
          </a:xfrm>
          <a:prstGeom prst="rect">
            <a:avLst/>
          </a:prstGeom>
          <a:noFill/>
        </p:spPr>
        <p:txBody>
          <a:bodyPr wrap="square" rtlCol="0" anchor="b">
            <a:noAutofit/>
          </a:bodyPr>
          <a:lstStyle/>
          <a:p>
            <a:pPr algn="ctr"/>
            <a:r>
              <a:rPr lang="en-GB" sz="1799" dirty="0">
                <a:solidFill>
                  <a:schemeClr val="bg1"/>
                </a:solidFill>
              </a:rPr>
              <a:t>Language</a:t>
            </a:r>
          </a:p>
        </p:txBody>
      </p:sp>
      <p:sp>
        <p:nvSpPr>
          <p:cNvPr id="44" name="Tekstvak 43"/>
          <p:cNvSpPr txBox="1"/>
          <p:nvPr/>
        </p:nvSpPr>
        <p:spPr>
          <a:xfrm>
            <a:off x="5055605" y="5444175"/>
            <a:ext cx="2094848" cy="608093"/>
          </a:xfrm>
          <a:prstGeom prst="rect">
            <a:avLst/>
          </a:prstGeom>
          <a:noFill/>
        </p:spPr>
        <p:txBody>
          <a:bodyPr wrap="square" rtlCol="0" anchor="b">
            <a:noAutofit/>
          </a:bodyPr>
          <a:lstStyle/>
          <a:p>
            <a:pPr algn="ctr"/>
            <a:r>
              <a:rPr lang="en-GB" sz="1799" dirty="0">
                <a:solidFill>
                  <a:schemeClr val="bg1"/>
                </a:solidFill>
              </a:rPr>
              <a:t>Communication</a:t>
            </a:r>
          </a:p>
        </p:txBody>
      </p:sp>
      <p:sp>
        <p:nvSpPr>
          <p:cNvPr id="45" name="Tekstvak 44"/>
          <p:cNvSpPr txBox="1"/>
          <p:nvPr/>
        </p:nvSpPr>
        <p:spPr>
          <a:xfrm>
            <a:off x="7285802" y="5444175"/>
            <a:ext cx="2094848" cy="608093"/>
          </a:xfrm>
          <a:prstGeom prst="rect">
            <a:avLst/>
          </a:prstGeom>
          <a:noFill/>
        </p:spPr>
        <p:txBody>
          <a:bodyPr wrap="square" rtlCol="0" anchor="b">
            <a:noAutofit/>
          </a:bodyPr>
          <a:lstStyle/>
          <a:p>
            <a:pPr algn="ctr"/>
            <a:r>
              <a:rPr lang="en-GB" sz="1799" dirty="0">
                <a:solidFill>
                  <a:schemeClr val="bg1"/>
                </a:solidFill>
              </a:rPr>
              <a:t>PowerPoint</a:t>
            </a:r>
          </a:p>
        </p:txBody>
      </p:sp>
      <p:sp>
        <p:nvSpPr>
          <p:cNvPr id="46" name="Tekstvak 45"/>
          <p:cNvSpPr txBox="1"/>
          <p:nvPr/>
        </p:nvSpPr>
        <p:spPr>
          <a:xfrm>
            <a:off x="9524567" y="5444175"/>
            <a:ext cx="2094848" cy="608093"/>
          </a:xfrm>
          <a:prstGeom prst="rect">
            <a:avLst/>
          </a:prstGeom>
          <a:noFill/>
        </p:spPr>
        <p:txBody>
          <a:bodyPr wrap="square" rtlCol="0" anchor="b">
            <a:noAutofit/>
          </a:bodyPr>
          <a:lstStyle/>
          <a:p>
            <a:pPr algn="ctr"/>
            <a:r>
              <a:rPr lang="en-GB" sz="1799" dirty="0">
                <a:solidFill>
                  <a:schemeClr val="bg1"/>
                </a:solidFill>
              </a:rPr>
              <a:t>House-style</a:t>
            </a:r>
          </a:p>
        </p:txBody>
      </p:sp>
      <p:sp>
        <p:nvSpPr>
          <p:cNvPr id="49" name="Freeform 312"/>
          <p:cNvSpPr>
            <a:spLocks noEditPoints="1"/>
          </p:cNvSpPr>
          <p:nvPr/>
        </p:nvSpPr>
        <p:spPr bwMode="auto">
          <a:xfrm>
            <a:off x="1420436" y="1921582"/>
            <a:ext cx="414693" cy="414693"/>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nvGrpSpPr>
          <p:cNvPr id="50" name="Groep 49"/>
          <p:cNvGrpSpPr/>
          <p:nvPr/>
        </p:nvGrpSpPr>
        <p:grpSpPr>
          <a:xfrm>
            <a:off x="5888654" y="4680212"/>
            <a:ext cx="414693" cy="287982"/>
            <a:chOff x="4942384" y="1574801"/>
            <a:chExt cx="342900" cy="238125"/>
          </a:xfrm>
          <a:solidFill>
            <a:schemeClr val="bg1"/>
          </a:solidFill>
        </p:grpSpPr>
        <p:sp>
          <p:nvSpPr>
            <p:cNvPr id="51" name="Freeform 292"/>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2" name="Freeform 293"/>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3" name="Freeform 294"/>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58" name="Groep 57"/>
          <p:cNvGrpSpPr/>
          <p:nvPr/>
        </p:nvGrpSpPr>
        <p:grpSpPr>
          <a:xfrm>
            <a:off x="3650657" y="4680213"/>
            <a:ext cx="414693" cy="376297"/>
            <a:chOff x="3913684" y="1538288"/>
            <a:chExt cx="342900" cy="311151"/>
          </a:xfrm>
          <a:solidFill>
            <a:schemeClr val="bg1"/>
          </a:solidFill>
        </p:grpSpPr>
        <p:sp>
          <p:nvSpPr>
            <p:cNvPr id="59"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61" name="Groep 60"/>
          <p:cNvGrpSpPr/>
          <p:nvPr/>
        </p:nvGrpSpPr>
        <p:grpSpPr>
          <a:xfrm>
            <a:off x="3658590" y="1921581"/>
            <a:ext cx="414693" cy="414694"/>
            <a:chOff x="1300783" y="3771900"/>
            <a:chExt cx="342900" cy="342901"/>
          </a:xfrm>
          <a:solidFill>
            <a:schemeClr val="bg1"/>
          </a:solidFill>
        </p:grpSpPr>
        <p:sp>
          <p:nvSpPr>
            <p:cNvPr id="62"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64" name="Groep 63"/>
          <p:cNvGrpSpPr/>
          <p:nvPr/>
        </p:nvGrpSpPr>
        <p:grpSpPr>
          <a:xfrm>
            <a:off x="5888654" y="1921582"/>
            <a:ext cx="414693" cy="353257"/>
            <a:chOff x="2329483" y="4826000"/>
            <a:chExt cx="342900" cy="292100"/>
          </a:xfrm>
          <a:solidFill>
            <a:schemeClr val="bg1"/>
          </a:solidFill>
        </p:grpSpPr>
        <p:sp>
          <p:nvSpPr>
            <p:cNvPr id="6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0" name="Freeform 523"/>
          <p:cNvSpPr>
            <a:spLocks noEditPoints="1"/>
          </p:cNvSpPr>
          <p:nvPr/>
        </p:nvSpPr>
        <p:spPr bwMode="auto">
          <a:xfrm>
            <a:off x="10364644" y="4629999"/>
            <a:ext cx="414693" cy="414693"/>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nvGrpSpPr>
          <p:cNvPr id="71" name="Groep 70"/>
          <p:cNvGrpSpPr/>
          <p:nvPr/>
        </p:nvGrpSpPr>
        <p:grpSpPr>
          <a:xfrm>
            <a:off x="1420436" y="4680212"/>
            <a:ext cx="414693" cy="332139"/>
            <a:chOff x="3173016" y="3752850"/>
            <a:chExt cx="342900" cy="274638"/>
          </a:xfrm>
          <a:solidFill>
            <a:schemeClr val="bg1"/>
          </a:solidFill>
        </p:grpSpPr>
        <p:sp>
          <p:nvSpPr>
            <p:cNvPr id="7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4" name="Freeform 583"/>
          <p:cNvSpPr>
            <a:spLocks noEditPoints="1"/>
          </p:cNvSpPr>
          <p:nvPr/>
        </p:nvSpPr>
        <p:spPr bwMode="auto">
          <a:xfrm>
            <a:off x="8125879" y="1921582"/>
            <a:ext cx="414693" cy="414693"/>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pic>
        <p:nvPicPr>
          <p:cNvPr id="921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151811" y="4630892"/>
            <a:ext cx="427486" cy="41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0" name="Groep 9219"/>
          <p:cNvGrpSpPr/>
          <p:nvPr/>
        </p:nvGrpSpPr>
        <p:grpSpPr>
          <a:xfrm>
            <a:off x="10374164" y="1921582"/>
            <a:ext cx="414693" cy="353257"/>
            <a:chOff x="10415571" y="2065610"/>
            <a:chExt cx="342900" cy="292100"/>
          </a:xfrm>
        </p:grpSpPr>
        <p:grpSp>
          <p:nvGrpSpPr>
            <p:cNvPr id="78" name="Groep 77"/>
            <p:cNvGrpSpPr/>
            <p:nvPr/>
          </p:nvGrpSpPr>
          <p:grpSpPr>
            <a:xfrm>
              <a:off x="10415571" y="2065610"/>
              <a:ext cx="342900" cy="292100"/>
              <a:chOff x="2329483" y="4826000"/>
              <a:chExt cx="342900" cy="292100"/>
            </a:xfrm>
            <a:solidFill>
              <a:schemeClr val="bg1"/>
            </a:solidFill>
          </p:grpSpPr>
          <p:sp>
            <p:nvSpPr>
              <p:cNvPr id="79"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1"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9217" name="Rechte verbindingslijn 9216"/>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86" name="Rechthoek 85"/>
          <p:cNvSpPr/>
          <p:nvPr/>
        </p:nvSpPr>
        <p:spPr>
          <a:xfrm>
            <a:off x="10198319" y="144932"/>
            <a:ext cx="1720436" cy="690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9" name="Hyper 1">
            <a:hlinkClick r:id="rId6" action="ppaction://hlinksldjump"/>
          </p:cNvPr>
          <p:cNvSpPr/>
          <p:nvPr/>
        </p:nvSpPr>
        <p:spPr>
          <a:xfrm>
            <a:off x="588132" y="1176616"/>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Hyper 2">
            <a:hlinkClick r:id="rId7" action="ppaction://hlinksldjump"/>
          </p:cNvPr>
          <p:cNvSpPr/>
          <p:nvPr/>
        </p:nvSpPr>
        <p:spPr>
          <a:xfrm>
            <a:off x="2823437" y="1176616"/>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1" name="Hyper 3">
            <a:hlinkClick r:id="rId8" action="ppaction://hlinksldjump"/>
          </p:cNvPr>
          <p:cNvSpPr/>
          <p:nvPr/>
        </p:nvSpPr>
        <p:spPr>
          <a:xfrm>
            <a:off x="5063027" y="1176616"/>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2" name="Hyper 4">
            <a:hlinkClick r:id="rId8" action="ppaction://hlinksldjump"/>
          </p:cNvPr>
          <p:cNvSpPr/>
          <p:nvPr/>
        </p:nvSpPr>
        <p:spPr>
          <a:xfrm>
            <a:off x="7298302" y="1176616"/>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5">
            <a:hlinkClick r:id="rId9" action="ppaction://hlinksldjump"/>
          </p:cNvPr>
          <p:cNvSpPr/>
          <p:nvPr/>
        </p:nvSpPr>
        <p:spPr>
          <a:xfrm>
            <a:off x="9497101" y="118620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6">
            <a:hlinkClick r:id="rId10" action="ppaction://hlinksldjump"/>
          </p:cNvPr>
          <p:cNvSpPr/>
          <p:nvPr/>
        </p:nvSpPr>
        <p:spPr>
          <a:xfrm>
            <a:off x="588132" y="379677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7">
            <a:hlinkClick r:id="rId11" action="ppaction://hlinksldjump"/>
          </p:cNvPr>
          <p:cNvSpPr/>
          <p:nvPr/>
        </p:nvSpPr>
        <p:spPr>
          <a:xfrm>
            <a:off x="2823437" y="379677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8">
            <a:hlinkClick r:id="rId12" action="ppaction://hlinksldjump"/>
          </p:cNvPr>
          <p:cNvSpPr/>
          <p:nvPr/>
        </p:nvSpPr>
        <p:spPr>
          <a:xfrm>
            <a:off x="5063027" y="379677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9">
            <a:hlinkClick r:id="rId13" action="ppaction://hlinksldjump"/>
          </p:cNvPr>
          <p:cNvSpPr/>
          <p:nvPr/>
        </p:nvSpPr>
        <p:spPr>
          <a:xfrm>
            <a:off x="7298302" y="379677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Hyper 10">
            <a:hlinkClick r:id="rId14" action="ppaction://hlinksldjump"/>
          </p:cNvPr>
          <p:cNvSpPr/>
          <p:nvPr/>
        </p:nvSpPr>
        <p:spPr>
          <a:xfrm>
            <a:off x="9537892" y="3796772"/>
            <a:ext cx="2079300" cy="248193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21050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75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750"/>
                                        <p:tgtEl>
                                          <p:spTgt spid="3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75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750"/>
                                        <p:tgtEl>
                                          <p:spTgt spid="3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750"/>
                                        <p:tgtEl>
                                          <p:spTgt spid="40"/>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750"/>
                                        <p:tgtEl>
                                          <p:spTgt spid="4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750"/>
                                        <p:tgtEl>
                                          <p:spTgt spid="4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750"/>
                                        <p:tgtEl>
                                          <p:spTgt spid="4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750"/>
                                        <p:tgtEl>
                                          <p:spTgt spid="44"/>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750"/>
                                        <p:tgtEl>
                                          <p:spTgt spid="4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750"/>
                                        <p:tgtEl>
                                          <p:spTgt spid="46"/>
                                        </p:tgtEl>
                                      </p:cBhvr>
                                    </p:animEffect>
                                  </p:childTnLst>
                                </p:cTn>
                              </p:par>
                              <p:par>
                                <p:cTn id="44" presetID="23" presetClass="entr" presetSubtype="288" fill="hold" grpId="0" nodeType="withEffect">
                                  <p:stCondLst>
                                    <p:cond delay="500"/>
                                  </p:stCondLst>
                                  <p:childTnLst>
                                    <p:set>
                                      <p:cBhvr>
                                        <p:cTn id="45" dur="1" fill="hold">
                                          <p:stCondLst>
                                            <p:cond delay="0"/>
                                          </p:stCondLst>
                                        </p:cTn>
                                        <p:tgtEl>
                                          <p:spTgt spid="49"/>
                                        </p:tgtEl>
                                        <p:attrNameLst>
                                          <p:attrName>style.visibility</p:attrName>
                                        </p:attrNameLst>
                                      </p:cBhvr>
                                      <p:to>
                                        <p:strVal val="visible"/>
                                      </p:to>
                                    </p:set>
                                    <p:anim calcmode="lin" valueType="num">
                                      <p:cBhvr>
                                        <p:cTn id="46" dur="750" fill="hold"/>
                                        <p:tgtEl>
                                          <p:spTgt spid="49"/>
                                        </p:tgtEl>
                                        <p:attrNameLst>
                                          <p:attrName>ppt_w</p:attrName>
                                        </p:attrNameLst>
                                      </p:cBhvr>
                                      <p:tavLst>
                                        <p:tav tm="0">
                                          <p:val>
                                            <p:strVal val="4/3*#ppt_w"/>
                                          </p:val>
                                        </p:tav>
                                        <p:tav tm="100000">
                                          <p:val>
                                            <p:strVal val="#ppt_w"/>
                                          </p:val>
                                        </p:tav>
                                      </p:tavLst>
                                    </p:anim>
                                    <p:anim calcmode="lin" valueType="num">
                                      <p:cBhvr>
                                        <p:cTn id="47" dur="750" fill="hold"/>
                                        <p:tgtEl>
                                          <p:spTgt spid="49"/>
                                        </p:tgtEl>
                                        <p:attrNameLst>
                                          <p:attrName>ppt_h</p:attrName>
                                        </p:attrNameLst>
                                      </p:cBhvr>
                                      <p:tavLst>
                                        <p:tav tm="0">
                                          <p:val>
                                            <p:strVal val="4/3*#ppt_h"/>
                                          </p:val>
                                        </p:tav>
                                        <p:tav tm="100000">
                                          <p:val>
                                            <p:strVal val="#ppt_h"/>
                                          </p:val>
                                        </p:tav>
                                      </p:tavLst>
                                    </p:anim>
                                  </p:childTnLst>
                                </p:cTn>
                              </p:par>
                              <p:par>
                                <p:cTn id="48" presetID="10" presetClass="entr" presetSubtype="0" fill="hold" grpId="1" nodeType="withEffect">
                                  <p:stCondLst>
                                    <p:cond delay="5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750"/>
                                        <p:tgtEl>
                                          <p:spTgt spid="49"/>
                                        </p:tgtEl>
                                      </p:cBhvr>
                                    </p:animEffect>
                                  </p:childTnLst>
                                </p:cTn>
                              </p:par>
                              <p:par>
                                <p:cTn id="51" presetID="23" presetClass="entr" presetSubtype="288" fill="hold" nodeType="withEffect">
                                  <p:stCondLst>
                                    <p:cond delay="500"/>
                                  </p:stCondLst>
                                  <p:childTnLst>
                                    <p:set>
                                      <p:cBhvr>
                                        <p:cTn id="52" dur="1" fill="hold">
                                          <p:stCondLst>
                                            <p:cond delay="0"/>
                                          </p:stCondLst>
                                        </p:cTn>
                                        <p:tgtEl>
                                          <p:spTgt spid="61"/>
                                        </p:tgtEl>
                                        <p:attrNameLst>
                                          <p:attrName>style.visibility</p:attrName>
                                        </p:attrNameLst>
                                      </p:cBhvr>
                                      <p:to>
                                        <p:strVal val="visible"/>
                                      </p:to>
                                    </p:set>
                                    <p:anim calcmode="lin" valueType="num">
                                      <p:cBhvr>
                                        <p:cTn id="53" dur="750" fill="hold"/>
                                        <p:tgtEl>
                                          <p:spTgt spid="61"/>
                                        </p:tgtEl>
                                        <p:attrNameLst>
                                          <p:attrName>ppt_w</p:attrName>
                                        </p:attrNameLst>
                                      </p:cBhvr>
                                      <p:tavLst>
                                        <p:tav tm="0">
                                          <p:val>
                                            <p:strVal val="4/3*#ppt_w"/>
                                          </p:val>
                                        </p:tav>
                                        <p:tav tm="100000">
                                          <p:val>
                                            <p:strVal val="#ppt_w"/>
                                          </p:val>
                                        </p:tav>
                                      </p:tavLst>
                                    </p:anim>
                                    <p:anim calcmode="lin" valueType="num">
                                      <p:cBhvr>
                                        <p:cTn id="54" dur="750" fill="hold"/>
                                        <p:tgtEl>
                                          <p:spTgt spid="61"/>
                                        </p:tgtEl>
                                        <p:attrNameLst>
                                          <p:attrName>ppt_h</p:attrName>
                                        </p:attrNameLst>
                                      </p:cBhvr>
                                      <p:tavLst>
                                        <p:tav tm="0">
                                          <p:val>
                                            <p:strVal val="4/3*#ppt_h"/>
                                          </p:val>
                                        </p:tav>
                                        <p:tav tm="100000">
                                          <p:val>
                                            <p:strVal val="#ppt_h"/>
                                          </p:val>
                                        </p:tav>
                                      </p:tavLst>
                                    </p:anim>
                                  </p:childTnLst>
                                </p:cTn>
                              </p:par>
                              <p:par>
                                <p:cTn id="55" presetID="10" presetClass="entr" presetSubtype="0" fill="hold" nodeType="withEffect">
                                  <p:stCondLst>
                                    <p:cond delay="50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750"/>
                                        <p:tgtEl>
                                          <p:spTgt spid="61"/>
                                        </p:tgtEl>
                                      </p:cBhvr>
                                    </p:animEffect>
                                  </p:childTnLst>
                                </p:cTn>
                              </p:par>
                              <p:par>
                                <p:cTn id="58" presetID="23" presetClass="entr" presetSubtype="288" fill="hold" nodeType="withEffect">
                                  <p:stCondLst>
                                    <p:cond delay="500"/>
                                  </p:stCondLst>
                                  <p:childTnLst>
                                    <p:set>
                                      <p:cBhvr>
                                        <p:cTn id="59" dur="1" fill="hold">
                                          <p:stCondLst>
                                            <p:cond delay="0"/>
                                          </p:stCondLst>
                                        </p:cTn>
                                        <p:tgtEl>
                                          <p:spTgt spid="64"/>
                                        </p:tgtEl>
                                        <p:attrNameLst>
                                          <p:attrName>style.visibility</p:attrName>
                                        </p:attrNameLst>
                                      </p:cBhvr>
                                      <p:to>
                                        <p:strVal val="visible"/>
                                      </p:to>
                                    </p:set>
                                    <p:anim calcmode="lin" valueType="num">
                                      <p:cBhvr>
                                        <p:cTn id="60" dur="750" fill="hold"/>
                                        <p:tgtEl>
                                          <p:spTgt spid="64"/>
                                        </p:tgtEl>
                                        <p:attrNameLst>
                                          <p:attrName>ppt_w</p:attrName>
                                        </p:attrNameLst>
                                      </p:cBhvr>
                                      <p:tavLst>
                                        <p:tav tm="0">
                                          <p:val>
                                            <p:strVal val="4/3*#ppt_w"/>
                                          </p:val>
                                        </p:tav>
                                        <p:tav tm="100000">
                                          <p:val>
                                            <p:strVal val="#ppt_w"/>
                                          </p:val>
                                        </p:tav>
                                      </p:tavLst>
                                    </p:anim>
                                    <p:anim calcmode="lin" valueType="num">
                                      <p:cBhvr>
                                        <p:cTn id="61" dur="750" fill="hold"/>
                                        <p:tgtEl>
                                          <p:spTgt spid="64"/>
                                        </p:tgtEl>
                                        <p:attrNameLst>
                                          <p:attrName>ppt_h</p:attrName>
                                        </p:attrNameLst>
                                      </p:cBhvr>
                                      <p:tavLst>
                                        <p:tav tm="0">
                                          <p:val>
                                            <p:strVal val="4/3*#ppt_h"/>
                                          </p:val>
                                        </p:tav>
                                        <p:tav tm="100000">
                                          <p:val>
                                            <p:strVal val="#ppt_h"/>
                                          </p:val>
                                        </p:tav>
                                      </p:tavLst>
                                    </p:anim>
                                  </p:childTnLst>
                                </p:cTn>
                              </p:par>
                              <p:par>
                                <p:cTn id="62" presetID="10" presetClass="entr" presetSubtype="0" fill="hold" nodeType="withEffect">
                                  <p:stCondLst>
                                    <p:cond delay="5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750"/>
                                        <p:tgtEl>
                                          <p:spTgt spid="64"/>
                                        </p:tgtEl>
                                      </p:cBhvr>
                                    </p:animEffect>
                                  </p:childTnLst>
                                </p:cTn>
                              </p:par>
                              <p:par>
                                <p:cTn id="65" presetID="23" presetClass="entr" presetSubtype="288" fill="hold" grpId="0" nodeType="withEffect">
                                  <p:stCondLst>
                                    <p:cond delay="500"/>
                                  </p:stCondLst>
                                  <p:childTnLst>
                                    <p:set>
                                      <p:cBhvr>
                                        <p:cTn id="66" dur="1" fill="hold">
                                          <p:stCondLst>
                                            <p:cond delay="0"/>
                                          </p:stCondLst>
                                        </p:cTn>
                                        <p:tgtEl>
                                          <p:spTgt spid="74"/>
                                        </p:tgtEl>
                                        <p:attrNameLst>
                                          <p:attrName>style.visibility</p:attrName>
                                        </p:attrNameLst>
                                      </p:cBhvr>
                                      <p:to>
                                        <p:strVal val="visible"/>
                                      </p:to>
                                    </p:set>
                                    <p:anim calcmode="lin" valueType="num">
                                      <p:cBhvr>
                                        <p:cTn id="67" dur="750" fill="hold"/>
                                        <p:tgtEl>
                                          <p:spTgt spid="74"/>
                                        </p:tgtEl>
                                        <p:attrNameLst>
                                          <p:attrName>ppt_w</p:attrName>
                                        </p:attrNameLst>
                                      </p:cBhvr>
                                      <p:tavLst>
                                        <p:tav tm="0">
                                          <p:val>
                                            <p:strVal val="4/3*#ppt_w"/>
                                          </p:val>
                                        </p:tav>
                                        <p:tav tm="100000">
                                          <p:val>
                                            <p:strVal val="#ppt_w"/>
                                          </p:val>
                                        </p:tav>
                                      </p:tavLst>
                                    </p:anim>
                                    <p:anim calcmode="lin" valueType="num">
                                      <p:cBhvr>
                                        <p:cTn id="68" dur="750" fill="hold"/>
                                        <p:tgtEl>
                                          <p:spTgt spid="74"/>
                                        </p:tgtEl>
                                        <p:attrNameLst>
                                          <p:attrName>ppt_h</p:attrName>
                                        </p:attrNameLst>
                                      </p:cBhvr>
                                      <p:tavLst>
                                        <p:tav tm="0">
                                          <p:val>
                                            <p:strVal val="4/3*#ppt_h"/>
                                          </p:val>
                                        </p:tav>
                                        <p:tav tm="100000">
                                          <p:val>
                                            <p:strVal val="#ppt_h"/>
                                          </p:val>
                                        </p:tav>
                                      </p:tavLst>
                                    </p:anim>
                                  </p:childTnLst>
                                </p:cTn>
                              </p:par>
                              <p:par>
                                <p:cTn id="69" presetID="10" presetClass="entr" presetSubtype="0" fill="hold" grpId="1" nodeType="withEffect">
                                  <p:stCondLst>
                                    <p:cond delay="50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750"/>
                                        <p:tgtEl>
                                          <p:spTgt spid="74"/>
                                        </p:tgtEl>
                                      </p:cBhvr>
                                    </p:animEffect>
                                  </p:childTnLst>
                                </p:cTn>
                              </p:par>
                              <p:par>
                                <p:cTn id="72" presetID="23" presetClass="entr" presetSubtype="288" fill="hold" nodeType="withEffect">
                                  <p:stCondLst>
                                    <p:cond delay="500"/>
                                  </p:stCondLst>
                                  <p:childTnLst>
                                    <p:set>
                                      <p:cBhvr>
                                        <p:cTn id="73" dur="1" fill="hold">
                                          <p:stCondLst>
                                            <p:cond delay="0"/>
                                          </p:stCondLst>
                                        </p:cTn>
                                        <p:tgtEl>
                                          <p:spTgt spid="9220"/>
                                        </p:tgtEl>
                                        <p:attrNameLst>
                                          <p:attrName>style.visibility</p:attrName>
                                        </p:attrNameLst>
                                      </p:cBhvr>
                                      <p:to>
                                        <p:strVal val="visible"/>
                                      </p:to>
                                    </p:set>
                                    <p:anim calcmode="lin" valueType="num">
                                      <p:cBhvr>
                                        <p:cTn id="74" dur="750" fill="hold"/>
                                        <p:tgtEl>
                                          <p:spTgt spid="9220"/>
                                        </p:tgtEl>
                                        <p:attrNameLst>
                                          <p:attrName>ppt_w</p:attrName>
                                        </p:attrNameLst>
                                      </p:cBhvr>
                                      <p:tavLst>
                                        <p:tav tm="0">
                                          <p:val>
                                            <p:strVal val="4/3*#ppt_w"/>
                                          </p:val>
                                        </p:tav>
                                        <p:tav tm="100000">
                                          <p:val>
                                            <p:strVal val="#ppt_w"/>
                                          </p:val>
                                        </p:tav>
                                      </p:tavLst>
                                    </p:anim>
                                    <p:anim calcmode="lin" valueType="num">
                                      <p:cBhvr>
                                        <p:cTn id="75" dur="750" fill="hold"/>
                                        <p:tgtEl>
                                          <p:spTgt spid="9220"/>
                                        </p:tgtEl>
                                        <p:attrNameLst>
                                          <p:attrName>ppt_h</p:attrName>
                                        </p:attrNameLst>
                                      </p:cBhvr>
                                      <p:tavLst>
                                        <p:tav tm="0">
                                          <p:val>
                                            <p:strVal val="4/3*#ppt_h"/>
                                          </p:val>
                                        </p:tav>
                                        <p:tav tm="100000">
                                          <p:val>
                                            <p:strVal val="#ppt_h"/>
                                          </p:val>
                                        </p:tav>
                                      </p:tavLst>
                                    </p:anim>
                                  </p:childTnLst>
                                </p:cTn>
                              </p:par>
                              <p:par>
                                <p:cTn id="76" presetID="10" presetClass="entr" presetSubtype="0" fill="hold" nodeType="withEffect">
                                  <p:stCondLst>
                                    <p:cond delay="500"/>
                                  </p:stCondLst>
                                  <p:childTnLst>
                                    <p:set>
                                      <p:cBhvr>
                                        <p:cTn id="77" dur="1" fill="hold">
                                          <p:stCondLst>
                                            <p:cond delay="0"/>
                                          </p:stCondLst>
                                        </p:cTn>
                                        <p:tgtEl>
                                          <p:spTgt spid="9220"/>
                                        </p:tgtEl>
                                        <p:attrNameLst>
                                          <p:attrName>style.visibility</p:attrName>
                                        </p:attrNameLst>
                                      </p:cBhvr>
                                      <p:to>
                                        <p:strVal val="visible"/>
                                      </p:to>
                                    </p:set>
                                    <p:animEffect transition="in" filter="fade">
                                      <p:cBhvr>
                                        <p:cTn id="78" dur="750"/>
                                        <p:tgtEl>
                                          <p:spTgt spid="9220"/>
                                        </p:tgtEl>
                                      </p:cBhvr>
                                    </p:animEffect>
                                  </p:childTnLst>
                                </p:cTn>
                              </p:par>
                              <p:par>
                                <p:cTn id="79" presetID="23" presetClass="entr" presetSubtype="288" fill="hold" nodeType="withEffect">
                                  <p:stCondLst>
                                    <p:cond delay="500"/>
                                  </p:stCondLst>
                                  <p:childTnLst>
                                    <p:set>
                                      <p:cBhvr>
                                        <p:cTn id="80" dur="1" fill="hold">
                                          <p:stCondLst>
                                            <p:cond delay="0"/>
                                          </p:stCondLst>
                                        </p:cTn>
                                        <p:tgtEl>
                                          <p:spTgt spid="71"/>
                                        </p:tgtEl>
                                        <p:attrNameLst>
                                          <p:attrName>style.visibility</p:attrName>
                                        </p:attrNameLst>
                                      </p:cBhvr>
                                      <p:to>
                                        <p:strVal val="visible"/>
                                      </p:to>
                                    </p:set>
                                    <p:anim calcmode="lin" valueType="num">
                                      <p:cBhvr>
                                        <p:cTn id="81" dur="750" fill="hold"/>
                                        <p:tgtEl>
                                          <p:spTgt spid="71"/>
                                        </p:tgtEl>
                                        <p:attrNameLst>
                                          <p:attrName>ppt_w</p:attrName>
                                        </p:attrNameLst>
                                      </p:cBhvr>
                                      <p:tavLst>
                                        <p:tav tm="0">
                                          <p:val>
                                            <p:strVal val="4/3*#ppt_w"/>
                                          </p:val>
                                        </p:tav>
                                        <p:tav tm="100000">
                                          <p:val>
                                            <p:strVal val="#ppt_w"/>
                                          </p:val>
                                        </p:tav>
                                      </p:tavLst>
                                    </p:anim>
                                    <p:anim calcmode="lin" valueType="num">
                                      <p:cBhvr>
                                        <p:cTn id="82" dur="750" fill="hold"/>
                                        <p:tgtEl>
                                          <p:spTgt spid="71"/>
                                        </p:tgtEl>
                                        <p:attrNameLst>
                                          <p:attrName>ppt_h</p:attrName>
                                        </p:attrNameLst>
                                      </p:cBhvr>
                                      <p:tavLst>
                                        <p:tav tm="0">
                                          <p:val>
                                            <p:strVal val="4/3*#ppt_h"/>
                                          </p:val>
                                        </p:tav>
                                        <p:tav tm="100000">
                                          <p:val>
                                            <p:strVal val="#ppt_h"/>
                                          </p:val>
                                        </p:tav>
                                      </p:tavLst>
                                    </p:anim>
                                  </p:childTnLst>
                                </p:cTn>
                              </p:par>
                              <p:par>
                                <p:cTn id="83" presetID="10" presetClass="entr" presetSubtype="0" fill="hold" nodeType="withEffect">
                                  <p:stCondLst>
                                    <p:cond delay="50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750"/>
                                        <p:tgtEl>
                                          <p:spTgt spid="71"/>
                                        </p:tgtEl>
                                      </p:cBhvr>
                                    </p:animEffect>
                                  </p:childTnLst>
                                </p:cTn>
                              </p:par>
                              <p:par>
                                <p:cTn id="86" presetID="23" presetClass="entr" presetSubtype="288" fill="hold" nodeType="withEffect">
                                  <p:stCondLst>
                                    <p:cond delay="500"/>
                                  </p:stCondLst>
                                  <p:childTnLst>
                                    <p:set>
                                      <p:cBhvr>
                                        <p:cTn id="87" dur="1" fill="hold">
                                          <p:stCondLst>
                                            <p:cond delay="0"/>
                                          </p:stCondLst>
                                        </p:cTn>
                                        <p:tgtEl>
                                          <p:spTgt spid="58"/>
                                        </p:tgtEl>
                                        <p:attrNameLst>
                                          <p:attrName>style.visibility</p:attrName>
                                        </p:attrNameLst>
                                      </p:cBhvr>
                                      <p:to>
                                        <p:strVal val="visible"/>
                                      </p:to>
                                    </p:set>
                                    <p:anim calcmode="lin" valueType="num">
                                      <p:cBhvr>
                                        <p:cTn id="88" dur="750" fill="hold"/>
                                        <p:tgtEl>
                                          <p:spTgt spid="58"/>
                                        </p:tgtEl>
                                        <p:attrNameLst>
                                          <p:attrName>ppt_w</p:attrName>
                                        </p:attrNameLst>
                                      </p:cBhvr>
                                      <p:tavLst>
                                        <p:tav tm="0">
                                          <p:val>
                                            <p:strVal val="4/3*#ppt_w"/>
                                          </p:val>
                                        </p:tav>
                                        <p:tav tm="100000">
                                          <p:val>
                                            <p:strVal val="#ppt_w"/>
                                          </p:val>
                                        </p:tav>
                                      </p:tavLst>
                                    </p:anim>
                                    <p:anim calcmode="lin" valueType="num">
                                      <p:cBhvr>
                                        <p:cTn id="89" dur="750" fill="hold"/>
                                        <p:tgtEl>
                                          <p:spTgt spid="58"/>
                                        </p:tgtEl>
                                        <p:attrNameLst>
                                          <p:attrName>ppt_h</p:attrName>
                                        </p:attrNameLst>
                                      </p:cBhvr>
                                      <p:tavLst>
                                        <p:tav tm="0">
                                          <p:val>
                                            <p:strVal val="4/3*#ppt_h"/>
                                          </p:val>
                                        </p:tav>
                                        <p:tav tm="100000">
                                          <p:val>
                                            <p:strVal val="#ppt_h"/>
                                          </p:val>
                                        </p:tav>
                                      </p:tavLst>
                                    </p:anim>
                                  </p:childTnLst>
                                </p:cTn>
                              </p:par>
                              <p:par>
                                <p:cTn id="90" presetID="10" presetClass="entr" presetSubtype="0" fill="hold" nodeType="withEffect">
                                  <p:stCondLst>
                                    <p:cond delay="50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750"/>
                                        <p:tgtEl>
                                          <p:spTgt spid="58"/>
                                        </p:tgtEl>
                                      </p:cBhvr>
                                    </p:animEffect>
                                  </p:childTnLst>
                                </p:cTn>
                              </p:par>
                              <p:par>
                                <p:cTn id="93" presetID="23" presetClass="entr" presetSubtype="288" fill="hold" nodeType="withEffect">
                                  <p:stCondLst>
                                    <p:cond delay="500"/>
                                  </p:stCondLst>
                                  <p:childTnLst>
                                    <p:set>
                                      <p:cBhvr>
                                        <p:cTn id="94" dur="1" fill="hold">
                                          <p:stCondLst>
                                            <p:cond delay="0"/>
                                          </p:stCondLst>
                                        </p:cTn>
                                        <p:tgtEl>
                                          <p:spTgt spid="50"/>
                                        </p:tgtEl>
                                        <p:attrNameLst>
                                          <p:attrName>style.visibility</p:attrName>
                                        </p:attrNameLst>
                                      </p:cBhvr>
                                      <p:to>
                                        <p:strVal val="visible"/>
                                      </p:to>
                                    </p:set>
                                    <p:anim calcmode="lin" valueType="num">
                                      <p:cBhvr>
                                        <p:cTn id="95" dur="750" fill="hold"/>
                                        <p:tgtEl>
                                          <p:spTgt spid="50"/>
                                        </p:tgtEl>
                                        <p:attrNameLst>
                                          <p:attrName>ppt_w</p:attrName>
                                        </p:attrNameLst>
                                      </p:cBhvr>
                                      <p:tavLst>
                                        <p:tav tm="0">
                                          <p:val>
                                            <p:strVal val="4/3*#ppt_w"/>
                                          </p:val>
                                        </p:tav>
                                        <p:tav tm="100000">
                                          <p:val>
                                            <p:strVal val="#ppt_w"/>
                                          </p:val>
                                        </p:tav>
                                      </p:tavLst>
                                    </p:anim>
                                    <p:anim calcmode="lin" valueType="num">
                                      <p:cBhvr>
                                        <p:cTn id="96" dur="750" fill="hold"/>
                                        <p:tgtEl>
                                          <p:spTgt spid="50"/>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750"/>
                                        <p:tgtEl>
                                          <p:spTgt spid="50"/>
                                        </p:tgtEl>
                                      </p:cBhvr>
                                    </p:animEffect>
                                  </p:childTnLst>
                                </p:cTn>
                              </p:par>
                              <p:par>
                                <p:cTn id="100" presetID="23" presetClass="entr" presetSubtype="288" fill="hold" nodeType="withEffect">
                                  <p:stCondLst>
                                    <p:cond delay="500"/>
                                  </p:stCondLst>
                                  <p:childTnLst>
                                    <p:set>
                                      <p:cBhvr>
                                        <p:cTn id="101" dur="1" fill="hold">
                                          <p:stCondLst>
                                            <p:cond delay="0"/>
                                          </p:stCondLst>
                                        </p:cTn>
                                        <p:tgtEl>
                                          <p:spTgt spid="9219"/>
                                        </p:tgtEl>
                                        <p:attrNameLst>
                                          <p:attrName>style.visibility</p:attrName>
                                        </p:attrNameLst>
                                      </p:cBhvr>
                                      <p:to>
                                        <p:strVal val="visible"/>
                                      </p:to>
                                    </p:set>
                                    <p:anim calcmode="lin" valueType="num">
                                      <p:cBhvr>
                                        <p:cTn id="102" dur="750" fill="hold"/>
                                        <p:tgtEl>
                                          <p:spTgt spid="9219"/>
                                        </p:tgtEl>
                                        <p:attrNameLst>
                                          <p:attrName>ppt_w</p:attrName>
                                        </p:attrNameLst>
                                      </p:cBhvr>
                                      <p:tavLst>
                                        <p:tav tm="0">
                                          <p:val>
                                            <p:strVal val="4/3*#ppt_w"/>
                                          </p:val>
                                        </p:tav>
                                        <p:tav tm="100000">
                                          <p:val>
                                            <p:strVal val="#ppt_w"/>
                                          </p:val>
                                        </p:tav>
                                      </p:tavLst>
                                    </p:anim>
                                    <p:anim calcmode="lin" valueType="num">
                                      <p:cBhvr>
                                        <p:cTn id="103" dur="750" fill="hold"/>
                                        <p:tgtEl>
                                          <p:spTgt spid="9219"/>
                                        </p:tgtEl>
                                        <p:attrNameLst>
                                          <p:attrName>ppt_h</p:attrName>
                                        </p:attrNameLst>
                                      </p:cBhvr>
                                      <p:tavLst>
                                        <p:tav tm="0">
                                          <p:val>
                                            <p:strVal val="4/3*#ppt_h"/>
                                          </p:val>
                                        </p:tav>
                                        <p:tav tm="100000">
                                          <p:val>
                                            <p:strVal val="#ppt_h"/>
                                          </p:val>
                                        </p:tav>
                                      </p:tavLst>
                                    </p:anim>
                                  </p:childTnLst>
                                </p:cTn>
                              </p:par>
                              <p:par>
                                <p:cTn id="104" presetID="10" presetClass="entr" presetSubtype="0" fill="hold" nodeType="withEffect">
                                  <p:stCondLst>
                                    <p:cond delay="500"/>
                                  </p:stCondLst>
                                  <p:childTnLst>
                                    <p:set>
                                      <p:cBhvr>
                                        <p:cTn id="105" dur="1" fill="hold">
                                          <p:stCondLst>
                                            <p:cond delay="0"/>
                                          </p:stCondLst>
                                        </p:cTn>
                                        <p:tgtEl>
                                          <p:spTgt spid="9219"/>
                                        </p:tgtEl>
                                        <p:attrNameLst>
                                          <p:attrName>style.visibility</p:attrName>
                                        </p:attrNameLst>
                                      </p:cBhvr>
                                      <p:to>
                                        <p:strVal val="visible"/>
                                      </p:to>
                                    </p:set>
                                    <p:animEffect transition="in" filter="fade">
                                      <p:cBhvr>
                                        <p:cTn id="106" dur="750"/>
                                        <p:tgtEl>
                                          <p:spTgt spid="9219"/>
                                        </p:tgtEl>
                                      </p:cBhvr>
                                    </p:animEffect>
                                  </p:childTnLst>
                                </p:cTn>
                              </p:par>
                              <p:par>
                                <p:cTn id="107" presetID="23" presetClass="entr" presetSubtype="288" fill="hold" grpId="0" nodeType="withEffect">
                                  <p:stCondLst>
                                    <p:cond delay="500"/>
                                  </p:stCondLst>
                                  <p:childTnLst>
                                    <p:set>
                                      <p:cBhvr>
                                        <p:cTn id="108" dur="1" fill="hold">
                                          <p:stCondLst>
                                            <p:cond delay="0"/>
                                          </p:stCondLst>
                                        </p:cTn>
                                        <p:tgtEl>
                                          <p:spTgt spid="70"/>
                                        </p:tgtEl>
                                        <p:attrNameLst>
                                          <p:attrName>style.visibility</p:attrName>
                                        </p:attrNameLst>
                                      </p:cBhvr>
                                      <p:to>
                                        <p:strVal val="visible"/>
                                      </p:to>
                                    </p:set>
                                    <p:anim calcmode="lin" valueType="num">
                                      <p:cBhvr>
                                        <p:cTn id="109" dur="750" fill="hold"/>
                                        <p:tgtEl>
                                          <p:spTgt spid="70"/>
                                        </p:tgtEl>
                                        <p:attrNameLst>
                                          <p:attrName>ppt_w</p:attrName>
                                        </p:attrNameLst>
                                      </p:cBhvr>
                                      <p:tavLst>
                                        <p:tav tm="0">
                                          <p:val>
                                            <p:strVal val="4/3*#ppt_w"/>
                                          </p:val>
                                        </p:tav>
                                        <p:tav tm="100000">
                                          <p:val>
                                            <p:strVal val="#ppt_w"/>
                                          </p:val>
                                        </p:tav>
                                      </p:tavLst>
                                    </p:anim>
                                    <p:anim calcmode="lin" valueType="num">
                                      <p:cBhvr>
                                        <p:cTn id="110" dur="750" fill="hold"/>
                                        <p:tgtEl>
                                          <p:spTgt spid="70"/>
                                        </p:tgtEl>
                                        <p:attrNameLst>
                                          <p:attrName>ppt_h</p:attrName>
                                        </p:attrNameLst>
                                      </p:cBhvr>
                                      <p:tavLst>
                                        <p:tav tm="0">
                                          <p:val>
                                            <p:strVal val="4/3*#ppt_h"/>
                                          </p:val>
                                        </p:tav>
                                        <p:tav tm="100000">
                                          <p:val>
                                            <p:strVal val="#ppt_h"/>
                                          </p:val>
                                        </p:tav>
                                      </p:tavLst>
                                    </p:anim>
                                  </p:childTnLst>
                                </p:cTn>
                              </p:par>
                              <p:par>
                                <p:cTn id="111" presetID="10" presetClass="entr" presetSubtype="0" fill="hold" grpId="1" nodeType="withEffect">
                                  <p:stCondLst>
                                    <p:cond delay="500"/>
                                  </p:stCondLst>
                                  <p:childTnLst>
                                    <p:set>
                                      <p:cBhvr>
                                        <p:cTn id="112" dur="1" fill="hold">
                                          <p:stCondLst>
                                            <p:cond delay="0"/>
                                          </p:stCondLst>
                                        </p:cTn>
                                        <p:tgtEl>
                                          <p:spTgt spid="70"/>
                                        </p:tgtEl>
                                        <p:attrNameLst>
                                          <p:attrName>style.visibility</p:attrName>
                                        </p:attrNameLst>
                                      </p:cBhvr>
                                      <p:to>
                                        <p:strVal val="visible"/>
                                      </p:to>
                                    </p:set>
                                    <p:animEffect transition="in" filter="fade">
                                      <p:cBhvr>
                                        <p:cTn id="113" dur="7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P spid="37" grpId="0"/>
      <p:bldP spid="38" grpId="0"/>
      <p:bldP spid="39" grpId="0"/>
      <p:bldP spid="40" grpId="0"/>
      <p:bldP spid="41" grpId="0"/>
      <p:bldP spid="42" grpId="0"/>
      <p:bldP spid="43" grpId="0"/>
      <p:bldP spid="44" grpId="0"/>
      <p:bldP spid="45" grpId="0"/>
      <p:bldP spid="46" grpId="0"/>
      <p:bldP spid="49" grpId="0" animBg="1"/>
      <p:bldP spid="49" grpId="1" animBg="1"/>
      <p:bldP spid="70" grpId="0" animBg="1"/>
      <p:bldP spid="70" grpId="1" animBg="1"/>
      <p:bldP spid="74" grpId="0" animBg="1"/>
      <p:bldP spid="7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id" hidden="1"/>
          <p:cNvGrpSpPr/>
          <p:nvPr/>
        </p:nvGrpSpPr>
        <p:grpSpPr>
          <a:xfrm>
            <a:off x="-4" y="1784"/>
            <a:ext cx="12192004" cy="6854433"/>
            <a:chOff x="-4" y="-1"/>
            <a:chExt cx="12198354" cy="6858003"/>
          </a:xfrm>
          <a:solidFill>
            <a:schemeClr val="accent2">
              <a:alpha val="69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46912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2670172"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128779"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5" name="Rechthoek 94"/>
            <p:cNvSpPr/>
            <p:nvPr/>
          </p:nvSpPr>
          <p:spPr>
            <a:xfrm rot="10800000">
              <a:off x="34727" y="5518026"/>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6" name="Rechthoek 95"/>
            <p:cNvSpPr/>
            <p:nvPr/>
          </p:nvSpPr>
          <p:spPr>
            <a:xfrm rot="10800000">
              <a:off x="34727" y="3275124"/>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7" name="Titel 6"/>
          <p:cNvSpPr>
            <a:spLocks noGrp="1"/>
          </p:cNvSpPr>
          <p:nvPr>
            <p:ph type="title"/>
          </p:nvPr>
        </p:nvSpPr>
        <p:spPr/>
        <p:txBody>
          <a:bodyPr/>
          <a:lstStyle/>
          <a:p>
            <a:r>
              <a:rPr lang="en-GB" dirty="0"/>
              <a:t>Q-Park typeface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20</a:t>
            </a:fld>
            <a:endParaRPr lang="en-GB" dirty="0"/>
          </a:p>
        </p:txBody>
      </p:sp>
      <p:grpSp>
        <p:nvGrpSpPr>
          <p:cNvPr id="66" name="Groep 65"/>
          <p:cNvGrpSpPr/>
          <p:nvPr/>
        </p:nvGrpSpPr>
        <p:grpSpPr>
          <a:xfrm>
            <a:off x="572584" y="1176616"/>
            <a:ext cx="5451840" cy="2098587"/>
            <a:chOff x="572882" y="1175443"/>
            <a:chExt cx="5454680" cy="2099680"/>
          </a:xfrm>
          <a:solidFill>
            <a:schemeClr val="accent1"/>
          </a:solidFill>
        </p:grpSpPr>
        <p:sp>
          <p:nvSpPr>
            <p:cNvPr id="8" name="Rechthoek 7"/>
            <p:cNvSpPr/>
            <p:nvPr/>
          </p:nvSpPr>
          <p:spPr>
            <a:xfrm>
              <a:off x="572882" y="1175443"/>
              <a:ext cx="5454680" cy="2099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1963" tIns="1403269" rIns="71963" bIns="71963" rtlCol="0" anchor="t" anchorCtr="0"/>
            <a:lstStyle/>
            <a:p>
              <a:pPr algn="ctr"/>
              <a:r>
                <a:rPr lang="en-GB" sz="1799" dirty="0">
                  <a:solidFill>
                    <a:schemeClr val="bg1"/>
                  </a:solidFill>
                </a:rPr>
                <a:t>Basic typeface is FuturaT (digital alternative is Arial)</a:t>
              </a:r>
            </a:p>
          </p:txBody>
        </p:sp>
        <p:cxnSp>
          <p:nvCxnSpPr>
            <p:cNvPr id="27" name="Rechte verbindingslijn 26"/>
            <p:cNvCxnSpPr>
              <a:stCxn id="8" idx="1"/>
              <a:endCxn id="8" idx="3"/>
            </p:cNvCxnSpPr>
            <p:nvPr/>
          </p:nvCxnSpPr>
          <p:spPr>
            <a:xfrm>
              <a:off x="1046222" y="2225283"/>
              <a:ext cx="450800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1937911" y="1414517"/>
              <a:ext cx="1296144" cy="646331"/>
            </a:xfrm>
            <a:prstGeom prst="rect">
              <a:avLst/>
            </a:prstGeom>
            <a:noFill/>
          </p:spPr>
          <p:txBody>
            <a:bodyPr wrap="square" rtlCol="0" anchor="ctr">
              <a:spAutoFit/>
            </a:bodyPr>
            <a:lstStyle/>
            <a:p>
              <a:pPr algn="ctr"/>
              <a:r>
                <a:rPr lang="en-GB" sz="3598" dirty="0">
                  <a:solidFill>
                    <a:schemeClr val="bg1"/>
                  </a:solidFill>
                </a:rPr>
                <a:t>AaBb</a:t>
              </a:r>
            </a:p>
          </p:txBody>
        </p:sp>
        <p:sp>
          <p:nvSpPr>
            <p:cNvPr id="97" name="Tekstvak 96"/>
            <p:cNvSpPr txBox="1"/>
            <p:nvPr/>
          </p:nvSpPr>
          <p:spPr>
            <a:xfrm>
              <a:off x="3377277" y="1429906"/>
              <a:ext cx="1503206" cy="615553"/>
            </a:xfrm>
            <a:prstGeom prst="rect">
              <a:avLst/>
            </a:prstGeom>
            <a:noFill/>
          </p:spPr>
          <p:txBody>
            <a:bodyPr wrap="square" rtlCol="0" anchor="ctr">
              <a:spAutoFit/>
            </a:bodyPr>
            <a:lstStyle/>
            <a:p>
              <a:pPr algn="ctr"/>
              <a:r>
                <a:rPr lang="en-GB" sz="3398" dirty="0">
                  <a:solidFill>
                    <a:schemeClr val="bg1"/>
                  </a:solidFill>
                  <a:latin typeface="Arial" panose="020B0604020202020204" pitchFamily="34" charset="0"/>
                  <a:cs typeface="Arial" panose="020B0604020202020204" pitchFamily="34" charset="0"/>
                </a:rPr>
                <a:t>AaBb</a:t>
              </a:r>
            </a:p>
          </p:txBody>
        </p:sp>
      </p:grpSp>
      <p:grpSp>
        <p:nvGrpSpPr>
          <p:cNvPr id="68" name="Groep 67"/>
          <p:cNvGrpSpPr/>
          <p:nvPr/>
        </p:nvGrpSpPr>
        <p:grpSpPr>
          <a:xfrm>
            <a:off x="572584" y="3418352"/>
            <a:ext cx="2654347" cy="2098587"/>
            <a:chOff x="572882" y="3418346"/>
            <a:chExt cx="2655729" cy="2099680"/>
          </a:xfrm>
        </p:grpSpPr>
        <p:sp>
          <p:nvSpPr>
            <p:cNvPr id="102" name="Rechthoek 101"/>
            <p:cNvSpPr/>
            <p:nvPr/>
          </p:nvSpPr>
          <p:spPr>
            <a:xfrm>
              <a:off x="572882" y="3418346"/>
              <a:ext cx="2655729" cy="209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1259344" rIns="71963" bIns="71963" rtlCol="0" anchor="t" anchorCtr="0"/>
            <a:lstStyle/>
            <a:p>
              <a:pPr algn="ctr"/>
              <a:r>
                <a:rPr lang="en-GB" sz="1799" dirty="0">
                  <a:solidFill>
                    <a:schemeClr val="bg1"/>
                  </a:solidFill>
                </a:rPr>
                <a:t>Typeface for body copy is FuturaT 11pts (Arial 10pts)</a:t>
              </a:r>
            </a:p>
          </p:txBody>
        </p:sp>
        <p:cxnSp>
          <p:nvCxnSpPr>
            <p:cNvPr id="103" name="Rechte verbindingslijn 102"/>
            <p:cNvCxnSpPr>
              <a:stCxn id="102" idx="1"/>
              <a:endCxn id="102" idx="3"/>
            </p:cNvCxnSpPr>
            <p:nvPr/>
          </p:nvCxnSpPr>
          <p:spPr>
            <a:xfrm>
              <a:off x="803338" y="4468186"/>
              <a:ext cx="219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ekstvak 103"/>
            <p:cNvSpPr txBox="1"/>
            <p:nvPr/>
          </p:nvSpPr>
          <p:spPr>
            <a:xfrm>
              <a:off x="1238635" y="3743842"/>
              <a:ext cx="1296144" cy="523220"/>
            </a:xfrm>
            <a:prstGeom prst="rect">
              <a:avLst/>
            </a:prstGeom>
            <a:noFill/>
          </p:spPr>
          <p:txBody>
            <a:bodyPr wrap="square" rtlCol="0" anchor="ctr">
              <a:spAutoFit/>
            </a:bodyPr>
            <a:lstStyle/>
            <a:p>
              <a:pPr algn="ctr"/>
              <a:r>
                <a:rPr lang="en-GB" sz="2799" dirty="0">
                  <a:solidFill>
                    <a:schemeClr val="bg1"/>
                  </a:solidFill>
                </a:rPr>
                <a:t>AaBb</a:t>
              </a:r>
            </a:p>
          </p:txBody>
        </p:sp>
      </p:grpSp>
      <p:grpSp>
        <p:nvGrpSpPr>
          <p:cNvPr id="69" name="Groep 68"/>
          <p:cNvGrpSpPr/>
          <p:nvPr/>
        </p:nvGrpSpPr>
        <p:grpSpPr>
          <a:xfrm>
            <a:off x="3370078" y="3418352"/>
            <a:ext cx="2654347" cy="2098587"/>
            <a:chOff x="3371833" y="3418346"/>
            <a:chExt cx="2655729" cy="2099680"/>
          </a:xfrm>
          <a:solidFill>
            <a:schemeClr val="accent4"/>
          </a:solidFill>
        </p:grpSpPr>
        <p:sp>
          <p:nvSpPr>
            <p:cNvPr id="105" name="Rechthoek 104"/>
            <p:cNvSpPr/>
            <p:nvPr/>
          </p:nvSpPr>
          <p:spPr>
            <a:xfrm>
              <a:off x="3371833" y="3418346"/>
              <a:ext cx="2655729" cy="209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1151400" rIns="71963" bIns="71963" rtlCol="0" anchor="t" anchorCtr="0"/>
            <a:lstStyle/>
            <a:p>
              <a:pPr algn="ctr"/>
              <a:r>
                <a:rPr lang="en-GB" sz="1799" dirty="0">
                  <a:solidFill>
                    <a:schemeClr val="bg1"/>
                  </a:solidFill>
                </a:rPr>
                <a:t>For emphasis, use FuturaTDem or underline (not bold)</a:t>
              </a:r>
            </a:p>
          </p:txBody>
        </p:sp>
        <p:cxnSp>
          <p:nvCxnSpPr>
            <p:cNvPr id="106" name="Rechte verbindingslijn 105"/>
            <p:cNvCxnSpPr>
              <a:stCxn id="105" idx="1"/>
              <a:endCxn id="105" idx="3"/>
            </p:cNvCxnSpPr>
            <p:nvPr/>
          </p:nvCxnSpPr>
          <p:spPr>
            <a:xfrm>
              <a:off x="3602289" y="4468186"/>
              <a:ext cx="2194817"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Tekstvak 106"/>
            <p:cNvSpPr txBox="1"/>
            <p:nvPr/>
          </p:nvSpPr>
          <p:spPr>
            <a:xfrm>
              <a:off x="3684811" y="3774619"/>
              <a:ext cx="974204" cy="461665"/>
            </a:xfrm>
            <a:prstGeom prst="rect">
              <a:avLst/>
            </a:prstGeom>
            <a:noFill/>
          </p:spPr>
          <p:txBody>
            <a:bodyPr wrap="square" rtlCol="0" anchor="ctr">
              <a:spAutoFit/>
            </a:bodyPr>
            <a:lstStyle/>
            <a:p>
              <a:r>
                <a:rPr lang="en-GB" sz="2399" dirty="0">
                  <a:solidFill>
                    <a:schemeClr val="bg1"/>
                  </a:solidFill>
                  <a:latin typeface="+mj-lt"/>
                </a:rPr>
                <a:t>AaBb</a:t>
              </a:r>
            </a:p>
          </p:txBody>
        </p:sp>
        <p:sp>
          <p:nvSpPr>
            <p:cNvPr id="108" name="Tekstvak 107"/>
            <p:cNvSpPr txBox="1"/>
            <p:nvPr/>
          </p:nvSpPr>
          <p:spPr>
            <a:xfrm>
              <a:off x="4731023" y="3774619"/>
              <a:ext cx="974204" cy="461665"/>
            </a:xfrm>
            <a:prstGeom prst="rect">
              <a:avLst/>
            </a:prstGeom>
            <a:noFill/>
          </p:spPr>
          <p:txBody>
            <a:bodyPr wrap="square" rtlCol="0" anchor="ctr">
              <a:spAutoFit/>
            </a:bodyPr>
            <a:lstStyle/>
            <a:p>
              <a:r>
                <a:rPr lang="en-GB" sz="2399" u="sng" dirty="0">
                  <a:solidFill>
                    <a:schemeClr val="bg1"/>
                  </a:solidFill>
                </a:rPr>
                <a:t>AaBb</a:t>
              </a:r>
            </a:p>
          </p:txBody>
        </p:sp>
      </p:grpSp>
      <p:grpSp>
        <p:nvGrpSpPr>
          <p:cNvPr id="70" name="Groep 69"/>
          <p:cNvGrpSpPr/>
          <p:nvPr/>
        </p:nvGrpSpPr>
        <p:grpSpPr>
          <a:xfrm>
            <a:off x="6167574" y="3418352"/>
            <a:ext cx="2654347" cy="2098587"/>
            <a:chOff x="6170786" y="3418346"/>
            <a:chExt cx="2655729" cy="2099680"/>
          </a:xfrm>
          <a:solidFill>
            <a:schemeClr val="accent4"/>
          </a:solidFill>
        </p:grpSpPr>
        <p:sp>
          <p:nvSpPr>
            <p:cNvPr id="109" name="Rechthoek 108"/>
            <p:cNvSpPr/>
            <p:nvPr/>
          </p:nvSpPr>
          <p:spPr>
            <a:xfrm>
              <a:off x="6170786" y="3418346"/>
              <a:ext cx="2655729" cy="209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1403269" rIns="71963" bIns="71963" rtlCol="0" anchor="t" anchorCtr="0"/>
            <a:lstStyle/>
            <a:p>
              <a:pPr algn="ctr"/>
              <a:r>
                <a:rPr lang="en-GB" sz="1799" dirty="0">
                  <a:solidFill>
                    <a:schemeClr val="bg1"/>
                  </a:solidFill>
                </a:rPr>
                <a:t>Use 1.5 line spacing</a:t>
              </a:r>
            </a:p>
          </p:txBody>
        </p:sp>
        <p:cxnSp>
          <p:nvCxnSpPr>
            <p:cNvPr id="110" name="Rechte verbindingslijn 109"/>
            <p:cNvCxnSpPr>
              <a:stCxn id="109" idx="1"/>
              <a:endCxn id="109" idx="3"/>
            </p:cNvCxnSpPr>
            <p:nvPr/>
          </p:nvCxnSpPr>
          <p:spPr>
            <a:xfrm>
              <a:off x="6401242" y="4468186"/>
              <a:ext cx="2194817"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ep 40"/>
            <p:cNvGrpSpPr/>
            <p:nvPr/>
          </p:nvGrpSpPr>
          <p:grpSpPr>
            <a:xfrm>
              <a:off x="7107286" y="3501008"/>
              <a:ext cx="1152125" cy="915308"/>
              <a:chOff x="7107287" y="3463745"/>
              <a:chExt cx="1405096" cy="915308"/>
            </a:xfrm>
            <a:grpFill/>
          </p:grpSpPr>
          <p:sp>
            <p:nvSpPr>
              <p:cNvPr id="111" name="Tekstvak 110"/>
              <p:cNvSpPr txBox="1"/>
              <p:nvPr/>
            </p:nvSpPr>
            <p:spPr>
              <a:xfrm>
                <a:off x="7107287" y="3463745"/>
                <a:ext cx="487102" cy="461665"/>
              </a:xfrm>
              <a:prstGeom prst="rect">
                <a:avLst/>
              </a:prstGeom>
              <a:noFill/>
            </p:spPr>
            <p:txBody>
              <a:bodyPr wrap="square" rtlCol="0" anchor="ctr">
                <a:spAutoFit/>
              </a:bodyPr>
              <a:lstStyle/>
              <a:p>
                <a:r>
                  <a:rPr lang="en-GB" sz="2399" dirty="0">
                    <a:solidFill>
                      <a:schemeClr val="bg1"/>
                    </a:solidFill>
                    <a:latin typeface="+mj-lt"/>
                  </a:rPr>
                  <a:t>A</a:t>
                </a:r>
              </a:p>
            </p:txBody>
          </p:sp>
          <p:sp>
            <p:nvSpPr>
              <p:cNvPr id="112" name="Tekstvak 111"/>
              <p:cNvSpPr txBox="1"/>
              <p:nvPr/>
            </p:nvSpPr>
            <p:spPr>
              <a:xfrm>
                <a:off x="7107287" y="3917388"/>
                <a:ext cx="487102" cy="461665"/>
              </a:xfrm>
              <a:prstGeom prst="rect">
                <a:avLst/>
              </a:prstGeom>
              <a:noFill/>
            </p:spPr>
            <p:txBody>
              <a:bodyPr wrap="square" rtlCol="0" anchor="ctr">
                <a:spAutoFit/>
              </a:bodyPr>
              <a:lstStyle/>
              <a:p>
                <a:r>
                  <a:rPr lang="en-GB" sz="2399" dirty="0">
                    <a:solidFill>
                      <a:schemeClr val="bg1"/>
                    </a:solidFill>
                    <a:latin typeface="+mj-lt"/>
                  </a:rPr>
                  <a:t>A</a:t>
                </a:r>
              </a:p>
            </p:txBody>
          </p:sp>
          <p:cxnSp>
            <p:nvCxnSpPr>
              <p:cNvPr id="35" name="Rechte verbindingslijn 34"/>
              <p:cNvCxnSpPr/>
              <p:nvPr/>
            </p:nvCxnSpPr>
            <p:spPr>
              <a:xfrm>
                <a:off x="7199502" y="3818350"/>
                <a:ext cx="609600" cy="0"/>
              </a:xfrm>
              <a:prstGeom prst="line">
                <a:avLst/>
              </a:prstGeom>
              <a:grpFill/>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8" name="Rechte verbindingslijn 157"/>
              <p:cNvCxnSpPr/>
              <p:nvPr/>
            </p:nvCxnSpPr>
            <p:spPr>
              <a:xfrm>
                <a:off x="7199502" y="4051960"/>
                <a:ext cx="609600" cy="0"/>
              </a:xfrm>
              <a:prstGeom prst="line">
                <a:avLst/>
              </a:prstGeom>
              <a:grpFill/>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flipV="1">
                <a:off x="7809102" y="3818350"/>
                <a:ext cx="0" cy="233610"/>
              </a:xfrm>
              <a:prstGeom prst="line">
                <a:avLst/>
              </a:prstGeom>
              <a:grpFill/>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9" name="Rechte verbindingslijn 158"/>
              <p:cNvCxnSpPr/>
              <p:nvPr/>
            </p:nvCxnSpPr>
            <p:spPr>
              <a:xfrm>
                <a:off x="7809102" y="3818350"/>
                <a:ext cx="117144" cy="0"/>
              </a:xfrm>
              <a:prstGeom prst="line">
                <a:avLst/>
              </a:prstGeom>
              <a:grpFill/>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60" name="Rechte verbindingslijn 159"/>
              <p:cNvCxnSpPr/>
              <p:nvPr/>
            </p:nvCxnSpPr>
            <p:spPr>
              <a:xfrm>
                <a:off x="7809102" y="4051960"/>
                <a:ext cx="117144" cy="0"/>
              </a:xfrm>
              <a:prstGeom prst="line">
                <a:avLst/>
              </a:prstGeom>
              <a:grpFill/>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Tekstvak 39"/>
              <p:cNvSpPr txBox="1"/>
              <p:nvPr/>
            </p:nvSpPr>
            <p:spPr>
              <a:xfrm>
                <a:off x="7827365" y="3796655"/>
                <a:ext cx="685018" cy="276999"/>
              </a:xfrm>
              <a:prstGeom prst="rect">
                <a:avLst/>
              </a:prstGeom>
              <a:noFill/>
            </p:spPr>
            <p:txBody>
              <a:bodyPr wrap="square" rtlCol="0">
                <a:spAutoFit/>
              </a:bodyPr>
              <a:lstStyle/>
              <a:p>
                <a:r>
                  <a:rPr lang="en-GB" sz="1199" dirty="0">
                    <a:solidFill>
                      <a:schemeClr val="bg1"/>
                    </a:solidFill>
                    <a:latin typeface="+mj-lt"/>
                  </a:rPr>
                  <a:t>1.5</a:t>
                </a:r>
              </a:p>
            </p:txBody>
          </p:sp>
        </p:grpSp>
      </p:grpSp>
      <p:grpSp>
        <p:nvGrpSpPr>
          <p:cNvPr id="71" name="Groep 70"/>
          <p:cNvGrpSpPr/>
          <p:nvPr/>
        </p:nvGrpSpPr>
        <p:grpSpPr>
          <a:xfrm>
            <a:off x="8965068" y="3418352"/>
            <a:ext cx="2654347" cy="2098587"/>
            <a:chOff x="8969737" y="3418346"/>
            <a:chExt cx="2655729" cy="2099680"/>
          </a:xfrm>
        </p:grpSpPr>
        <p:sp>
          <p:nvSpPr>
            <p:cNvPr id="161" name="Rechthoek 160"/>
            <p:cNvSpPr/>
            <p:nvPr/>
          </p:nvSpPr>
          <p:spPr>
            <a:xfrm>
              <a:off x="8969737" y="3418346"/>
              <a:ext cx="2655729" cy="209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1403269" rIns="71963" bIns="71963" rtlCol="0" anchor="t" anchorCtr="0"/>
            <a:lstStyle/>
            <a:p>
              <a:pPr algn="ctr"/>
              <a:r>
                <a:rPr lang="en-GB" sz="1799" dirty="0">
                  <a:solidFill>
                    <a:schemeClr val="bg1"/>
                  </a:solidFill>
                </a:rPr>
                <a:t>Use 0.7 red line thickness</a:t>
              </a:r>
            </a:p>
          </p:txBody>
        </p:sp>
        <p:cxnSp>
          <p:nvCxnSpPr>
            <p:cNvPr id="162" name="Rechte verbindingslijn 161"/>
            <p:cNvCxnSpPr/>
            <p:nvPr/>
          </p:nvCxnSpPr>
          <p:spPr>
            <a:xfrm flipV="1">
              <a:off x="9200558" y="4468186"/>
              <a:ext cx="21944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hthoek 41"/>
            <p:cNvSpPr/>
            <p:nvPr/>
          </p:nvSpPr>
          <p:spPr>
            <a:xfrm>
              <a:off x="9801469" y="3949558"/>
              <a:ext cx="96418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bg1"/>
                </a:solidFill>
              </a:endParaRPr>
            </a:p>
          </p:txBody>
        </p:sp>
      </p:grpSp>
      <p:grpSp>
        <p:nvGrpSpPr>
          <p:cNvPr id="67" name="Groep 66"/>
          <p:cNvGrpSpPr/>
          <p:nvPr/>
        </p:nvGrpSpPr>
        <p:grpSpPr>
          <a:xfrm>
            <a:off x="6167574" y="1176617"/>
            <a:ext cx="5451840" cy="2098586"/>
            <a:chOff x="6170786" y="1175443"/>
            <a:chExt cx="5454680" cy="2099679"/>
          </a:xfrm>
        </p:grpSpPr>
        <p:sp>
          <p:nvSpPr>
            <p:cNvPr id="98" name="Rechthoek 97"/>
            <p:cNvSpPr/>
            <p:nvPr/>
          </p:nvSpPr>
          <p:spPr>
            <a:xfrm>
              <a:off x="6170786" y="1175443"/>
              <a:ext cx="5454680" cy="20996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1151400" rIns="71963" bIns="71963" rtlCol="0" anchor="t" anchorCtr="0"/>
            <a:lstStyle/>
            <a:p>
              <a:pPr algn="ctr"/>
              <a:r>
                <a:rPr lang="en-GB" sz="1799" dirty="0">
                  <a:solidFill>
                    <a:schemeClr val="bg1"/>
                  </a:solidFill>
                  <a:latin typeface="+mj-lt"/>
                </a:rPr>
                <a:t>Install FuturaT</a:t>
              </a:r>
              <a:br>
                <a:rPr lang="en-GB" sz="1799" dirty="0">
                  <a:solidFill>
                    <a:schemeClr val="bg1"/>
                  </a:solidFill>
                  <a:latin typeface="+mj-lt"/>
                </a:rPr>
              </a:br>
              <a:r>
                <a:rPr lang="en-GB" sz="1799" dirty="0">
                  <a:solidFill>
                    <a:schemeClr val="bg1"/>
                  </a:solidFill>
                </a:rPr>
                <a:t>Fonts Q-Park / Start / Configuration screen /</a:t>
              </a:r>
              <a:br>
                <a:rPr lang="en-GB" sz="1799" dirty="0">
                  <a:solidFill>
                    <a:schemeClr val="bg1"/>
                  </a:solidFill>
                </a:rPr>
              </a:br>
              <a:r>
                <a:rPr lang="en-GB" sz="1799" dirty="0">
                  <a:solidFill>
                    <a:schemeClr val="bg1"/>
                  </a:solidFill>
                </a:rPr>
                <a:t>Typefaces / File / Install new typeface</a:t>
              </a:r>
            </a:p>
          </p:txBody>
        </p:sp>
        <p:cxnSp>
          <p:nvCxnSpPr>
            <p:cNvPr id="99" name="Rechte verbindingslijn 98"/>
            <p:cNvCxnSpPr>
              <a:stCxn id="98" idx="1"/>
              <a:endCxn id="98" idx="3"/>
            </p:cNvCxnSpPr>
            <p:nvPr/>
          </p:nvCxnSpPr>
          <p:spPr>
            <a:xfrm>
              <a:off x="6644126" y="2225283"/>
              <a:ext cx="45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a:xfrm>
              <a:off x="8524533" y="1386181"/>
              <a:ext cx="738800" cy="613545"/>
              <a:chOff x="8524533" y="1372761"/>
              <a:chExt cx="738800" cy="613545"/>
            </a:xfrm>
          </p:grpSpPr>
          <p:sp>
            <p:nvSpPr>
              <p:cNvPr id="43" name="Afgeronde rechthoek 42"/>
              <p:cNvSpPr/>
              <p:nvPr/>
            </p:nvSpPr>
            <p:spPr>
              <a:xfrm>
                <a:off x="8524533" y="1372761"/>
                <a:ext cx="738800" cy="489972"/>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3" name="Afgeronde rechthoek 162"/>
              <p:cNvSpPr/>
              <p:nvPr/>
            </p:nvSpPr>
            <p:spPr>
              <a:xfrm>
                <a:off x="8812565" y="1862733"/>
                <a:ext cx="162736" cy="79050"/>
              </a:xfrm>
              <a:prstGeom prst="roundRect">
                <a:avLst>
                  <a:gd name="adj" fmla="val 555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4" name="Afgeronde rechthoek 163"/>
              <p:cNvSpPr/>
              <p:nvPr/>
            </p:nvSpPr>
            <p:spPr>
              <a:xfrm>
                <a:off x="8582547" y="1426318"/>
                <a:ext cx="622773" cy="382858"/>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5" name="Groep 44"/>
              <p:cNvGrpSpPr/>
              <p:nvPr/>
            </p:nvGrpSpPr>
            <p:grpSpPr>
              <a:xfrm>
                <a:off x="8743644" y="1503961"/>
                <a:ext cx="299778" cy="239407"/>
                <a:chOff x="8743644" y="1509404"/>
                <a:chExt cx="299778" cy="239407"/>
              </a:xfrm>
            </p:grpSpPr>
            <p:sp>
              <p:nvSpPr>
                <p:cNvPr id="165" name="Afgeronde rechthoek 164"/>
                <p:cNvSpPr/>
                <p:nvPr/>
              </p:nvSpPr>
              <p:spPr>
                <a:xfrm>
                  <a:off x="8812482" y="1509404"/>
                  <a:ext cx="162904" cy="60328"/>
                </a:xfrm>
                <a:prstGeom prst="roundRect">
                  <a:avLst>
                    <a:gd name="adj" fmla="val 5559"/>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6" name="Afgeronde rechthoek 165"/>
                <p:cNvSpPr/>
                <p:nvPr/>
              </p:nvSpPr>
              <p:spPr>
                <a:xfrm>
                  <a:off x="8812482" y="1590631"/>
                  <a:ext cx="162904" cy="60328"/>
                </a:xfrm>
                <a:prstGeom prst="roundRect">
                  <a:avLst>
                    <a:gd name="adj" fmla="val 5559"/>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Gelijkbenige driehoek 43"/>
                <p:cNvSpPr/>
                <p:nvPr/>
              </p:nvSpPr>
              <p:spPr>
                <a:xfrm rot="10800000">
                  <a:off x="8743644" y="1670632"/>
                  <a:ext cx="299778" cy="781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sp>
            <p:nvSpPr>
              <p:cNvPr id="167" name="Afgeronde rechthoek 166"/>
              <p:cNvSpPr/>
              <p:nvPr/>
            </p:nvSpPr>
            <p:spPr>
              <a:xfrm>
                <a:off x="8692781" y="1940587"/>
                <a:ext cx="395408" cy="45719"/>
              </a:xfrm>
              <a:prstGeom prst="roundRect">
                <a:avLst>
                  <a:gd name="adj" fmla="val 555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sp>
        <p:nvSpPr>
          <p:cNvPr id="72" name="Tekstvak 71"/>
          <p:cNvSpPr txBox="1"/>
          <p:nvPr/>
        </p:nvSpPr>
        <p:spPr>
          <a:xfrm>
            <a:off x="3370078" y="5947968"/>
            <a:ext cx="5445177" cy="369140"/>
          </a:xfrm>
          <a:prstGeom prst="rect">
            <a:avLst/>
          </a:prstGeom>
          <a:noFill/>
        </p:spPr>
        <p:txBody>
          <a:bodyPr wrap="square" rtlCol="0">
            <a:spAutoFit/>
          </a:bodyPr>
          <a:lstStyle/>
          <a:p>
            <a:pPr algn="ctr"/>
            <a:r>
              <a:rPr lang="en-GB" sz="1799" dirty="0">
                <a:solidFill>
                  <a:schemeClr val="accent3"/>
                </a:solidFill>
                <a:latin typeface="+mj-lt"/>
              </a:rPr>
              <a:t>In correspondence</a:t>
            </a:r>
          </a:p>
        </p:txBody>
      </p:sp>
      <p:sp>
        <p:nvSpPr>
          <p:cNvPr id="73" name="Rechteraccolade 72"/>
          <p:cNvSpPr/>
          <p:nvPr/>
        </p:nvSpPr>
        <p:spPr>
          <a:xfrm rot="5400000">
            <a:off x="5952059" y="352581"/>
            <a:ext cx="287883" cy="11046832"/>
          </a:xfrm>
          <a:prstGeom prst="rightBrace">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9" dirty="0">
              <a:solidFill>
                <a:schemeClr val="accent2"/>
              </a:solidFill>
            </a:endParaRPr>
          </a:p>
        </p:txBody>
      </p:sp>
      <p:sp>
        <p:nvSpPr>
          <p:cNvPr id="74" name="Rechthoek 73"/>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Rechthoekige driehoek 74"/>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6" name="10"/>
          <p:cNvGrpSpPr/>
          <p:nvPr/>
        </p:nvGrpSpPr>
        <p:grpSpPr>
          <a:xfrm>
            <a:off x="12759884" y="5742397"/>
            <a:ext cx="2620312" cy="565424"/>
            <a:chOff x="12766530" y="5743602"/>
            <a:chExt cx="2621677" cy="565718"/>
          </a:xfrm>
        </p:grpSpPr>
        <p:sp>
          <p:nvSpPr>
            <p:cNvPr id="77" name="Tekstvak 76"/>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80" name="9"/>
          <p:cNvGrpSpPr/>
          <p:nvPr/>
        </p:nvGrpSpPr>
        <p:grpSpPr>
          <a:xfrm>
            <a:off x="12749216" y="5246769"/>
            <a:ext cx="2559011" cy="565424"/>
            <a:chOff x="12755856" y="5247716"/>
            <a:chExt cx="2560344" cy="565718"/>
          </a:xfrm>
        </p:grpSpPr>
        <p:sp>
          <p:nvSpPr>
            <p:cNvPr id="81" name="Tekstvak 8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82" name="Rechte verbindingslijn 8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 name="8"/>
          <p:cNvGrpSpPr/>
          <p:nvPr/>
        </p:nvGrpSpPr>
        <p:grpSpPr>
          <a:xfrm>
            <a:off x="12749216" y="4751138"/>
            <a:ext cx="2559011" cy="565424"/>
            <a:chOff x="12755856" y="4751827"/>
            <a:chExt cx="2560344" cy="565718"/>
          </a:xfrm>
        </p:grpSpPr>
        <p:sp>
          <p:nvSpPr>
            <p:cNvPr id="85" name="Tekstvak 8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6" name="Rechte verbindingslijn 8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ep 86"/>
            <p:cNvGrpSpPr/>
            <p:nvPr/>
          </p:nvGrpSpPr>
          <p:grpSpPr>
            <a:xfrm>
              <a:off x="12767776" y="4960725"/>
              <a:ext cx="234205" cy="162642"/>
              <a:chOff x="4942371" y="1574806"/>
              <a:chExt cx="342899" cy="238126"/>
            </a:xfrm>
            <a:solidFill>
              <a:schemeClr val="bg1"/>
            </a:solidFill>
          </p:grpSpPr>
          <p:sp>
            <p:nvSpPr>
              <p:cNvPr id="8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1" name="7"/>
          <p:cNvGrpSpPr/>
          <p:nvPr/>
        </p:nvGrpSpPr>
        <p:grpSpPr>
          <a:xfrm>
            <a:off x="12749214" y="4255507"/>
            <a:ext cx="2559010" cy="565424"/>
            <a:chOff x="12755854" y="4255938"/>
            <a:chExt cx="2560343" cy="565718"/>
          </a:xfrm>
        </p:grpSpPr>
        <p:sp>
          <p:nvSpPr>
            <p:cNvPr id="92" name="Tekstvak 9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3" name="Rechte verbindingslijn 9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4" name="Groep 93"/>
            <p:cNvGrpSpPr/>
            <p:nvPr/>
          </p:nvGrpSpPr>
          <p:grpSpPr>
            <a:xfrm>
              <a:off x="12755854" y="4432536"/>
              <a:ext cx="234205" cy="212521"/>
              <a:chOff x="3913684" y="1538288"/>
              <a:chExt cx="342900" cy="311151"/>
            </a:xfrm>
            <a:solidFill>
              <a:schemeClr val="bg1"/>
            </a:solidFill>
          </p:grpSpPr>
          <p:sp>
            <p:nvSpPr>
              <p:cNvPr id="10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3" name="6"/>
          <p:cNvGrpSpPr/>
          <p:nvPr/>
        </p:nvGrpSpPr>
        <p:grpSpPr>
          <a:xfrm>
            <a:off x="12759885" y="3759876"/>
            <a:ext cx="2548335" cy="565424"/>
            <a:chOff x="12766531" y="3760049"/>
            <a:chExt cx="2549662" cy="565718"/>
          </a:xfrm>
        </p:grpSpPr>
        <p:sp>
          <p:nvSpPr>
            <p:cNvPr id="114" name="Tekstvak 113"/>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15" name="Rechte verbindingslijn 114"/>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6" name="Groep 115"/>
            <p:cNvGrpSpPr/>
            <p:nvPr/>
          </p:nvGrpSpPr>
          <p:grpSpPr>
            <a:xfrm>
              <a:off x="12766531" y="3940650"/>
              <a:ext cx="234205" cy="187582"/>
              <a:chOff x="3173016" y="3752850"/>
              <a:chExt cx="342900" cy="274638"/>
            </a:xfrm>
            <a:solidFill>
              <a:schemeClr val="bg1"/>
            </a:solidFill>
          </p:grpSpPr>
          <p:sp>
            <p:nvSpPr>
              <p:cNvPr id="117"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8"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9" name="5"/>
          <p:cNvGrpSpPr/>
          <p:nvPr/>
        </p:nvGrpSpPr>
        <p:grpSpPr>
          <a:xfrm>
            <a:off x="12747790" y="3264246"/>
            <a:ext cx="2488465" cy="565424"/>
            <a:chOff x="12754429" y="3264160"/>
            <a:chExt cx="2489761" cy="565718"/>
          </a:xfrm>
        </p:grpSpPr>
        <p:cxnSp>
          <p:nvCxnSpPr>
            <p:cNvPr id="120" name="Rechte verbindingslijn 119"/>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1" name="Groep 120"/>
            <p:cNvGrpSpPr/>
            <p:nvPr/>
          </p:nvGrpSpPr>
          <p:grpSpPr>
            <a:xfrm>
              <a:off x="12754429" y="3264160"/>
              <a:ext cx="2489761" cy="565718"/>
              <a:chOff x="12754429" y="3264160"/>
              <a:chExt cx="2489761" cy="565718"/>
            </a:xfrm>
          </p:grpSpPr>
          <p:sp>
            <p:nvSpPr>
              <p:cNvPr id="122" name="Tekstvak 121"/>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23" name="Groep 122"/>
              <p:cNvGrpSpPr/>
              <p:nvPr/>
            </p:nvGrpSpPr>
            <p:grpSpPr>
              <a:xfrm>
                <a:off x="12754429" y="3443753"/>
                <a:ext cx="234205" cy="199508"/>
                <a:chOff x="10415571" y="2065610"/>
                <a:chExt cx="342900" cy="292100"/>
              </a:xfrm>
            </p:grpSpPr>
            <p:grpSp>
              <p:nvGrpSpPr>
                <p:cNvPr id="124" name="Groep 123"/>
                <p:cNvGrpSpPr/>
                <p:nvPr/>
              </p:nvGrpSpPr>
              <p:grpSpPr>
                <a:xfrm>
                  <a:off x="10415571" y="2065610"/>
                  <a:ext cx="342900" cy="292100"/>
                  <a:chOff x="2329483" y="4826000"/>
                  <a:chExt cx="342900" cy="292100"/>
                </a:xfrm>
                <a:solidFill>
                  <a:schemeClr val="bg1"/>
                </a:solidFill>
              </p:grpSpPr>
              <p:sp>
                <p:nvSpPr>
                  <p:cNvPr id="126"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7"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8"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9"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25" name="Rechte verbindingslijn 124"/>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30" name="4"/>
          <p:cNvGrpSpPr/>
          <p:nvPr/>
        </p:nvGrpSpPr>
        <p:grpSpPr>
          <a:xfrm>
            <a:off x="12750947" y="2712072"/>
            <a:ext cx="2557281" cy="621966"/>
            <a:chOff x="12757588" y="2711699"/>
            <a:chExt cx="2558613" cy="622290"/>
          </a:xfrm>
        </p:grpSpPr>
        <p:sp>
          <p:nvSpPr>
            <p:cNvPr id="131" name="Tekstvak 130"/>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32"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33" name="Rechte verbindingslijn 132"/>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4" name="3"/>
          <p:cNvGrpSpPr/>
          <p:nvPr/>
        </p:nvGrpSpPr>
        <p:grpSpPr>
          <a:xfrm>
            <a:off x="12754262" y="2216441"/>
            <a:ext cx="2553965" cy="565424"/>
            <a:chOff x="12760905" y="2215810"/>
            <a:chExt cx="2555295" cy="565718"/>
          </a:xfrm>
        </p:grpSpPr>
        <p:sp>
          <p:nvSpPr>
            <p:cNvPr id="135" name="Tekstvak 134"/>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36" name="Rechte verbindingslijn 135"/>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7" name="Groep 136"/>
            <p:cNvGrpSpPr/>
            <p:nvPr/>
          </p:nvGrpSpPr>
          <p:grpSpPr>
            <a:xfrm>
              <a:off x="12767776" y="2398915"/>
              <a:ext cx="234205" cy="199508"/>
              <a:chOff x="2329415" y="4825929"/>
              <a:chExt cx="342890" cy="292096"/>
            </a:xfrm>
            <a:solidFill>
              <a:schemeClr val="bg1"/>
            </a:solidFill>
          </p:grpSpPr>
          <p:sp>
            <p:nvSpPr>
              <p:cNvPr id="138"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9"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0"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1"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2" name="2"/>
          <p:cNvGrpSpPr/>
          <p:nvPr/>
        </p:nvGrpSpPr>
        <p:grpSpPr>
          <a:xfrm>
            <a:off x="12739637" y="1720810"/>
            <a:ext cx="2568590" cy="565424"/>
            <a:chOff x="12746272" y="1719921"/>
            <a:chExt cx="2569928" cy="565718"/>
          </a:xfrm>
        </p:grpSpPr>
        <p:sp>
          <p:nvSpPr>
            <p:cNvPr id="143" name="Tekstvak 142"/>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44" name="Rechte verbindingslijn 143"/>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5" name="Groep 144"/>
            <p:cNvGrpSpPr/>
            <p:nvPr/>
          </p:nvGrpSpPr>
          <p:grpSpPr>
            <a:xfrm>
              <a:off x="12746272" y="1877210"/>
              <a:ext cx="234205" cy="234205"/>
              <a:chOff x="1300783" y="3771900"/>
              <a:chExt cx="342900" cy="342901"/>
            </a:xfrm>
            <a:solidFill>
              <a:schemeClr val="bg1"/>
            </a:solidFill>
          </p:grpSpPr>
          <p:sp>
            <p:nvSpPr>
              <p:cNvPr id="14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8" name="1"/>
          <p:cNvGrpSpPr/>
          <p:nvPr/>
        </p:nvGrpSpPr>
        <p:grpSpPr>
          <a:xfrm>
            <a:off x="12749215" y="1225180"/>
            <a:ext cx="2559012" cy="565424"/>
            <a:chOff x="12755855" y="1224032"/>
            <a:chExt cx="2560345" cy="565718"/>
          </a:xfrm>
        </p:grpSpPr>
        <p:sp>
          <p:nvSpPr>
            <p:cNvPr id="149" name="Tekstvak 148"/>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50" name="Rechte verbindingslijn 149"/>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1"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52"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3"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4"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5"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6"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7"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8"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9"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0"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1"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2"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0234188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750"/>
                                        <p:tgtEl>
                                          <p:spTgt spid="66"/>
                                        </p:tgtEl>
                                      </p:cBhvr>
                                    </p:animEffect>
                                  </p:childTnLst>
                                </p:cTn>
                              </p:par>
                              <p:par>
                                <p:cTn id="8" presetID="10" presetClass="entr" presetSubtype="0" fill="hold"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750"/>
                                        <p:tgtEl>
                                          <p:spTgt spid="67"/>
                                        </p:tgtEl>
                                      </p:cBhvr>
                                    </p:animEffect>
                                  </p:childTnLst>
                                </p:cTn>
                              </p:par>
                              <p:par>
                                <p:cTn id="11" presetID="10" presetClass="entr" presetSubtype="0" fill="hold" nodeType="withEffect">
                                  <p:stCondLst>
                                    <p:cond delay="50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750"/>
                                        <p:tgtEl>
                                          <p:spTgt spid="68"/>
                                        </p:tgtEl>
                                      </p:cBhvr>
                                    </p:animEffect>
                                  </p:childTnLst>
                                </p:cTn>
                              </p:par>
                              <p:par>
                                <p:cTn id="14" presetID="10" presetClass="entr" presetSubtype="0" fill="hold" nodeType="withEffect">
                                  <p:stCondLst>
                                    <p:cond delay="75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750"/>
                                        <p:tgtEl>
                                          <p:spTgt spid="69"/>
                                        </p:tgtEl>
                                      </p:cBhvr>
                                    </p:animEffect>
                                  </p:childTnLst>
                                </p:cTn>
                              </p:par>
                              <p:par>
                                <p:cTn id="17" presetID="10" presetClass="entr" presetSubtype="0" fill="hold" nodeType="withEffect">
                                  <p:stCondLst>
                                    <p:cond delay="100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750"/>
                                        <p:tgtEl>
                                          <p:spTgt spid="70"/>
                                        </p:tgtEl>
                                      </p:cBhvr>
                                    </p:animEffect>
                                  </p:childTnLst>
                                </p:cTn>
                              </p:par>
                              <p:par>
                                <p:cTn id="20" presetID="10" presetClass="entr" presetSubtype="0" fill="hold" nodeType="withEffect">
                                  <p:stCondLst>
                                    <p:cond delay="125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750"/>
                                        <p:tgtEl>
                                          <p:spTgt spid="71"/>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750"/>
                                        <p:tgtEl>
                                          <p:spTgt spid="73"/>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7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2"/>
                    </p:tgtEl>
                  </p:cond>
                </p:stCondLst>
                <p:endSync evt="end" delay="0">
                  <p:rtn val="all"/>
                </p:endSync>
                <p:childTnLst>
                  <p:par>
                    <p:cTn id="30" fill="hold">
                      <p:stCondLst>
                        <p:cond delay="0"/>
                      </p:stCondLst>
                      <p:childTnLst>
                        <p:par>
                          <p:cTn id="31" fill="hold">
                            <p:stCondLst>
                              <p:cond delay="0"/>
                            </p:stCondLst>
                            <p:childTnLst>
                              <p:par>
                                <p:cTn id="32" presetID="8" presetClass="emph" presetSubtype="0" accel="50000" decel="50000" fill="hold" grpId="0" nodeType="withEffect">
                                  <p:stCondLst>
                                    <p:cond delay="0"/>
                                  </p:stCondLst>
                                  <p:childTnLst>
                                    <p:animRot by="-10800000">
                                      <p:cBhvr>
                                        <p:cTn id="33" dur="1000" fill="hold"/>
                                        <p:tgtEl>
                                          <p:spTgt spid="75"/>
                                        </p:tgtEl>
                                        <p:attrNameLst>
                                          <p:attrName>r</p:attrName>
                                        </p:attrNameLst>
                                      </p:cBhvr>
                                    </p:animRot>
                                  </p:childTnLst>
                                </p:cTn>
                              </p:par>
                              <p:par>
                                <p:cTn id="34" presetID="35" presetClass="path" presetSubtype="0" decel="100000" fill="hold" grpId="1" nodeType="withEffect">
                                  <p:stCondLst>
                                    <p:cond delay="0"/>
                                  </p:stCondLst>
                                  <p:childTnLst>
                                    <p:animMotion origin="layout" path="M -1.57491E-7 3.33333E-6 L -0.23519 3.33333E-6 " pathEditMode="relative" rAng="0" ptsTypes="AA">
                                      <p:cBhvr>
                                        <p:cTn id="35" dur="1000" fill="hold"/>
                                        <p:tgtEl>
                                          <p:spTgt spid="75"/>
                                        </p:tgtEl>
                                        <p:attrNameLst>
                                          <p:attrName>ppt_x</p:attrName>
                                          <p:attrName>ppt_y</p:attrName>
                                        </p:attrNameLst>
                                      </p:cBhvr>
                                      <p:rCtr x="-11766" y="0"/>
                                    </p:animMotion>
                                  </p:childTnLst>
                                </p:cTn>
                              </p:par>
                              <p:par>
                                <p:cTn id="36" presetID="35" presetClass="path" presetSubtype="0" decel="100000" fill="hold" grpId="0" nodeType="withEffect">
                                  <p:stCondLst>
                                    <p:cond delay="0"/>
                                  </p:stCondLst>
                                  <p:childTnLst>
                                    <p:animMotion origin="layout" path="M -1.57491E-7 3.33333E-6 L -0.23519 3.33333E-6 " pathEditMode="relative" rAng="0" ptsTypes="AA">
                                      <p:cBhvr>
                                        <p:cTn id="37" dur="1000" fill="hold"/>
                                        <p:tgtEl>
                                          <p:spTgt spid="172"/>
                                        </p:tgtEl>
                                        <p:attrNameLst>
                                          <p:attrName>ppt_x</p:attrName>
                                          <p:attrName>ppt_y</p:attrName>
                                        </p:attrNameLst>
                                      </p:cBhvr>
                                      <p:rCtr x="-11766" y="0"/>
                                    </p:animMotion>
                                  </p:childTnLst>
                                </p:cTn>
                              </p:par>
                              <p:par>
                                <p:cTn id="38" presetID="35" presetClass="path" presetSubtype="0" decel="100000" fill="hold" grpId="0" nodeType="withEffect">
                                  <p:stCondLst>
                                    <p:cond delay="0"/>
                                  </p:stCondLst>
                                  <p:childTnLst>
                                    <p:animMotion origin="layout" path="M 1.6851E-6 -1.48148E-6 L -0.25153 -1.48148E-6 " pathEditMode="relative" rAng="0" ptsTypes="AA">
                                      <p:cBhvr>
                                        <p:cTn id="39" dur="1000" fill="hold"/>
                                        <p:tgtEl>
                                          <p:spTgt spid="74"/>
                                        </p:tgtEl>
                                        <p:attrNameLst>
                                          <p:attrName>ppt_x</p:attrName>
                                          <p:attrName>ppt_y</p:attrName>
                                        </p:attrNameLst>
                                      </p:cBhvr>
                                      <p:rCtr x="-12583" y="0"/>
                                    </p:animMotion>
                                  </p:childTnLst>
                                </p:cTn>
                              </p:par>
                              <p:par>
                                <p:cTn id="40" presetID="35" presetClass="path" presetSubtype="0" decel="100000" fill="hold" nodeType="withEffect">
                                  <p:stCondLst>
                                    <p:cond delay="100"/>
                                  </p:stCondLst>
                                  <p:childTnLst>
                                    <p:animMotion origin="layout" path="M 1.6851E-6 -1.48148E-6 L -0.25153 -1.48148E-6 " pathEditMode="relative" rAng="0" ptsTypes="AA">
                                      <p:cBhvr>
                                        <p:cTn id="41" dur="1000" fill="hold"/>
                                        <p:tgtEl>
                                          <p:spTgt spid="148"/>
                                        </p:tgtEl>
                                        <p:attrNameLst>
                                          <p:attrName>ppt_x</p:attrName>
                                          <p:attrName>ppt_y</p:attrName>
                                        </p:attrNameLst>
                                      </p:cBhvr>
                                      <p:rCtr x="-12583" y="0"/>
                                    </p:animMotion>
                                  </p:childTnLst>
                                </p:cTn>
                              </p:par>
                              <p:par>
                                <p:cTn id="42" presetID="35" presetClass="path" presetSubtype="0" decel="100000" fill="hold" grpId="0" nodeType="withEffect">
                                  <p:stCondLst>
                                    <p:cond delay="100"/>
                                  </p:stCondLst>
                                  <p:childTnLst>
                                    <p:animMotion origin="layout" path="M 1.6851E-6 -1.48148E-6 L -0.25153 -1.48148E-6 " pathEditMode="relative" rAng="0" ptsTypes="AA">
                                      <p:cBhvr>
                                        <p:cTn id="43" dur="1000" fill="hold"/>
                                        <p:tgtEl>
                                          <p:spTgt spid="152"/>
                                        </p:tgtEl>
                                        <p:attrNameLst>
                                          <p:attrName>ppt_x</p:attrName>
                                          <p:attrName>ppt_y</p:attrName>
                                        </p:attrNameLst>
                                      </p:cBhvr>
                                      <p:rCtr x="-12583" y="0"/>
                                    </p:animMotion>
                                  </p:childTnLst>
                                </p:cTn>
                              </p:par>
                              <p:par>
                                <p:cTn id="44" presetID="35" presetClass="path" presetSubtype="0" decel="100000" fill="hold" nodeType="withEffect">
                                  <p:stCondLst>
                                    <p:cond delay="200"/>
                                  </p:stCondLst>
                                  <p:childTnLst>
                                    <p:animMotion origin="layout" path="M 1.6851E-6 -1.48148E-6 L -0.25153 -1.48148E-6 " pathEditMode="relative" rAng="0" ptsTypes="AA">
                                      <p:cBhvr>
                                        <p:cTn id="45" dur="1000" fill="hold"/>
                                        <p:tgtEl>
                                          <p:spTgt spid="142"/>
                                        </p:tgtEl>
                                        <p:attrNameLst>
                                          <p:attrName>ppt_x</p:attrName>
                                          <p:attrName>ppt_y</p:attrName>
                                        </p:attrNameLst>
                                      </p:cBhvr>
                                      <p:rCtr x="-12583" y="0"/>
                                    </p:animMotion>
                                  </p:childTnLst>
                                </p:cTn>
                              </p:par>
                              <p:par>
                                <p:cTn id="46" presetID="35" presetClass="path" presetSubtype="0" decel="100000" fill="hold" grpId="0" nodeType="withEffect">
                                  <p:stCondLst>
                                    <p:cond delay="200"/>
                                  </p:stCondLst>
                                  <p:childTnLst>
                                    <p:animMotion origin="layout" path="M 1.6851E-6 -1.48148E-6 L -0.25153 -1.48148E-6 " pathEditMode="relative" rAng="0" ptsTypes="AA">
                                      <p:cBhvr>
                                        <p:cTn id="47" dur="1000" fill="hold"/>
                                        <p:tgtEl>
                                          <p:spTgt spid="153"/>
                                        </p:tgtEl>
                                        <p:attrNameLst>
                                          <p:attrName>ppt_x</p:attrName>
                                          <p:attrName>ppt_y</p:attrName>
                                        </p:attrNameLst>
                                      </p:cBhvr>
                                      <p:rCtr x="-12583" y="0"/>
                                    </p:animMotion>
                                  </p:childTnLst>
                                </p:cTn>
                              </p:par>
                              <p:par>
                                <p:cTn id="48" presetID="35" presetClass="path" presetSubtype="0" decel="100000" fill="hold" nodeType="withEffect">
                                  <p:stCondLst>
                                    <p:cond delay="300"/>
                                  </p:stCondLst>
                                  <p:childTnLst>
                                    <p:animMotion origin="layout" path="M 1.6851E-6 -1.48148E-6 L -0.25153 -1.48148E-6 " pathEditMode="relative" rAng="0" ptsTypes="AA">
                                      <p:cBhvr>
                                        <p:cTn id="49" dur="1000" fill="hold"/>
                                        <p:tgtEl>
                                          <p:spTgt spid="134"/>
                                        </p:tgtEl>
                                        <p:attrNameLst>
                                          <p:attrName>ppt_x</p:attrName>
                                          <p:attrName>ppt_y</p:attrName>
                                        </p:attrNameLst>
                                      </p:cBhvr>
                                      <p:rCtr x="-12583" y="0"/>
                                    </p:animMotion>
                                  </p:childTnLst>
                                </p:cTn>
                              </p:par>
                              <p:par>
                                <p:cTn id="50" presetID="35" presetClass="path" presetSubtype="0" decel="100000" fill="hold" grpId="0" nodeType="withEffect">
                                  <p:stCondLst>
                                    <p:cond delay="300"/>
                                  </p:stCondLst>
                                  <p:childTnLst>
                                    <p:animMotion origin="layout" path="M 1.6851E-6 -1.48148E-6 L -0.25153 -1.48148E-6 " pathEditMode="relative" rAng="0" ptsTypes="AA">
                                      <p:cBhvr>
                                        <p:cTn id="51" dur="1000" fill="hold"/>
                                        <p:tgtEl>
                                          <p:spTgt spid="154"/>
                                        </p:tgtEl>
                                        <p:attrNameLst>
                                          <p:attrName>ppt_x</p:attrName>
                                          <p:attrName>ppt_y</p:attrName>
                                        </p:attrNameLst>
                                      </p:cBhvr>
                                      <p:rCtr x="-12583" y="0"/>
                                    </p:animMotion>
                                  </p:childTnLst>
                                </p:cTn>
                              </p:par>
                              <p:par>
                                <p:cTn id="52" presetID="35" presetClass="path" presetSubtype="0" decel="100000" fill="hold" nodeType="withEffect">
                                  <p:stCondLst>
                                    <p:cond delay="400"/>
                                  </p:stCondLst>
                                  <p:childTnLst>
                                    <p:animMotion origin="layout" path="M 1.6851E-6 -1.48148E-6 L -0.25153 -1.48148E-6 " pathEditMode="relative" rAng="0" ptsTypes="AA">
                                      <p:cBhvr>
                                        <p:cTn id="53" dur="1000" fill="hold"/>
                                        <p:tgtEl>
                                          <p:spTgt spid="130"/>
                                        </p:tgtEl>
                                        <p:attrNameLst>
                                          <p:attrName>ppt_x</p:attrName>
                                          <p:attrName>ppt_y</p:attrName>
                                        </p:attrNameLst>
                                      </p:cBhvr>
                                      <p:rCtr x="-12583" y="0"/>
                                    </p:animMotion>
                                  </p:childTnLst>
                                </p:cTn>
                              </p:par>
                              <p:par>
                                <p:cTn id="54" presetID="35" presetClass="path" presetSubtype="0" decel="100000" fill="hold" grpId="0" nodeType="withEffect">
                                  <p:stCondLst>
                                    <p:cond delay="400"/>
                                  </p:stCondLst>
                                  <p:childTnLst>
                                    <p:animMotion origin="layout" path="M 1.6851E-6 -1.48148E-6 L -0.25153 -1.48148E-6 " pathEditMode="relative" rAng="0" ptsTypes="AA">
                                      <p:cBhvr>
                                        <p:cTn id="55" dur="1000" fill="hold"/>
                                        <p:tgtEl>
                                          <p:spTgt spid="155"/>
                                        </p:tgtEl>
                                        <p:attrNameLst>
                                          <p:attrName>ppt_x</p:attrName>
                                          <p:attrName>ppt_y</p:attrName>
                                        </p:attrNameLst>
                                      </p:cBhvr>
                                      <p:rCtr x="-12583" y="0"/>
                                    </p:animMotion>
                                  </p:childTnLst>
                                </p:cTn>
                              </p:par>
                              <p:par>
                                <p:cTn id="56" presetID="35" presetClass="path" presetSubtype="0" decel="100000" fill="hold" nodeType="withEffect">
                                  <p:stCondLst>
                                    <p:cond delay="500"/>
                                  </p:stCondLst>
                                  <p:childTnLst>
                                    <p:animMotion origin="layout" path="M 1.6851E-6 -1.48148E-6 L -0.25153 -1.48148E-6 " pathEditMode="relative" rAng="0" ptsTypes="AA">
                                      <p:cBhvr>
                                        <p:cTn id="57" dur="1000" fill="hold"/>
                                        <p:tgtEl>
                                          <p:spTgt spid="119"/>
                                        </p:tgtEl>
                                        <p:attrNameLst>
                                          <p:attrName>ppt_x</p:attrName>
                                          <p:attrName>ppt_y</p:attrName>
                                        </p:attrNameLst>
                                      </p:cBhvr>
                                      <p:rCtr x="-12583" y="0"/>
                                    </p:animMotion>
                                  </p:childTnLst>
                                </p:cTn>
                              </p:par>
                              <p:par>
                                <p:cTn id="58" presetID="35" presetClass="path" presetSubtype="0" decel="100000" fill="hold" grpId="0" nodeType="withEffect">
                                  <p:stCondLst>
                                    <p:cond delay="500"/>
                                  </p:stCondLst>
                                  <p:childTnLst>
                                    <p:animMotion origin="layout" path="M 1.6851E-6 -1.48148E-6 L -0.25153 -1.48148E-6 " pathEditMode="relative" rAng="0" ptsTypes="AA">
                                      <p:cBhvr>
                                        <p:cTn id="59" dur="1000" fill="hold"/>
                                        <p:tgtEl>
                                          <p:spTgt spid="156"/>
                                        </p:tgtEl>
                                        <p:attrNameLst>
                                          <p:attrName>ppt_x</p:attrName>
                                          <p:attrName>ppt_y</p:attrName>
                                        </p:attrNameLst>
                                      </p:cBhvr>
                                      <p:rCtr x="-12583" y="0"/>
                                    </p:animMotion>
                                  </p:childTnLst>
                                </p:cTn>
                              </p:par>
                              <p:par>
                                <p:cTn id="60" presetID="35" presetClass="path" presetSubtype="0" decel="100000" fill="hold" nodeType="withEffect">
                                  <p:stCondLst>
                                    <p:cond delay="600"/>
                                  </p:stCondLst>
                                  <p:childTnLst>
                                    <p:animMotion origin="layout" path="M 1.6851E-6 -1.48148E-6 L -0.25153 -1.48148E-6 " pathEditMode="relative" rAng="0" ptsTypes="AA">
                                      <p:cBhvr>
                                        <p:cTn id="61" dur="1000" fill="hold"/>
                                        <p:tgtEl>
                                          <p:spTgt spid="113"/>
                                        </p:tgtEl>
                                        <p:attrNameLst>
                                          <p:attrName>ppt_x</p:attrName>
                                          <p:attrName>ppt_y</p:attrName>
                                        </p:attrNameLst>
                                      </p:cBhvr>
                                      <p:rCtr x="-12583" y="0"/>
                                    </p:animMotion>
                                  </p:childTnLst>
                                </p:cTn>
                              </p:par>
                              <p:par>
                                <p:cTn id="62" presetID="35" presetClass="path" presetSubtype="0" decel="100000" fill="hold" grpId="0" nodeType="withEffect">
                                  <p:stCondLst>
                                    <p:cond delay="600"/>
                                  </p:stCondLst>
                                  <p:childTnLst>
                                    <p:animMotion origin="layout" path="M 1.6851E-6 -1.48148E-6 L -0.25153 -1.48148E-6 " pathEditMode="relative" rAng="0" ptsTypes="AA">
                                      <p:cBhvr>
                                        <p:cTn id="63" dur="1000" fill="hold"/>
                                        <p:tgtEl>
                                          <p:spTgt spid="157"/>
                                        </p:tgtEl>
                                        <p:attrNameLst>
                                          <p:attrName>ppt_x</p:attrName>
                                          <p:attrName>ppt_y</p:attrName>
                                        </p:attrNameLst>
                                      </p:cBhvr>
                                      <p:rCtr x="-12583" y="0"/>
                                    </p:animMotion>
                                  </p:childTnLst>
                                </p:cTn>
                              </p:par>
                              <p:par>
                                <p:cTn id="64" presetID="35" presetClass="path" presetSubtype="0" decel="100000" fill="hold" nodeType="withEffect">
                                  <p:stCondLst>
                                    <p:cond delay="700"/>
                                  </p:stCondLst>
                                  <p:childTnLst>
                                    <p:animMotion origin="layout" path="M 1.6851E-6 -1.48148E-6 L -0.25153 -1.48148E-6 " pathEditMode="relative" rAng="0" ptsTypes="AA">
                                      <p:cBhvr>
                                        <p:cTn id="65" dur="1000" fill="hold"/>
                                        <p:tgtEl>
                                          <p:spTgt spid="91"/>
                                        </p:tgtEl>
                                        <p:attrNameLst>
                                          <p:attrName>ppt_x</p:attrName>
                                          <p:attrName>ppt_y</p:attrName>
                                        </p:attrNameLst>
                                      </p:cBhvr>
                                      <p:rCtr x="-12583" y="0"/>
                                    </p:animMotion>
                                  </p:childTnLst>
                                </p:cTn>
                              </p:par>
                              <p:par>
                                <p:cTn id="66" presetID="35" presetClass="path" presetSubtype="0" decel="100000" fill="hold" grpId="0" nodeType="withEffect">
                                  <p:stCondLst>
                                    <p:cond delay="700"/>
                                  </p:stCondLst>
                                  <p:childTnLst>
                                    <p:animMotion origin="layout" path="M 1.6851E-6 -1.48148E-6 L -0.25153 -1.48148E-6 " pathEditMode="relative" rAng="0" ptsTypes="AA">
                                      <p:cBhvr>
                                        <p:cTn id="67" dur="1000" fill="hold"/>
                                        <p:tgtEl>
                                          <p:spTgt spid="168"/>
                                        </p:tgtEl>
                                        <p:attrNameLst>
                                          <p:attrName>ppt_x</p:attrName>
                                          <p:attrName>ppt_y</p:attrName>
                                        </p:attrNameLst>
                                      </p:cBhvr>
                                      <p:rCtr x="-12583" y="0"/>
                                    </p:animMotion>
                                  </p:childTnLst>
                                </p:cTn>
                              </p:par>
                              <p:par>
                                <p:cTn id="68" presetID="35" presetClass="path" presetSubtype="0" decel="100000" fill="hold" nodeType="withEffect">
                                  <p:stCondLst>
                                    <p:cond delay="800"/>
                                  </p:stCondLst>
                                  <p:childTnLst>
                                    <p:animMotion origin="layout" path="M 1.6851E-6 -1.48148E-6 L -0.25153 -1.48148E-6 " pathEditMode="relative" rAng="0" ptsTypes="AA">
                                      <p:cBhvr>
                                        <p:cTn id="69" dur="1000" fill="hold"/>
                                        <p:tgtEl>
                                          <p:spTgt spid="84"/>
                                        </p:tgtEl>
                                        <p:attrNameLst>
                                          <p:attrName>ppt_x</p:attrName>
                                          <p:attrName>ppt_y</p:attrName>
                                        </p:attrNameLst>
                                      </p:cBhvr>
                                      <p:rCtr x="-12583" y="0"/>
                                    </p:animMotion>
                                  </p:childTnLst>
                                </p:cTn>
                              </p:par>
                              <p:par>
                                <p:cTn id="70" presetID="35" presetClass="path" presetSubtype="0" decel="100000" fill="hold" grpId="0" nodeType="withEffect">
                                  <p:stCondLst>
                                    <p:cond delay="800"/>
                                  </p:stCondLst>
                                  <p:childTnLst>
                                    <p:animMotion origin="layout" path="M 1.6851E-6 -1.48148E-6 L -0.25153 -1.48148E-6 " pathEditMode="relative" rAng="0" ptsTypes="AA">
                                      <p:cBhvr>
                                        <p:cTn id="71" dur="1000" fill="hold"/>
                                        <p:tgtEl>
                                          <p:spTgt spid="169"/>
                                        </p:tgtEl>
                                        <p:attrNameLst>
                                          <p:attrName>ppt_x</p:attrName>
                                          <p:attrName>ppt_y</p:attrName>
                                        </p:attrNameLst>
                                      </p:cBhvr>
                                      <p:rCtr x="-12583" y="0"/>
                                    </p:animMotion>
                                  </p:childTnLst>
                                </p:cTn>
                              </p:par>
                              <p:par>
                                <p:cTn id="72" presetID="35" presetClass="path" presetSubtype="0" decel="100000" fill="hold" nodeType="withEffect">
                                  <p:stCondLst>
                                    <p:cond delay="900"/>
                                  </p:stCondLst>
                                  <p:childTnLst>
                                    <p:animMotion origin="layout" path="M 1.6851E-6 -1.48148E-6 L -0.25153 -1.48148E-6 " pathEditMode="relative" rAng="0" ptsTypes="AA">
                                      <p:cBhvr>
                                        <p:cTn id="73" dur="1000" fill="hold"/>
                                        <p:tgtEl>
                                          <p:spTgt spid="80"/>
                                        </p:tgtEl>
                                        <p:attrNameLst>
                                          <p:attrName>ppt_x</p:attrName>
                                          <p:attrName>ppt_y</p:attrName>
                                        </p:attrNameLst>
                                      </p:cBhvr>
                                      <p:rCtr x="-12583" y="0"/>
                                    </p:animMotion>
                                  </p:childTnLst>
                                </p:cTn>
                              </p:par>
                              <p:par>
                                <p:cTn id="74" presetID="35" presetClass="path" presetSubtype="0" decel="100000" fill="hold" grpId="0" nodeType="withEffect">
                                  <p:stCondLst>
                                    <p:cond delay="900"/>
                                  </p:stCondLst>
                                  <p:childTnLst>
                                    <p:animMotion origin="layout" path="M 1.6851E-6 -1.48148E-6 L -0.25153 -1.48148E-6 " pathEditMode="relative" rAng="0" ptsTypes="AA">
                                      <p:cBhvr>
                                        <p:cTn id="75" dur="1000" fill="hold"/>
                                        <p:tgtEl>
                                          <p:spTgt spid="170"/>
                                        </p:tgtEl>
                                        <p:attrNameLst>
                                          <p:attrName>ppt_x</p:attrName>
                                          <p:attrName>ppt_y</p:attrName>
                                        </p:attrNameLst>
                                      </p:cBhvr>
                                      <p:rCtr x="-12583" y="0"/>
                                    </p:animMotion>
                                  </p:childTnLst>
                                </p:cTn>
                              </p:par>
                              <p:par>
                                <p:cTn id="76" presetID="35" presetClass="path" presetSubtype="0" decel="100000" fill="hold" nodeType="withEffect">
                                  <p:stCondLst>
                                    <p:cond delay="1000"/>
                                  </p:stCondLst>
                                  <p:childTnLst>
                                    <p:animMotion origin="layout" path="M 1.6851E-6 -1.48148E-6 L -0.25153 -1.48148E-6 " pathEditMode="relative" rAng="0" ptsTypes="AA">
                                      <p:cBhvr>
                                        <p:cTn id="77" dur="1000" fill="hold"/>
                                        <p:tgtEl>
                                          <p:spTgt spid="76"/>
                                        </p:tgtEl>
                                        <p:attrNameLst>
                                          <p:attrName>ppt_x</p:attrName>
                                          <p:attrName>ppt_y</p:attrName>
                                        </p:attrNameLst>
                                      </p:cBhvr>
                                      <p:rCtr x="-12583" y="0"/>
                                    </p:animMotion>
                                  </p:childTnLst>
                                </p:cTn>
                              </p:par>
                              <p:par>
                                <p:cTn id="78" presetID="35" presetClass="path" presetSubtype="0" decel="100000" fill="hold" grpId="0" nodeType="withEffect">
                                  <p:stCondLst>
                                    <p:cond delay="1000"/>
                                  </p:stCondLst>
                                  <p:childTnLst>
                                    <p:animMotion origin="layout" path="M 1.6851E-6 -1.48148E-6 L -0.25153 -1.48148E-6 " pathEditMode="relative" rAng="0" ptsTypes="AA">
                                      <p:cBhvr>
                                        <p:cTn id="79" dur="1000" fill="hold"/>
                                        <p:tgtEl>
                                          <p:spTgt spid="171"/>
                                        </p:tgtEl>
                                        <p:attrNameLst>
                                          <p:attrName>ppt_x</p:attrName>
                                          <p:attrName>ppt_y</p:attrName>
                                        </p:attrNameLst>
                                      </p:cBhvr>
                                      <p:rCtr x="-12583" y="0"/>
                                    </p:animMotion>
                                  </p:childTnLst>
                                </p:cTn>
                              </p:par>
                            </p:childTnLst>
                          </p:cTn>
                        </p:par>
                      </p:childTnLst>
                    </p:cTn>
                  </p:par>
                  <p:par>
                    <p:cTn id="80" fill="hold">
                      <p:stCondLst>
                        <p:cond delay="indefinite"/>
                      </p:stCondLst>
                      <p:childTnLst>
                        <p:par>
                          <p:cTn id="81" fill="hold">
                            <p:stCondLst>
                              <p:cond delay="0"/>
                            </p:stCondLst>
                            <p:childTnLst>
                              <p:par>
                                <p:cTn id="82" presetID="63" presetClass="path" presetSubtype="0" accel="100000" fill="hold" nodeType="clickEffect">
                                  <p:stCondLst>
                                    <p:cond delay="0"/>
                                  </p:stCondLst>
                                  <p:childTnLst>
                                    <p:animMotion origin="layout" path="M -0.25169 -3.7037E-6 L -4.32587E-6 -3.7037E-6 " pathEditMode="relative" rAng="0" ptsTypes="AA">
                                      <p:cBhvr>
                                        <p:cTn id="83" dur="1000" fill="hold"/>
                                        <p:tgtEl>
                                          <p:spTgt spid="76"/>
                                        </p:tgtEl>
                                        <p:attrNameLst>
                                          <p:attrName>ppt_x</p:attrName>
                                          <p:attrName>ppt_y</p:attrName>
                                        </p:attrNameLst>
                                      </p:cBhvr>
                                      <p:rCtr x="12585" y="0"/>
                                    </p:animMotion>
                                  </p:childTnLst>
                                </p:cTn>
                              </p:par>
                              <p:par>
                                <p:cTn id="84" presetID="63" presetClass="path" presetSubtype="0" accel="100000" fill="hold" grpId="1" nodeType="withEffect">
                                  <p:stCondLst>
                                    <p:cond delay="0"/>
                                  </p:stCondLst>
                                  <p:childTnLst>
                                    <p:animMotion origin="layout" path="M -0.2517 -1.85185E-6 L -0.00027 -1.85185E-6 " pathEditMode="relative" rAng="0" ptsTypes="AA">
                                      <p:cBhvr>
                                        <p:cTn id="85" dur="1000" fill="hold"/>
                                        <p:tgtEl>
                                          <p:spTgt spid="171"/>
                                        </p:tgtEl>
                                        <p:attrNameLst>
                                          <p:attrName>ppt_x</p:attrName>
                                          <p:attrName>ppt_y</p:attrName>
                                        </p:attrNameLst>
                                      </p:cBhvr>
                                      <p:rCtr x="12572" y="0"/>
                                    </p:animMotion>
                                  </p:childTnLst>
                                </p:cTn>
                              </p:par>
                              <p:par>
                                <p:cTn id="86" presetID="63" presetClass="path" presetSubtype="0" accel="100000" fill="hold" nodeType="withEffect">
                                  <p:stCondLst>
                                    <p:cond delay="100"/>
                                  </p:stCondLst>
                                  <p:childTnLst>
                                    <p:animMotion origin="layout" path="M -0.25169 -3.7037E-6 L -4.32587E-6 -3.7037E-6 " pathEditMode="relative" rAng="0" ptsTypes="AA">
                                      <p:cBhvr>
                                        <p:cTn id="87" dur="1000" fill="hold"/>
                                        <p:tgtEl>
                                          <p:spTgt spid="80"/>
                                        </p:tgtEl>
                                        <p:attrNameLst>
                                          <p:attrName>ppt_x</p:attrName>
                                          <p:attrName>ppt_y</p:attrName>
                                        </p:attrNameLst>
                                      </p:cBhvr>
                                      <p:rCtr x="12585" y="0"/>
                                    </p:animMotion>
                                  </p:childTnLst>
                                </p:cTn>
                              </p:par>
                              <p:par>
                                <p:cTn id="88" presetID="63" presetClass="path" presetSubtype="0" accel="100000" fill="hold" grpId="1" nodeType="withEffect">
                                  <p:stCondLst>
                                    <p:cond delay="100"/>
                                  </p:stCondLst>
                                  <p:childTnLst>
                                    <p:animMotion origin="layout" path="M -0.2517 -1.85185E-6 L -0.00027 -1.85185E-6 " pathEditMode="relative" rAng="0" ptsTypes="AA">
                                      <p:cBhvr>
                                        <p:cTn id="89" dur="1000" fill="hold"/>
                                        <p:tgtEl>
                                          <p:spTgt spid="170"/>
                                        </p:tgtEl>
                                        <p:attrNameLst>
                                          <p:attrName>ppt_x</p:attrName>
                                          <p:attrName>ppt_y</p:attrName>
                                        </p:attrNameLst>
                                      </p:cBhvr>
                                      <p:rCtr x="12572" y="0"/>
                                    </p:animMotion>
                                  </p:childTnLst>
                                </p:cTn>
                              </p:par>
                              <p:par>
                                <p:cTn id="90" presetID="63" presetClass="path" presetSubtype="0" accel="100000" fill="hold" nodeType="withEffect">
                                  <p:stCondLst>
                                    <p:cond delay="200"/>
                                  </p:stCondLst>
                                  <p:childTnLst>
                                    <p:animMotion origin="layout" path="M -0.25169 -3.7037E-6 L -4.32587E-6 -3.7037E-6 " pathEditMode="relative" rAng="0" ptsTypes="AA">
                                      <p:cBhvr>
                                        <p:cTn id="91" dur="1000" fill="hold"/>
                                        <p:tgtEl>
                                          <p:spTgt spid="84"/>
                                        </p:tgtEl>
                                        <p:attrNameLst>
                                          <p:attrName>ppt_x</p:attrName>
                                          <p:attrName>ppt_y</p:attrName>
                                        </p:attrNameLst>
                                      </p:cBhvr>
                                      <p:rCtr x="12585" y="0"/>
                                    </p:animMotion>
                                  </p:childTnLst>
                                </p:cTn>
                              </p:par>
                              <p:par>
                                <p:cTn id="92" presetID="63" presetClass="path" presetSubtype="0" accel="100000" fill="hold" grpId="1" nodeType="withEffect">
                                  <p:stCondLst>
                                    <p:cond delay="200"/>
                                  </p:stCondLst>
                                  <p:childTnLst>
                                    <p:animMotion origin="layout" path="M -0.2517 -1.85185E-6 L -0.00027 -1.85185E-6 " pathEditMode="relative" rAng="0" ptsTypes="AA">
                                      <p:cBhvr>
                                        <p:cTn id="93" dur="1000" fill="hold"/>
                                        <p:tgtEl>
                                          <p:spTgt spid="169"/>
                                        </p:tgtEl>
                                        <p:attrNameLst>
                                          <p:attrName>ppt_x</p:attrName>
                                          <p:attrName>ppt_y</p:attrName>
                                        </p:attrNameLst>
                                      </p:cBhvr>
                                      <p:rCtr x="12572" y="0"/>
                                    </p:animMotion>
                                  </p:childTnLst>
                                </p:cTn>
                              </p:par>
                              <p:par>
                                <p:cTn id="94" presetID="63" presetClass="path" presetSubtype="0" accel="100000" fill="hold" nodeType="withEffect">
                                  <p:stCondLst>
                                    <p:cond delay="300"/>
                                  </p:stCondLst>
                                  <p:childTnLst>
                                    <p:animMotion origin="layout" path="M -0.25169 -3.7037E-6 L -4.32587E-6 -3.7037E-6 " pathEditMode="relative" rAng="0" ptsTypes="AA">
                                      <p:cBhvr>
                                        <p:cTn id="95" dur="1000" fill="hold"/>
                                        <p:tgtEl>
                                          <p:spTgt spid="91"/>
                                        </p:tgtEl>
                                        <p:attrNameLst>
                                          <p:attrName>ppt_x</p:attrName>
                                          <p:attrName>ppt_y</p:attrName>
                                        </p:attrNameLst>
                                      </p:cBhvr>
                                      <p:rCtr x="12585" y="0"/>
                                    </p:animMotion>
                                  </p:childTnLst>
                                </p:cTn>
                              </p:par>
                              <p:par>
                                <p:cTn id="96" presetID="63" presetClass="path" presetSubtype="0" accel="100000" fill="hold" grpId="1" nodeType="withEffect">
                                  <p:stCondLst>
                                    <p:cond delay="300"/>
                                  </p:stCondLst>
                                  <p:childTnLst>
                                    <p:animMotion origin="layout" path="M -0.2517 -1.85185E-6 L -0.00027 -1.85185E-6 " pathEditMode="relative" rAng="0" ptsTypes="AA">
                                      <p:cBhvr>
                                        <p:cTn id="97" dur="1000" fill="hold"/>
                                        <p:tgtEl>
                                          <p:spTgt spid="168"/>
                                        </p:tgtEl>
                                        <p:attrNameLst>
                                          <p:attrName>ppt_x</p:attrName>
                                          <p:attrName>ppt_y</p:attrName>
                                        </p:attrNameLst>
                                      </p:cBhvr>
                                      <p:rCtr x="12572" y="0"/>
                                    </p:animMotion>
                                  </p:childTnLst>
                                </p:cTn>
                              </p:par>
                              <p:par>
                                <p:cTn id="98" presetID="63" presetClass="path" presetSubtype="0" accel="100000" fill="hold" nodeType="withEffect">
                                  <p:stCondLst>
                                    <p:cond delay="400"/>
                                  </p:stCondLst>
                                  <p:childTnLst>
                                    <p:animMotion origin="layout" path="M -0.25169 -3.7037E-6 L -4.32587E-6 -3.7037E-6 " pathEditMode="relative" rAng="0" ptsTypes="AA">
                                      <p:cBhvr>
                                        <p:cTn id="99" dur="1000" fill="hold"/>
                                        <p:tgtEl>
                                          <p:spTgt spid="113"/>
                                        </p:tgtEl>
                                        <p:attrNameLst>
                                          <p:attrName>ppt_x</p:attrName>
                                          <p:attrName>ppt_y</p:attrName>
                                        </p:attrNameLst>
                                      </p:cBhvr>
                                      <p:rCtr x="12585" y="0"/>
                                    </p:animMotion>
                                  </p:childTnLst>
                                </p:cTn>
                              </p:par>
                              <p:par>
                                <p:cTn id="100" presetID="63" presetClass="path" presetSubtype="0" accel="100000" fill="hold" grpId="1" nodeType="withEffect">
                                  <p:stCondLst>
                                    <p:cond delay="400"/>
                                  </p:stCondLst>
                                  <p:childTnLst>
                                    <p:animMotion origin="layout" path="M -0.2517 -1.85185E-6 L -0.00027 -1.85185E-6 " pathEditMode="relative" rAng="0" ptsTypes="AA">
                                      <p:cBhvr>
                                        <p:cTn id="101" dur="1000" fill="hold"/>
                                        <p:tgtEl>
                                          <p:spTgt spid="157"/>
                                        </p:tgtEl>
                                        <p:attrNameLst>
                                          <p:attrName>ppt_x</p:attrName>
                                          <p:attrName>ppt_y</p:attrName>
                                        </p:attrNameLst>
                                      </p:cBhvr>
                                      <p:rCtr x="12572" y="0"/>
                                    </p:animMotion>
                                  </p:childTnLst>
                                </p:cTn>
                              </p:par>
                              <p:par>
                                <p:cTn id="102" presetID="63" presetClass="path" presetSubtype="0" accel="100000" fill="hold" nodeType="withEffect">
                                  <p:stCondLst>
                                    <p:cond delay="500"/>
                                  </p:stCondLst>
                                  <p:childTnLst>
                                    <p:animMotion origin="layout" path="M -0.25169 -3.7037E-6 L -4.32587E-6 -3.7037E-6 " pathEditMode="relative" rAng="0" ptsTypes="AA">
                                      <p:cBhvr>
                                        <p:cTn id="103" dur="1000" fill="hold"/>
                                        <p:tgtEl>
                                          <p:spTgt spid="119"/>
                                        </p:tgtEl>
                                        <p:attrNameLst>
                                          <p:attrName>ppt_x</p:attrName>
                                          <p:attrName>ppt_y</p:attrName>
                                        </p:attrNameLst>
                                      </p:cBhvr>
                                      <p:rCtr x="12585" y="0"/>
                                    </p:animMotion>
                                  </p:childTnLst>
                                </p:cTn>
                              </p:par>
                              <p:par>
                                <p:cTn id="104" presetID="63" presetClass="path" presetSubtype="0" accel="100000" fill="hold" grpId="1" nodeType="withEffect">
                                  <p:stCondLst>
                                    <p:cond delay="500"/>
                                  </p:stCondLst>
                                  <p:childTnLst>
                                    <p:animMotion origin="layout" path="M -0.25169 -4.07407E-6 L 0.00117 -4.07407E-6 " pathEditMode="relative" rAng="0" ptsTypes="AA">
                                      <p:cBhvr>
                                        <p:cTn id="105" dur="1000" fill="hold"/>
                                        <p:tgtEl>
                                          <p:spTgt spid="156"/>
                                        </p:tgtEl>
                                        <p:attrNameLst>
                                          <p:attrName>ppt_x</p:attrName>
                                          <p:attrName>ppt_y</p:attrName>
                                        </p:attrNameLst>
                                      </p:cBhvr>
                                      <p:rCtr x="12637" y="0"/>
                                    </p:animMotion>
                                  </p:childTnLst>
                                </p:cTn>
                              </p:par>
                              <p:par>
                                <p:cTn id="106" presetID="63" presetClass="path" presetSubtype="0" accel="100000" fill="hold" nodeType="withEffect">
                                  <p:stCondLst>
                                    <p:cond delay="600"/>
                                  </p:stCondLst>
                                  <p:childTnLst>
                                    <p:animMotion origin="layout" path="M -0.25169 -3.7037E-6 L -4.32587E-6 -3.7037E-6 " pathEditMode="relative" rAng="0" ptsTypes="AA">
                                      <p:cBhvr>
                                        <p:cTn id="107" dur="1000" fill="hold"/>
                                        <p:tgtEl>
                                          <p:spTgt spid="130"/>
                                        </p:tgtEl>
                                        <p:attrNameLst>
                                          <p:attrName>ppt_x</p:attrName>
                                          <p:attrName>ppt_y</p:attrName>
                                        </p:attrNameLst>
                                      </p:cBhvr>
                                      <p:rCtr x="12585" y="0"/>
                                    </p:animMotion>
                                  </p:childTnLst>
                                </p:cTn>
                              </p:par>
                              <p:par>
                                <p:cTn id="108" presetID="63" presetClass="path" presetSubtype="0" accel="100000" fill="hold" grpId="1" nodeType="withEffect">
                                  <p:stCondLst>
                                    <p:cond delay="600"/>
                                  </p:stCondLst>
                                  <p:childTnLst>
                                    <p:animMotion origin="layout" path="M -0.25169 -7.40741E-7 L 0.00144 -7.40741E-7 " pathEditMode="relative" rAng="0" ptsTypes="AA">
                                      <p:cBhvr>
                                        <p:cTn id="109" dur="1000" fill="hold"/>
                                        <p:tgtEl>
                                          <p:spTgt spid="155"/>
                                        </p:tgtEl>
                                        <p:attrNameLst>
                                          <p:attrName>ppt_x</p:attrName>
                                          <p:attrName>ppt_y</p:attrName>
                                        </p:attrNameLst>
                                      </p:cBhvr>
                                      <p:rCtr x="12650" y="0"/>
                                    </p:animMotion>
                                  </p:childTnLst>
                                </p:cTn>
                              </p:par>
                              <p:par>
                                <p:cTn id="110" presetID="63" presetClass="path" presetSubtype="0" accel="100000" fill="hold" nodeType="withEffect">
                                  <p:stCondLst>
                                    <p:cond delay="700"/>
                                  </p:stCondLst>
                                  <p:childTnLst>
                                    <p:animMotion origin="layout" path="M -0.25169 -3.7037E-6 L -4.32587E-6 -3.7037E-6 " pathEditMode="relative" rAng="0" ptsTypes="AA">
                                      <p:cBhvr>
                                        <p:cTn id="111" dur="1000" fill="hold"/>
                                        <p:tgtEl>
                                          <p:spTgt spid="134"/>
                                        </p:tgtEl>
                                        <p:attrNameLst>
                                          <p:attrName>ppt_x</p:attrName>
                                          <p:attrName>ppt_y</p:attrName>
                                        </p:attrNameLst>
                                      </p:cBhvr>
                                      <p:rCtr x="12585" y="0"/>
                                    </p:animMotion>
                                  </p:childTnLst>
                                </p:cTn>
                              </p:par>
                              <p:par>
                                <p:cTn id="112" presetID="63" presetClass="path" presetSubtype="0" accel="100000" fill="hold" grpId="1" nodeType="withEffect">
                                  <p:stCondLst>
                                    <p:cond delay="700"/>
                                  </p:stCondLst>
                                  <p:childTnLst>
                                    <p:animMotion origin="layout" path="M -0.25169 4.07407E-6 L 0.00065 4.07407E-6 " pathEditMode="relative" rAng="0" ptsTypes="AA">
                                      <p:cBhvr>
                                        <p:cTn id="113" dur="1000" fill="hold"/>
                                        <p:tgtEl>
                                          <p:spTgt spid="154"/>
                                        </p:tgtEl>
                                        <p:attrNameLst>
                                          <p:attrName>ppt_x</p:attrName>
                                          <p:attrName>ppt_y</p:attrName>
                                        </p:attrNameLst>
                                      </p:cBhvr>
                                      <p:rCtr x="12611" y="0"/>
                                    </p:animMotion>
                                  </p:childTnLst>
                                </p:cTn>
                              </p:par>
                              <p:par>
                                <p:cTn id="114" presetID="63" presetClass="path" presetSubtype="0" accel="100000" fill="hold" nodeType="withEffect">
                                  <p:stCondLst>
                                    <p:cond delay="800"/>
                                  </p:stCondLst>
                                  <p:childTnLst>
                                    <p:animMotion origin="layout" path="M -0.25169 -3.7037E-6 L -4.32587E-6 -3.7037E-6 " pathEditMode="relative" rAng="0" ptsTypes="AA">
                                      <p:cBhvr>
                                        <p:cTn id="115" dur="1000" fill="hold"/>
                                        <p:tgtEl>
                                          <p:spTgt spid="142"/>
                                        </p:tgtEl>
                                        <p:attrNameLst>
                                          <p:attrName>ppt_x</p:attrName>
                                          <p:attrName>ppt_y</p:attrName>
                                        </p:attrNameLst>
                                      </p:cBhvr>
                                      <p:rCtr x="12585" y="0"/>
                                    </p:animMotion>
                                  </p:childTnLst>
                                </p:cTn>
                              </p:par>
                              <p:par>
                                <p:cTn id="116" presetID="63" presetClass="path" presetSubtype="0" accel="100000" fill="hold" grpId="1" nodeType="withEffect">
                                  <p:stCondLst>
                                    <p:cond delay="800"/>
                                  </p:stCondLst>
                                  <p:childTnLst>
                                    <p:animMotion origin="layout" path="M -0.25169 -2.96296E-6 L -0.00052 -2.96296E-6 " pathEditMode="relative" rAng="0" ptsTypes="AA">
                                      <p:cBhvr>
                                        <p:cTn id="117" dur="1000" fill="hold"/>
                                        <p:tgtEl>
                                          <p:spTgt spid="153"/>
                                        </p:tgtEl>
                                        <p:attrNameLst>
                                          <p:attrName>ppt_x</p:attrName>
                                          <p:attrName>ppt_y</p:attrName>
                                        </p:attrNameLst>
                                      </p:cBhvr>
                                      <p:rCtr x="12559" y="0"/>
                                    </p:animMotion>
                                  </p:childTnLst>
                                </p:cTn>
                              </p:par>
                              <p:par>
                                <p:cTn id="118" presetID="63" presetClass="path" presetSubtype="0" accel="100000" fill="hold" nodeType="withEffect">
                                  <p:stCondLst>
                                    <p:cond delay="900"/>
                                  </p:stCondLst>
                                  <p:childTnLst>
                                    <p:animMotion origin="layout" path="M -0.25169 -3.7037E-6 L -4.32587E-6 -3.7037E-6 " pathEditMode="relative" rAng="0" ptsTypes="AA">
                                      <p:cBhvr>
                                        <p:cTn id="119" dur="1000" fill="hold"/>
                                        <p:tgtEl>
                                          <p:spTgt spid="148"/>
                                        </p:tgtEl>
                                        <p:attrNameLst>
                                          <p:attrName>ppt_x</p:attrName>
                                          <p:attrName>ppt_y</p:attrName>
                                        </p:attrNameLst>
                                      </p:cBhvr>
                                      <p:rCtr x="12585" y="0"/>
                                    </p:animMotion>
                                  </p:childTnLst>
                                </p:cTn>
                              </p:par>
                              <p:par>
                                <p:cTn id="120" presetID="63" presetClass="path" presetSubtype="0" accel="100000" fill="hold" grpId="1" nodeType="withEffect">
                                  <p:stCondLst>
                                    <p:cond delay="900"/>
                                  </p:stCondLst>
                                  <p:childTnLst>
                                    <p:animMotion origin="layout" path="M -0.25169 -3.7037E-6 L -4.32587E-6 -3.7037E-6 " pathEditMode="relative" rAng="0" ptsTypes="AA">
                                      <p:cBhvr>
                                        <p:cTn id="121" dur="1000" fill="hold"/>
                                        <p:tgtEl>
                                          <p:spTgt spid="152"/>
                                        </p:tgtEl>
                                        <p:attrNameLst>
                                          <p:attrName>ppt_x</p:attrName>
                                          <p:attrName>ppt_y</p:attrName>
                                        </p:attrNameLst>
                                      </p:cBhvr>
                                      <p:rCtr x="12585" y="0"/>
                                    </p:animMotion>
                                  </p:childTnLst>
                                </p:cTn>
                              </p:par>
                              <p:par>
                                <p:cTn id="122" presetID="63" presetClass="path" presetSubtype="0" accel="100000" fill="hold" grpId="1" nodeType="withEffect">
                                  <p:stCondLst>
                                    <p:cond delay="900"/>
                                  </p:stCondLst>
                                  <p:childTnLst>
                                    <p:animMotion origin="layout" path="M -0.2517 -1.48148E-6 L 3.96668E-6 -1.48148E-6 " pathEditMode="relative" rAng="0" ptsTypes="AA">
                                      <p:cBhvr>
                                        <p:cTn id="123" dur="1000" fill="hold"/>
                                        <p:tgtEl>
                                          <p:spTgt spid="74"/>
                                        </p:tgtEl>
                                        <p:attrNameLst>
                                          <p:attrName>ppt_x</p:attrName>
                                          <p:attrName>ppt_y</p:attrName>
                                        </p:attrNameLst>
                                      </p:cBhvr>
                                      <p:rCtr x="12585" y="0"/>
                                    </p:animMotion>
                                  </p:childTnLst>
                                </p:cTn>
                              </p:par>
                              <p:par>
                                <p:cTn id="124" presetID="63" presetClass="path" presetSubtype="0" accel="100000" fill="hold" grpId="1" nodeType="withEffect">
                                  <p:stCondLst>
                                    <p:cond delay="900"/>
                                  </p:stCondLst>
                                  <p:childTnLst>
                                    <p:animMotion origin="layout" path="M -0.23477 -0.00023 L -0.00442 -0.00023 " pathEditMode="relative" rAng="0" ptsTypes="AA">
                                      <p:cBhvr>
                                        <p:cTn id="125" dur="1000" fill="hold"/>
                                        <p:tgtEl>
                                          <p:spTgt spid="172"/>
                                        </p:tgtEl>
                                        <p:attrNameLst>
                                          <p:attrName>ppt_x</p:attrName>
                                          <p:attrName>ppt_y</p:attrName>
                                        </p:attrNameLst>
                                      </p:cBhvr>
                                      <p:rCtr x="11517" y="0"/>
                                    </p:animMotion>
                                  </p:childTnLst>
                                </p:cTn>
                              </p:par>
                              <p:par>
                                <p:cTn id="126" presetID="63" presetClass="path" presetSubtype="0" accel="100000" fill="hold" grpId="2" nodeType="withEffect">
                                  <p:stCondLst>
                                    <p:cond delay="900"/>
                                  </p:stCondLst>
                                  <p:childTnLst>
                                    <p:animMotion origin="layout" path="M -0.23516 3.33333E-6 L 0.00078 3.33333E-6 " pathEditMode="relative" rAng="0" ptsTypes="AA">
                                      <p:cBhvr>
                                        <p:cTn id="127" dur="1000" fill="hold"/>
                                        <p:tgtEl>
                                          <p:spTgt spid="75"/>
                                        </p:tgtEl>
                                        <p:attrNameLst>
                                          <p:attrName>ppt_x</p:attrName>
                                          <p:attrName>ppt_y</p:attrName>
                                        </p:attrNameLst>
                                      </p:cBhvr>
                                      <p:rCtr x="11791" y="0"/>
                                    </p:animMotion>
                                  </p:childTnLst>
                                </p:cTn>
                              </p:par>
                              <p:par>
                                <p:cTn id="128" presetID="8" presetClass="emph" presetSubtype="0" accel="50000" decel="50000" fill="hold" grpId="3" nodeType="withEffect">
                                  <p:stCondLst>
                                    <p:cond delay="900"/>
                                  </p:stCondLst>
                                  <p:childTnLst>
                                    <p:animRot by="10800000">
                                      <p:cBhvr>
                                        <p:cTn id="129" dur="1000" fill="hold"/>
                                        <p:tgtEl>
                                          <p:spTgt spid="75"/>
                                        </p:tgtEl>
                                        <p:attrNameLst>
                                          <p:attrName>r</p:attrName>
                                        </p:attrNameLst>
                                      </p:cBhvr>
                                    </p:animRot>
                                  </p:childTnLst>
                                </p:cTn>
                              </p:par>
                            </p:childTnLst>
                          </p:cTn>
                        </p:par>
                      </p:childTnLst>
                    </p:cTn>
                  </p:par>
                </p:childTnLst>
              </p:cTn>
              <p:nextCondLst>
                <p:cond evt="onClick" delay="0">
                  <p:tgtEl>
                    <p:spTgt spid="172"/>
                  </p:tgtEl>
                </p:cond>
              </p:nextCondLst>
            </p:seq>
          </p:childTnLst>
        </p:cTn>
      </p:par>
    </p:tnLst>
    <p:bldLst>
      <p:bldP spid="72" grpId="0"/>
      <p:bldP spid="73" grpId="0" animBg="1"/>
      <p:bldP spid="74" grpId="0" animBg="1"/>
      <p:bldP spid="74" grpId="1" animBg="1"/>
      <p:bldP spid="75" grpId="0" animBg="1"/>
      <p:bldP spid="75" grpId="1" animBg="1"/>
      <p:bldP spid="75" grpId="2" animBg="1"/>
      <p:bldP spid="75" grpId="3"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Q-Park colour green</a:t>
            </a:r>
          </a:p>
        </p:txBody>
      </p:sp>
      <p:sp>
        <p:nvSpPr>
          <p:cNvPr id="4" name="Tijdelijke aanduiding voor verticale tekst 3"/>
          <p:cNvSpPr>
            <a:spLocks noGrp="1"/>
          </p:cNvSpPr>
          <p:nvPr>
            <p:ph type="body" orient="vert" idx="1"/>
          </p:nvPr>
        </p:nvSpPr>
        <p:spPr/>
        <p:txBody>
          <a:bodyPr/>
          <a:lstStyle/>
          <a:p>
            <a:pPr lvl="4"/>
            <a:r>
              <a:rPr lang="en-GB" dirty="0"/>
              <a:t>In parking facilities, for pedestrian guidance</a:t>
            </a:r>
          </a:p>
          <a:p>
            <a:r>
              <a:rPr lang="en-GB" dirty="0"/>
              <a:t>PMS		376C</a:t>
            </a:r>
          </a:p>
          <a:p>
            <a:r>
              <a:rPr lang="en-GB" dirty="0"/>
              <a:t>CMYK 	C50, M0, Y100, K0</a:t>
            </a:r>
          </a:p>
          <a:p>
            <a:r>
              <a:rPr lang="en-GB" dirty="0"/>
              <a:t>RGB		R135, G215, B0</a:t>
            </a:r>
          </a:p>
          <a:p>
            <a:r>
              <a:rPr lang="en-GB" dirty="0"/>
              <a:t>RAL		6018</a:t>
            </a:r>
          </a:p>
          <a:p>
            <a:r>
              <a:rPr lang="en-GB" dirty="0" err="1"/>
              <a:t>Oracal</a:t>
            </a:r>
            <a:r>
              <a:rPr lang="en-GB" dirty="0"/>
              <a:t>	8500-63 (lime tree green)</a:t>
            </a:r>
          </a:p>
          <a:p>
            <a:r>
              <a:rPr lang="en-GB" dirty="0"/>
              <a:t>HEX		#87d700</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21</a:t>
            </a:fld>
            <a:endParaRPr lang="en-GB" dirty="0"/>
          </a:p>
        </p:txBody>
      </p:sp>
      <p:grpSp>
        <p:nvGrpSpPr>
          <p:cNvPr id="9" name="Grid" hidden="1"/>
          <p:cNvGrpSpPr/>
          <p:nvPr/>
        </p:nvGrpSpPr>
        <p:grpSpPr>
          <a:xfrm>
            <a:off x="-4" y="1783"/>
            <a:ext cx="12192004" cy="6854434"/>
            <a:chOff x="-4" y="-2"/>
            <a:chExt cx="12198354" cy="6858004"/>
          </a:xfrm>
          <a:solidFill>
            <a:schemeClr val="accent2">
              <a:alpha val="50000"/>
            </a:schemeClr>
          </a:solidFill>
        </p:grpSpPr>
        <p:sp>
          <p:nvSpPr>
            <p:cNvPr id="10" name="Rechthoek 9"/>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p:nvSpPr>
          <p:spPr>
            <a:xfrm rot="5400000">
              <a:off x="2325161"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301284" y="3357388"/>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30" name="Rechthoek 2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2" name="Rechthoekige driehoek 31"/>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4" name="10"/>
          <p:cNvGrpSpPr/>
          <p:nvPr/>
        </p:nvGrpSpPr>
        <p:grpSpPr>
          <a:xfrm>
            <a:off x="12759884" y="5742397"/>
            <a:ext cx="2620312" cy="565424"/>
            <a:chOff x="12766530" y="5743602"/>
            <a:chExt cx="2621677" cy="565718"/>
          </a:xfrm>
        </p:grpSpPr>
        <p:sp>
          <p:nvSpPr>
            <p:cNvPr id="37" name="Tekstvak 36"/>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8"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9" name="9"/>
          <p:cNvGrpSpPr/>
          <p:nvPr/>
        </p:nvGrpSpPr>
        <p:grpSpPr>
          <a:xfrm>
            <a:off x="12749216" y="5246769"/>
            <a:ext cx="2559011" cy="565424"/>
            <a:chOff x="12755856" y="5247716"/>
            <a:chExt cx="2560344" cy="565718"/>
          </a:xfrm>
        </p:grpSpPr>
        <p:sp>
          <p:nvSpPr>
            <p:cNvPr id="40" name="Tekstvak 39"/>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41" name="Rechte verbindingslijn 40"/>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 name="8"/>
          <p:cNvGrpSpPr/>
          <p:nvPr/>
        </p:nvGrpSpPr>
        <p:grpSpPr>
          <a:xfrm>
            <a:off x="12749216" y="4751138"/>
            <a:ext cx="2559011" cy="565424"/>
            <a:chOff x="12755856" y="4751827"/>
            <a:chExt cx="2560344" cy="565718"/>
          </a:xfrm>
        </p:grpSpPr>
        <p:sp>
          <p:nvSpPr>
            <p:cNvPr id="44" name="Tekstvak 43"/>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5" name="Rechte verbindingslijn 44"/>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a:xfrm>
              <a:off x="12767776" y="4960725"/>
              <a:ext cx="234205" cy="162642"/>
              <a:chOff x="4942371" y="1574806"/>
              <a:chExt cx="342899" cy="238126"/>
            </a:xfrm>
            <a:solidFill>
              <a:schemeClr val="bg1"/>
            </a:solidFill>
          </p:grpSpPr>
          <p:sp>
            <p:nvSpPr>
              <p:cNvPr id="47"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9"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0" name="7"/>
          <p:cNvGrpSpPr/>
          <p:nvPr/>
        </p:nvGrpSpPr>
        <p:grpSpPr>
          <a:xfrm>
            <a:off x="12749214" y="4255507"/>
            <a:ext cx="2559010" cy="565424"/>
            <a:chOff x="12755854" y="4255938"/>
            <a:chExt cx="2560343" cy="565718"/>
          </a:xfrm>
        </p:grpSpPr>
        <p:sp>
          <p:nvSpPr>
            <p:cNvPr id="51" name="Tekstvak 50"/>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52" name="Rechte verbindingslijn 51"/>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3" name="Groep 52"/>
            <p:cNvGrpSpPr/>
            <p:nvPr/>
          </p:nvGrpSpPr>
          <p:grpSpPr>
            <a:xfrm>
              <a:off x="12755854" y="4432536"/>
              <a:ext cx="234205" cy="212521"/>
              <a:chOff x="3913684" y="1538288"/>
              <a:chExt cx="342900" cy="311151"/>
            </a:xfrm>
            <a:solidFill>
              <a:schemeClr val="bg1"/>
            </a:solidFill>
          </p:grpSpPr>
          <p:sp>
            <p:nvSpPr>
              <p:cNvPr id="54"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5"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6" name="6"/>
          <p:cNvGrpSpPr/>
          <p:nvPr/>
        </p:nvGrpSpPr>
        <p:grpSpPr>
          <a:xfrm>
            <a:off x="12759885" y="3759876"/>
            <a:ext cx="2548335" cy="565424"/>
            <a:chOff x="12766531" y="3760049"/>
            <a:chExt cx="2549662" cy="565718"/>
          </a:xfrm>
        </p:grpSpPr>
        <p:sp>
          <p:nvSpPr>
            <p:cNvPr id="57" name="Tekstvak 56"/>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8" name="Rechte verbindingslijn 57"/>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9" name="Groep 58"/>
            <p:cNvGrpSpPr/>
            <p:nvPr/>
          </p:nvGrpSpPr>
          <p:grpSpPr>
            <a:xfrm>
              <a:off x="12766531" y="3940650"/>
              <a:ext cx="234205" cy="187582"/>
              <a:chOff x="3173016" y="3752850"/>
              <a:chExt cx="342900" cy="274638"/>
            </a:xfrm>
            <a:solidFill>
              <a:schemeClr val="bg1"/>
            </a:solidFill>
          </p:grpSpPr>
          <p:sp>
            <p:nvSpPr>
              <p:cNvPr id="60"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2" name="5"/>
          <p:cNvGrpSpPr/>
          <p:nvPr/>
        </p:nvGrpSpPr>
        <p:grpSpPr>
          <a:xfrm>
            <a:off x="12747790" y="3264246"/>
            <a:ext cx="2488465" cy="565424"/>
            <a:chOff x="12754429" y="3264160"/>
            <a:chExt cx="2489761" cy="565718"/>
          </a:xfrm>
        </p:grpSpPr>
        <p:cxnSp>
          <p:nvCxnSpPr>
            <p:cNvPr id="63" name="Rechte verbindingslijn 62"/>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4" name="Groep 63"/>
            <p:cNvGrpSpPr/>
            <p:nvPr/>
          </p:nvGrpSpPr>
          <p:grpSpPr>
            <a:xfrm>
              <a:off x="12754429" y="3264160"/>
              <a:ext cx="2489761" cy="565718"/>
              <a:chOff x="12754429" y="3264160"/>
              <a:chExt cx="2489761" cy="565718"/>
            </a:xfrm>
          </p:grpSpPr>
          <p:sp>
            <p:nvSpPr>
              <p:cNvPr id="65" name="Tekstvak 64"/>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66" name="Groep 65"/>
              <p:cNvGrpSpPr/>
              <p:nvPr/>
            </p:nvGrpSpPr>
            <p:grpSpPr>
              <a:xfrm>
                <a:off x="12754429" y="3443753"/>
                <a:ext cx="234205" cy="199508"/>
                <a:chOff x="10415571" y="2065610"/>
                <a:chExt cx="342900" cy="292100"/>
              </a:xfrm>
            </p:grpSpPr>
            <p:grpSp>
              <p:nvGrpSpPr>
                <p:cNvPr id="67" name="Groep 66"/>
                <p:cNvGrpSpPr/>
                <p:nvPr/>
              </p:nvGrpSpPr>
              <p:grpSpPr>
                <a:xfrm>
                  <a:off x="10415571" y="2065610"/>
                  <a:ext cx="342900" cy="292100"/>
                  <a:chOff x="2329483" y="4826000"/>
                  <a:chExt cx="342900" cy="292100"/>
                </a:xfrm>
                <a:solidFill>
                  <a:schemeClr val="bg1"/>
                </a:solidFill>
              </p:grpSpPr>
              <p:sp>
                <p:nvSpPr>
                  <p:cNvPr id="69"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0"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1"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2"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8" name="Rechte verbindingslijn 67"/>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73" name="4"/>
          <p:cNvGrpSpPr/>
          <p:nvPr/>
        </p:nvGrpSpPr>
        <p:grpSpPr>
          <a:xfrm>
            <a:off x="12750947" y="2712072"/>
            <a:ext cx="2557281" cy="621966"/>
            <a:chOff x="12757588" y="2711699"/>
            <a:chExt cx="2558613" cy="622290"/>
          </a:xfrm>
        </p:grpSpPr>
        <p:sp>
          <p:nvSpPr>
            <p:cNvPr id="74" name="Tekstvak 73"/>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75"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76" name="Rechte verbindingslijn 75"/>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7" name="3"/>
          <p:cNvGrpSpPr/>
          <p:nvPr/>
        </p:nvGrpSpPr>
        <p:grpSpPr>
          <a:xfrm>
            <a:off x="12754262" y="2216441"/>
            <a:ext cx="2553965" cy="565424"/>
            <a:chOff x="12760905" y="2215810"/>
            <a:chExt cx="2555295" cy="565718"/>
          </a:xfrm>
        </p:grpSpPr>
        <p:sp>
          <p:nvSpPr>
            <p:cNvPr id="78" name="Tekstvak 77"/>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9" name="Rechte verbindingslijn 78"/>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0" name="Groep 79"/>
            <p:cNvGrpSpPr/>
            <p:nvPr/>
          </p:nvGrpSpPr>
          <p:grpSpPr>
            <a:xfrm>
              <a:off x="12767776" y="2398915"/>
              <a:ext cx="234205" cy="199508"/>
              <a:chOff x="2329415" y="4825929"/>
              <a:chExt cx="342890" cy="292096"/>
            </a:xfrm>
            <a:solidFill>
              <a:schemeClr val="bg1"/>
            </a:solidFill>
          </p:grpSpPr>
          <p:sp>
            <p:nvSpPr>
              <p:cNvPr id="81"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4"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5" name="2"/>
          <p:cNvGrpSpPr/>
          <p:nvPr/>
        </p:nvGrpSpPr>
        <p:grpSpPr>
          <a:xfrm>
            <a:off x="12739637" y="1720810"/>
            <a:ext cx="2568590" cy="565424"/>
            <a:chOff x="12746272" y="1719921"/>
            <a:chExt cx="2569928" cy="565718"/>
          </a:xfrm>
        </p:grpSpPr>
        <p:sp>
          <p:nvSpPr>
            <p:cNvPr id="86" name="Tekstvak 85"/>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7" name="Rechte verbindingslijn 86"/>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8" name="Groep 87"/>
            <p:cNvGrpSpPr/>
            <p:nvPr/>
          </p:nvGrpSpPr>
          <p:grpSpPr>
            <a:xfrm>
              <a:off x="12746272" y="1877210"/>
              <a:ext cx="234205" cy="234205"/>
              <a:chOff x="1300783" y="3771900"/>
              <a:chExt cx="342900" cy="342901"/>
            </a:xfrm>
            <a:solidFill>
              <a:schemeClr val="bg1"/>
            </a:solidFill>
          </p:grpSpPr>
          <p:sp>
            <p:nvSpPr>
              <p:cNvPr id="89"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1" name="1"/>
          <p:cNvGrpSpPr/>
          <p:nvPr/>
        </p:nvGrpSpPr>
        <p:grpSpPr>
          <a:xfrm>
            <a:off x="12749215" y="1225180"/>
            <a:ext cx="2559012" cy="565424"/>
            <a:chOff x="12755855" y="1224032"/>
            <a:chExt cx="2560345" cy="565718"/>
          </a:xfrm>
        </p:grpSpPr>
        <p:sp>
          <p:nvSpPr>
            <p:cNvPr id="92" name="Tekstvak 91"/>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93" name="Rechte verbindingslijn 92"/>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4"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95"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0"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3"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4"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5"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1" name="Picture 20" descr="A heart with lightning bolt in the middle&#10;&#10;Description automatically generated with low confidence">
            <a:extLst>
              <a:ext uri="{FF2B5EF4-FFF2-40B4-BE49-F238E27FC236}">
                <a16:creationId xmlns:a16="http://schemas.microsoft.com/office/drawing/2014/main" id="{0FA67163-B809-C253-C009-7E1290488E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1378" y="1268760"/>
            <a:ext cx="2520000" cy="2520000"/>
          </a:xfrm>
          <a:prstGeom prst="rect">
            <a:avLst/>
          </a:prstGeom>
        </p:spPr>
      </p:pic>
      <p:pic>
        <p:nvPicPr>
          <p:cNvPr id="23" name="Picture 22" descr="A picture containing green, design, illustration&#10;&#10;Description automatically generated">
            <a:extLst>
              <a:ext uri="{FF2B5EF4-FFF2-40B4-BE49-F238E27FC236}">
                <a16:creationId xmlns:a16="http://schemas.microsoft.com/office/drawing/2014/main" id="{FEC2B774-CACA-F889-EECD-25001898B1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578" y="4014969"/>
            <a:ext cx="2520000" cy="2520000"/>
          </a:xfrm>
          <a:prstGeom prst="rect">
            <a:avLst/>
          </a:prstGeom>
        </p:spPr>
      </p:pic>
      <p:pic>
        <p:nvPicPr>
          <p:cNvPr id="25" name="Picture 24" descr="A white sign with a person on a escalator&#10;&#10;Description automatically generated with medium confidence">
            <a:extLst>
              <a:ext uri="{FF2B5EF4-FFF2-40B4-BE49-F238E27FC236}">
                <a16:creationId xmlns:a16="http://schemas.microsoft.com/office/drawing/2014/main" id="{934BEE63-11A4-BE4F-E150-FBA520DE2F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12632" y="4015133"/>
            <a:ext cx="2520000" cy="2520000"/>
          </a:xfrm>
          <a:prstGeom prst="rect">
            <a:avLst/>
          </a:prstGeom>
        </p:spPr>
      </p:pic>
      <p:pic>
        <p:nvPicPr>
          <p:cNvPr id="33" name="Picture 32" descr="A picture containing vehicle, car, design&#10;&#10;Description automatically generated">
            <a:extLst>
              <a:ext uri="{FF2B5EF4-FFF2-40B4-BE49-F238E27FC236}">
                <a16:creationId xmlns:a16="http://schemas.microsoft.com/office/drawing/2014/main" id="{BAD012C3-384D-9543-5671-7EAB8A9EA7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3381" y="1271693"/>
            <a:ext cx="2520000" cy="2520000"/>
          </a:xfrm>
          <a:prstGeom prst="rect">
            <a:avLst/>
          </a:prstGeom>
        </p:spPr>
      </p:pic>
    </p:spTree>
    <p:extLst>
      <p:ext uri="{BB962C8B-B14F-4D97-AF65-F5344CB8AC3E}">
        <p14:creationId xmlns:p14="http://schemas.microsoft.com/office/powerpoint/2010/main" val="3847239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32"/>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32"/>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05"/>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30"/>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91"/>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95"/>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85"/>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96"/>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77"/>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97"/>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73"/>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98"/>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62"/>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99"/>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56"/>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00"/>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50"/>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01"/>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43"/>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02"/>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39"/>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03"/>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34"/>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04"/>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34"/>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04"/>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39"/>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03"/>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43"/>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02"/>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50"/>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01"/>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56"/>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00"/>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62"/>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99"/>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73"/>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98"/>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77"/>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97"/>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85"/>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96"/>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91"/>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95"/>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30"/>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05"/>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32"/>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32"/>
                                        </p:tgtEl>
                                        <p:attrNameLst>
                                          <p:attrName>r</p:attrName>
                                        </p:attrNameLst>
                                      </p:cBhvr>
                                    </p:animRot>
                                  </p:childTnLst>
                                </p:cTn>
                              </p:par>
                            </p:childTnLst>
                          </p:cTn>
                        </p:par>
                      </p:childTnLst>
                    </p:cTn>
                  </p:par>
                </p:childTnLst>
              </p:cTn>
              <p:nextCondLst>
                <p:cond evt="onClick" delay="0">
                  <p:tgtEl>
                    <p:spTgt spid="105"/>
                  </p:tgtEl>
                </p:cond>
              </p:nextCondLst>
            </p:seq>
          </p:childTnLst>
        </p:cTn>
      </p:par>
    </p:tnLst>
    <p:bldLst>
      <p:bldP spid="30" grpId="0" animBg="1"/>
      <p:bldP spid="30" grpId="1" animBg="1"/>
      <p:bldP spid="32" grpId="0" animBg="1"/>
      <p:bldP spid="32" grpId="1" animBg="1"/>
      <p:bldP spid="32" grpId="2" animBg="1"/>
      <p:bldP spid="32" grpId="3"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white column</a:t>
            </a:r>
          </a:p>
        </p:txBody>
      </p:sp>
      <p:sp>
        <p:nvSpPr>
          <p:cNvPr id="8" name="Tijdelijke aanduiding voor verticale tekst 7"/>
          <p:cNvSpPr>
            <a:spLocks noGrp="1"/>
          </p:cNvSpPr>
          <p:nvPr>
            <p:ph type="body" orient="vert" idx="1"/>
          </p:nvPr>
        </p:nvSpPr>
        <p:spPr/>
        <p:txBody>
          <a:bodyPr/>
          <a:lstStyle/>
          <a:p>
            <a:r>
              <a:rPr lang="en-GB" dirty="0"/>
              <a:t>White column below black box is empty</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22</a:t>
            </a:fld>
            <a:endParaRPr lang="en-GB" dirty="0"/>
          </a:p>
        </p:txBody>
      </p:sp>
      <p:sp>
        <p:nvSpPr>
          <p:cNvPr id="9" name="Rechthoek 8"/>
          <p:cNvSpPr/>
          <p:nvPr/>
        </p:nvSpPr>
        <p:spPr>
          <a:xfrm>
            <a:off x="0" y="890322"/>
            <a:ext cx="563587" cy="5673945"/>
          </a:xfrm>
          <a:prstGeom prst="rect">
            <a:avLst/>
          </a:prstGeom>
          <a:pattFill prst="ltUpDiag">
            <a:fgClr>
              <a:schemeClr val="accent3"/>
            </a:fgClr>
            <a:bgClr>
              <a:schemeClr val="bg1"/>
            </a:bgClr>
          </a:patt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 name="Rechthoek 11"/>
          <p:cNvSpPr/>
          <p:nvPr/>
        </p:nvSpPr>
        <p:spPr>
          <a:xfrm>
            <a:off x="-1" y="890322"/>
            <a:ext cx="563587" cy="5673945"/>
          </a:xfrm>
          <a:prstGeom prst="rect">
            <a:avLst/>
          </a:prstGeom>
          <a:no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 name="Rechthoek 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 name="Rechthoekige driehoek 10"/>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3" name="10"/>
          <p:cNvGrpSpPr/>
          <p:nvPr/>
        </p:nvGrpSpPr>
        <p:grpSpPr>
          <a:xfrm>
            <a:off x="12759884" y="5742397"/>
            <a:ext cx="2620312" cy="565424"/>
            <a:chOff x="12766530" y="5743602"/>
            <a:chExt cx="2621677" cy="565718"/>
          </a:xfrm>
        </p:grpSpPr>
        <p:sp>
          <p:nvSpPr>
            <p:cNvPr id="14" name="Tekstvak 13"/>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5"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6" name="9"/>
          <p:cNvGrpSpPr/>
          <p:nvPr/>
        </p:nvGrpSpPr>
        <p:grpSpPr>
          <a:xfrm>
            <a:off x="12749216" y="5246769"/>
            <a:ext cx="2559011" cy="565424"/>
            <a:chOff x="12755856" y="5247716"/>
            <a:chExt cx="2560344" cy="565718"/>
          </a:xfrm>
        </p:grpSpPr>
        <p:sp>
          <p:nvSpPr>
            <p:cNvPr id="17" name="Tekstvak 16"/>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8" name="Rechte verbindingslijn 17"/>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8"/>
          <p:cNvGrpSpPr/>
          <p:nvPr/>
        </p:nvGrpSpPr>
        <p:grpSpPr>
          <a:xfrm>
            <a:off x="12749216" y="4751138"/>
            <a:ext cx="2559011" cy="565424"/>
            <a:chOff x="12755856" y="4751827"/>
            <a:chExt cx="2560344" cy="565718"/>
          </a:xfrm>
        </p:grpSpPr>
        <p:sp>
          <p:nvSpPr>
            <p:cNvPr id="21" name="Tekstvak 20"/>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2" name="Rechte verbindingslijn 21"/>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ep 22"/>
            <p:cNvGrpSpPr/>
            <p:nvPr/>
          </p:nvGrpSpPr>
          <p:grpSpPr>
            <a:xfrm>
              <a:off x="12767776" y="4960725"/>
              <a:ext cx="234205" cy="162642"/>
              <a:chOff x="4942371" y="1574806"/>
              <a:chExt cx="342899" cy="238126"/>
            </a:xfrm>
            <a:solidFill>
              <a:schemeClr val="bg1"/>
            </a:solidFill>
          </p:grpSpPr>
          <p:sp>
            <p:nvSpPr>
              <p:cNvPr id="24"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5"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6"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7" name="7"/>
          <p:cNvGrpSpPr/>
          <p:nvPr/>
        </p:nvGrpSpPr>
        <p:grpSpPr>
          <a:xfrm>
            <a:off x="12749214" y="4255507"/>
            <a:ext cx="2559010" cy="565424"/>
            <a:chOff x="12755854" y="4255938"/>
            <a:chExt cx="2560343" cy="565718"/>
          </a:xfrm>
        </p:grpSpPr>
        <p:sp>
          <p:nvSpPr>
            <p:cNvPr id="28" name="Tekstvak 27"/>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9" name="Rechte verbindingslijn 28"/>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0" name="Groep 29"/>
            <p:cNvGrpSpPr/>
            <p:nvPr/>
          </p:nvGrpSpPr>
          <p:grpSpPr>
            <a:xfrm>
              <a:off x="12755854" y="4432536"/>
              <a:ext cx="234205" cy="212521"/>
              <a:chOff x="3913684" y="1538288"/>
              <a:chExt cx="342900" cy="311151"/>
            </a:xfrm>
            <a:solidFill>
              <a:schemeClr val="bg1"/>
            </a:solidFill>
          </p:grpSpPr>
          <p:sp>
            <p:nvSpPr>
              <p:cNvPr id="31"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2"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3" name="6"/>
          <p:cNvGrpSpPr/>
          <p:nvPr/>
        </p:nvGrpSpPr>
        <p:grpSpPr>
          <a:xfrm>
            <a:off x="12759885" y="3759876"/>
            <a:ext cx="2548335" cy="565424"/>
            <a:chOff x="12766531" y="3760049"/>
            <a:chExt cx="2549662" cy="565718"/>
          </a:xfrm>
        </p:grpSpPr>
        <p:sp>
          <p:nvSpPr>
            <p:cNvPr id="34" name="Tekstvak 33"/>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5" name="Rechte verbindingslijn 34"/>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6" name="Groep 35"/>
            <p:cNvGrpSpPr/>
            <p:nvPr/>
          </p:nvGrpSpPr>
          <p:grpSpPr>
            <a:xfrm>
              <a:off x="12766531" y="3940650"/>
              <a:ext cx="234205" cy="187582"/>
              <a:chOff x="3173016" y="3752850"/>
              <a:chExt cx="342900" cy="274638"/>
            </a:xfrm>
            <a:solidFill>
              <a:schemeClr val="bg1"/>
            </a:solidFill>
          </p:grpSpPr>
          <p:sp>
            <p:nvSpPr>
              <p:cNvPr id="37"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8"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9" name="5"/>
          <p:cNvGrpSpPr/>
          <p:nvPr/>
        </p:nvGrpSpPr>
        <p:grpSpPr>
          <a:xfrm>
            <a:off x="12747790" y="3264246"/>
            <a:ext cx="2488465" cy="565424"/>
            <a:chOff x="12754429" y="3264160"/>
            <a:chExt cx="2489761" cy="565718"/>
          </a:xfrm>
        </p:grpSpPr>
        <p:cxnSp>
          <p:nvCxnSpPr>
            <p:cNvPr id="40" name="Rechte verbindingslijn 39"/>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1" name="Groep 40"/>
            <p:cNvGrpSpPr/>
            <p:nvPr/>
          </p:nvGrpSpPr>
          <p:grpSpPr>
            <a:xfrm>
              <a:off x="12754429" y="3264160"/>
              <a:ext cx="2489761" cy="565718"/>
              <a:chOff x="12754429" y="3264160"/>
              <a:chExt cx="2489761" cy="565718"/>
            </a:xfrm>
          </p:grpSpPr>
          <p:sp>
            <p:nvSpPr>
              <p:cNvPr id="42" name="Tekstvak 41"/>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3" name="Groep 42"/>
              <p:cNvGrpSpPr/>
              <p:nvPr/>
            </p:nvGrpSpPr>
            <p:grpSpPr>
              <a:xfrm>
                <a:off x="12754429" y="3443753"/>
                <a:ext cx="234205" cy="199508"/>
                <a:chOff x="10415571" y="2065610"/>
                <a:chExt cx="342900" cy="292100"/>
              </a:xfrm>
            </p:grpSpPr>
            <p:grpSp>
              <p:nvGrpSpPr>
                <p:cNvPr id="44" name="Groep 43"/>
                <p:cNvGrpSpPr/>
                <p:nvPr/>
              </p:nvGrpSpPr>
              <p:grpSpPr>
                <a:xfrm>
                  <a:off x="10415571" y="2065610"/>
                  <a:ext cx="342900" cy="292100"/>
                  <a:chOff x="2329483" y="4826000"/>
                  <a:chExt cx="342900" cy="292100"/>
                </a:xfrm>
                <a:solidFill>
                  <a:schemeClr val="bg1"/>
                </a:solidFill>
              </p:grpSpPr>
              <p:sp>
                <p:nvSpPr>
                  <p:cNvPr id="46"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7"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9"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5" name="Rechte verbindingslijn 44"/>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0" name="4"/>
          <p:cNvGrpSpPr/>
          <p:nvPr/>
        </p:nvGrpSpPr>
        <p:grpSpPr>
          <a:xfrm>
            <a:off x="12750947" y="2712072"/>
            <a:ext cx="2557281" cy="621966"/>
            <a:chOff x="12757588" y="2711699"/>
            <a:chExt cx="2558613" cy="622290"/>
          </a:xfrm>
        </p:grpSpPr>
        <p:sp>
          <p:nvSpPr>
            <p:cNvPr id="51" name="Tekstvak 50"/>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2"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3" name="Rechte verbindingslijn 52"/>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4" name="3"/>
          <p:cNvGrpSpPr/>
          <p:nvPr/>
        </p:nvGrpSpPr>
        <p:grpSpPr>
          <a:xfrm>
            <a:off x="12754262" y="2216441"/>
            <a:ext cx="2553965" cy="565424"/>
            <a:chOff x="12760905" y="2215810"/>
            <a:chExt cx="2555295" cy="565718"/>
          </a:xfrm>
        </p:grpSpPr>
        <p:sp>
          <p:nvSpPr>
            <p:cNvPr id="55" name="Tekstvak 54"/>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6" name="Rechte verbindingslijn 55"/>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67776" y="2398915"/>
              <a:ext cx="234205" cy="199508"/>
              <a:chOff x="2329415" y="4825929"/>
              <a:chExt cx="342890" cy="292096"/>
            </a:xfrm>
            <a:solidFill>
              <a:schemeClr val="bg1"/>
            </a:solidFill>
          </p:grpSpPr>
          <p:sp>
            <p:nvSpPr>
              <p:cNvPr id="58"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2" name="2"/>
          <p:cNvGrpSpPr/>
          <p:nvPr/>
        </p:nvGrpSpPr>
        <p:grpSpPr>
          <a:xfrm>
            <a:off x="12739637" y="1720810"/>
            <a:ext cx="2568590" cy="565424"/>
            <a:chOff x="12746272" y="1719921"/>
            <a:chExt cx="2569928" cy="565718"/>
          </a:xfrm>
        </p:grpSpPr>
        <p:sp>
          <p:nvSpPr>
            <p:cNvPr id="63" name="Tekstvak 62"/>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4" name="Rechte verbindingslijn 63"/>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12746272" y="1877210"/>
              <a:ext cx="234205" cy="234205"/>
              <a:chOff x="1300783" y="3771900"/>
              <a:chExt cx="342900" cy="342901"/>
            </a:xfrm>
            <a:solidFill>
              <a:schemeClr val="bg1"/>
            </a:solidFill>
          </p:grpSpPr>
          <p:sp>
            <p:nvSpPr>
              <p:cNvPr id="6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8" name="1"/>
          <p:cNvGrpSpPr/>
          <p:nvPr/>
        </p:nvGrpSpPr>
        <p:grpSpPr>
          <a:xfrm>
            <a:off x="12749215" y="1225180"/>
            <a:ext cx="2559012" cy="565424"/>
            <a:chOff x="12755855" y="1224032"/>
            <a:chExt cx="2560345" cy="565718"/>
          </a:xfrm>
        </p:grpSpPr>
        <p:sp>
          <p:nvSpPr>
            <p:cNvPr id="69" name="Tekstvak 68"/>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0" name="Rechte verbindingslijn 69"/>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2"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43464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2"/>
                    </p:tgtEl>
                  </p:cond>
                </p:stCondLst>
                <p:endSync evt="end" delay="0">
                  <p:rtn val="all"/>
                </p:endSync>
                <p:childTnLst>
                  <p:par>
                    <p:cTn id="13" fill="hold">
                      <p:stCondLst>
                        <p:cond delay="0"/>
                      </p:stCondLst>
                      <p:childTnLst>
                        <p:par>
                          <p:cTn id="14" fill="hold">
                            <p:stCondLst>
                              <p:cond delay="0"/>
                            </p:stCondLst>
                            <p:childTnLst>
                              <p:par>
                                <p:cTn id="15" presetID="8" presetClass="emph" presetSubtype="0" accel="50000" decel="50000" fill="hold" grpId="0" nodeType="withEffect">
                                  <p:stCondLst>
                                    <p:cond delay="0"/>
                                  </p:stCondLst>
                                  <p:childTnLst>
                                    <p:animRot by="-10800000">
                                      <p:cBhvr>
                                        <p:cTn id="16" dur="1000" fill="hold"/>
                                        <p:tgtEl>
                                          <p:spTgt spid="11"/>
                                        </p:tgtEl>
                                        <p:attrNameLst>
                                          <p:attrName>r</p:attrName>
                                        </p:attrNameLst>
                                      </p:cBhvr>
                                    </p:animRot>
                                  </p:childTnLst>
                                </p:cTn>
                              </p:par>
                              <p:par>
                                <p:cTn id="17" presetID="35" presetClass="path" presetSubtype="0" decel="100000" fill="hold" grpId="1" nodeType="withEffect">
                                  <p:stCondLst>
                                    <p:cond delay="0"/>
                                  </p:stCondLst>
                                  <p:childTnLst>
                                    <p:animMotion origin="layout" path="M -1.57491E-7 3.33333E-6 L -0.23519 3.33333E-6 " pathEditMode="relative" rAng="0" ptsTypes="AA">
                                      <p:cBhvr>
                                        <p:cTn id="18" dur="1000" fill="hold"/>
                                        <p:tgtEl>
                                          <p:spTgt spid="11"/>
                                        </p:tgtEl>
                                        <p:attrNameLst>
                                          <p:attrName>ppt_x</p:attrName>
                                          <p:attrName>ppt_y</p:attrName>
                                        </p:attrNameLst>
                                      </p:cBhvr>
                                      <p:rCtr x="-11766" y="0"/>
                                    </p:animMotion>
                                  </p:childTnLst>
                                </p:cTn>
                              </p:par>
                              <p:par>
                                <p:cTn id="19" presetID="35" presetClass="path" presetSubtype="0" decel="100000" fill="hold" grpId="0" nodeType="withEffect">
                                  <p:stCondLst>
                                    <p:cond delay="0"/>
                                  </p:stCondLst>
                                  <p:childTnLst>
                                    <p:animMotion origin="layout" path="M -1.57491E-7 3.33333E-6 L -0.23519 3.33333E-6 " pathEditMode="relative" rAng="0" ptsTypes="AA">
                                      <p:cBhvr>
                                        <p:cTn id="20" dur="1000" fill="hold"/>
                                        <p:tgtEl>
                                          <p:spTgt spid="82"/>
                                        </p:tgtEl>
                                        <p:attrNameLst>
                                          <p:attrName>ppt_x</p:attrName>
                                          <p:attrName>ppt_y</p:attrName>
                                        </p:attrNameLst>
                                      </p:cBhvr>
                                      <p:rCtr x="-11766" y="0"/>
                                    </p:animMotion>
                                  </p:childTnLst>
                                </p:cTn>
                              </p:par>
                              <p:par>
                                <p:cTn id="21" presetID="35" presetClass="path" presetSubtype="0" decel="100000" fill="hold" grpId="0" nodeType="withEffect">
                                  <p:stCondLst>
                                    <p:cond delay="0"/>
                                  </p:stCondLst>
                                  <p:childTnLst>
                                    <p:animMotion origin="layout" path="M 1.6851E-6 -1.48148E-6 L -0.25153 -1.48148E-6 " pathEditMode="relative" rAng="0" ptsTypes="AA">
                                      <p:cBhvr>
                                        <p:cTn id="22" dur="1000" fill="hold"/>
                                        <p:tgtEl>
                                          <p:spTgt spid="10"/>
                                        </p:tgtEl>
                                        <p:attrNameLst>
                                          <p:attrName>ppt_x</p:attrName>
                                          <p:attrName>ppt_y</p:attrName>
                                        </p:attrNameLst>
                                      </p:cBhvr>
                                      <p:rCtr x="-12583" y="0"/>
                                    </p:animMotion>
                                  </p:childTnLst>
                                </p:cTn>
                              </p:par>
                              <p:par>
                                <p:cTn id="23" presetID="35" presetClass="path" presetSubtype="0" decel="100000" fill="hold" nodeType="withEffect">
                                  <p:stCondLst>
                                    <p:cond delay="100"/>
                                  </p:stCondLst>
                                  <p:childTnLst>
                                    <p:animMotion origin="layout" path="M 1.6851E-6 -1.48148E-6 L -0.25153 -1.48148E-6 " pathEditMode="relative" rAng="0" ptsTypes="AA">
                                      <p:cBhvr>
                                        <p:cTn id="24" dur="1000" fill="hold"/>
                                        <p:tgtEl>
                                          <p:spTgt spid="68"/>
                                        </p:tgtEl>
                                        <p:attrNameLst>
                                          <p:attrName>ppt_x</p:attrName>
                                          <p:attrName>ppt_y</p:attrName>
                                        </p:attrNameLst>
                                      </p:cBhvr>
                                      <p:rCtr x="-12583" y="0"/>
                                    </p:animMotion>
                                  </p:childTnLst>
                                </p:cTn>
                              </p:par>
                              <p:par>
                                <p:cTn id="25" presetID="35" presetClass="path" presetSubtype="0" decel="100000" fill="hold" grpId="0" nodeType="withEffect">
                                  <p:stCondLst>
                                    <p:cond delay="100"/>
                                  </p:stCondLst>
                                  <p:childTnLst>
                                    <p:animMotion origin="layout" path="M 1.6851E-6 -1.48148E-6 L -0.25153 -1.48148E-6 " pathEditMode="relative" rAng="0" ptsTypes="AA">
                                      <p:cBhvr>
                                        <p:cTn id="26" dur="1000" fill="hold"/>
                                        <p:tgtEl>
                                          <p:spTgt spid="72"/>
                                        </p:tgtEl>
                                        <p:attrNameLst>
                                          <p:attrName>ppt_x</p:attrName>
                                          <p:attrName>ppt_y</p:attrName>
                                        </p:attrNameLst>
                                      </p:cBhvr>
                                      <p:rCtr x="-12583" y="0"/>
                                    </p:animMotion>
                                  </p:childTnLst>
                                </p:cTn>
                              </p:par>
                              <p:par>
                                <p:cTn id="27" presetID="35" presetClass="path" presetSubtype="0" decel="100000" fill="hold" nodeType="withEffect">
                                  <p:stCondLst>
                                    <p:cond delay="200"/>
                                  </p:stCondLst>
                                  <p:childTnLst>
                                    <p:animMotion origin="layout" path="M 1.6851E-6 -1.48148E-6 L -0.25153 -1.48148E-6 " pathEditMode="relative" rAng="0" ptsTypes="AA">
                                      <p:cBhvr>
                                        <p:cTn id="28" dur="1000" fill="hold"/>
                                        <p:tgtEl>
                                          <p:spTgt spid="62"/>
                                        </p:tgtEl>
                                        <p:attrNameLst>
                                          <p:attrName>ppt_x</p:attrName>
                                          <p:attrName>ppt_y</p:attrName>
                                        </p:attrNameLst>
                                      </p:cBhvr>
                                      <p:rCtr x="-12583" y="0"/>
                                    </p:animMotion>
                                  </p:childTnLst>
                                </p:cTn>
                              </p:par>
                              <p:par>
                                <p:cTn id="29" presetID="35" presetClass="path" presetSubtype="0" decel="100000" fill="hold" grpId="0" nodeType="withEffect">
                                  <p:stCondLst>
                                    <p:cond delay="200"/>
                                  </p:stCondLst>
                                  <p:childTnLst>
                                    <p:animMotion origin="layout" path="M 1.6851E-6 -1.48148E-6 L -0.25153 -1.48148E-6 " pathEditMode="relative" rAng="0" ptsTypes="AA">
                                      <p:cBhvr>
                                        <p:cTn id="30" dur="1000" fill="hold"/>
                                        <p:tgtEl>
                                          <p:spTgt spid="73"/>
                                        </p:tgtEl>
                                        <p:attrNameLst>
                                          <p:attrName>ppt_x</p:attrName>
                                          <p:attrName>ppt_y</p:attrName>
                                        </p:attrNameLst>
                                      </p:cBhvr>
                                      <p:rCtr x="-12583" y="0"/>
                                    </p:animMotion>
                                  </p:childTnLst>
                                </p:cTn>
                              </p:par>
                              <p:par>
                                <p:cTn id="31" presetID="35" presetClass="path" presetSubtype="0" decel="100000" fill="hold" nodeType="withEffect">
                                  <p:stCondLst>
                                    <p:cond delay="300"/>
                                  </p:stCondLst>
                                  <p:childTnLst>
                                    <p:animMotion origin="layout" path="M 1.6851E-6 -1.48148E-6 L -0.25153 -1.48148E-6 " pathEditMode="relative" rAng="0" ptsTypes="AA">
                                      <p:cBhvr>
                                        <p:cTn id="32" dur="1000" fill="hold"/>
                                        <p:tgtEl>
                                          <p:spTgt spid="54"/>
                                        </p:tgtEl>
                                        <p:attrNameLst>
                                          <p:attrName>ppt_x</p:attrName>
                                          <p:attrName>ppt_y</p:attrName>
                                        </p:attrNameLst>
                                      </p:cBhvr>
                                      <p:rCtr x="-12583" y="0"/>
                                    </p:animMotion>
                                  </p:childTnLst>
                                </p:cTn>
                              </p:par>
                              <p:par>
                                <p:cTn id="33" presetID="35" presetClass="path" presetSubtype="0" decel="100000" fill="hold" grpId="0" nodeType="withEffect">
                                  <p:stCondLst>
                                    <p:cond delay="300"/>
                                  </p:stCondLst>
                                  <p:childTnLst>
                                    <p:animMotion origin="layout" path="M 1.6851E-6 -1.48148E-6 L -0.25153 -1.48148E-6 " pathEditMode="relative" rAng="0" ptsTypes="AA">
                                      <p:cBhvr>
                                        <p:cTn id="34" dur="1000" fill="hold"/>
                                        <p:tgtEl>
                                          <p:spTgt spid="74"/>
                                        </p:tgtEl>
                                        <p:attrNameLst>
                                          <p:attrName>ppt_x</p:attrName>
                                          <p:attrName>ppt_y</p:attrName>
                                        </p:attrNameLst>
                                      </p:cBhvr>
                                      <p:rCtr x="-12583" y="0"/>
                                    </p:animMotion>
                                  </p:childTnLst>
                                </p:cTn>
                              </p:par>
                              <p:par>
                                <p:cTn id="35" presetID="35" presetClass="path" presetSubtype="0" decel="100000" fill="hold" nodeType="withEffect">
                                  <p:stCondLst>
                                    <p:cond delay="400"/>
                                  </p:stCondLst>
                                  <p:childTnLst>
                                    <p:animMotion origin="layout" path="M 1.6851E-6 -1.48148E-6 L -0.25153 -1.48148E-6 " pathEditMode="relative" rAng="0" ptsTypes="AA">
                                      <p:cBhvr>
                                        <p:cTn id="36" dur="1000" fill="hold"/>
                                        <p:tgtEl>
                                          <p:spTgt spid="50"/>
                                        </p:tgtEl>
                                        <p:attrNameLst>
                                          <p:attrName>ppt_x</p:attrName>
                                          <p:attrName>ppt_y</p:attrName>
                                        </p:attrNameLst>
                                      </p:cBhvr>
                                      <p:rCtr x="-12583" y="0"/>
                                    </p:animMotion>
                                  </p:childTnLst>
                                </p:cTn>
                              </p:par>
                              <p:par>
                                <p:cTn id="37" presetID="35" presetClass="path" presetSubtype="0" decel="100000" fill="hold" grpId="0" nodeType="withEffect">
                                  <p:stCondLst>
                                    <p:cond delay="400"/>
                                  </p:stCondLst>
                                  <p:childTnLst>
                                    <p:animMotion origin="layout" path="M 1.6851E-6 -1.48148E-6 L -0.25153 -1.48148E-6 " pathEditMode="relative" rAng="0" ptsTypes="AA">
                                      <p:cBhvr>
                                        <p:cTn id="38" dur="1000" fill="hold"/>
                                        <p:tgtEl>
                                          <p:spTgt spid="75"/>
                                        </p:tgtEl>
                                        <p:attrNameLst>
                                          <p:attrName>ppt_x</p:attrName>
                                          <p:attrName>ppt_y</p:attrName>
                                        </p:attrNameLst>
                                      </p:cBhvr>
                                      <p:rCtr x="-12583" y="0"/>
                                    </p:animMotion>
                                  </p:childTnLst>
                                </p:cTn>
                              </p:par>
                              <p:par>
                                <p:cTn id="39" presetID="35" presetClass="path" presetSubtype="0" decel="100000" fill="hold" nodeType="withEffect">
                                  <p:stCondLst>
                                    <p:cond delay="500"/>
                                  </p:stCondLst>
                                  <p:childTnLst>
                                    <p:animMotion origin="layout" path="M 1.6851E-6 -1.48148E-6 L -0.25153 -1.48148E-6 " pathEditMode="relative" rAng="0" ptsTypes="AA">
                                      <p:cBhvr>
                                        <p:cTn id="40" dur="1000" fill="hold"/>
                                        <p:tgtEl>
                                          <p:spTgt spid="39"/>
                                        </p:tgtEl>
                                        <p:attrNameLst>
                                          <p:attrName>ppt_x</p:attrName>
                                          <p:attrName>ppt_y</p:attrName>
                                        </p:attrNameLst>
                                      </p:cBhvr>
                                      <p:rCtr x="-12583" y="0"/>
                                    </p:animMotion>
                                  </p:childTnLst>
                                </p:cTn>
                              </p:par>
                              <p:par>
                                <p:cTn id="41" presetID="35" presetClass="path" presetSubtype="0" decel="100000" fill="hold" grpId="0" nodeType="withEffect">
                                  <p:stCondLst>
                                    <p:cond delay="500"/>
                                  </p:stCondLst>
                                  <p:childTnLst>
                                    <p:animMotion origin="layout" path="M 1.6851E-6 -1.48148E-6 L -0.25153 -1.48148E-6 " pathEditMode="relative" rAng="0" ptsTypes="AA">
                                      <p:cBhvr>
                                        <p:cTn id="42" dur="1000" fill="hold"/>
                                        <p:tgtEl>
                                          <p:spTgt spid="76"/>
                                        </p:tgtEl>
                                        <p:attrNameLst>
                                          <p:attrName>ppt_x</p:attrName>
                                          <p:attrName>ppt_y</p:attrName>
                                        </p:attrNameLst>
                                      </p:cBhvr>
                                      <p:rCtr x="-12583" y="0"/>
                                    </p:animMotion>
                                  </p:childTnLst>
                                </p:cTn>
                              </p:par>
                              <p:par>
                                <p:cTn id="43" presetID="35" presetClass="path" presetSubtype="0" decel="100000" fill="hold" nodeType="withEffect">
                                  <p:stCondLst>
                                    <p:cond delay="600"/>
                                  </p:stCondLst>
                                  <p:childTnLst>
                                    <p:animMotion origin="layout" path="M 1.6851E-6 -1.48148E-6 L -0.25153 -1.48148E-6 " pathEditMode="relative" rAng="0" ptsTypes="AA">
                                      <p:cBhvr>
                                        <p:cTn id="44" dur="1000" fill="hold"/>
                                        <p:tgtEl>
                                          <p:spTgt spid="33"/>
                                        </p:tgtEl>
                                        <p:attrNameLst>
                                          <p:attrName>ppt_x</p:attrName>
                                          <p:attrName>ppt_y</p:attrName>
                                        </p:attrNameLst>
                                      </p:cBhvr>
                                      <p:rCtr x="-12583" y="0"/>
                                    </p:animMotion>
                                  </p:childTnLst>
                                </p:cTn>
                              </p:par>
                              <p:par>
                                <p:cTn id="45" presetID="35" presetClass="path" presetSubtype="0" decel="100000" fill="hold" grpId="0" nodeType="withEffect">
                                  <p:stCondLst>
                                    <p:cond delay="600"/>
                                  </p:stCondLst>
                                  <p:childTnLst>
                                    <p:animMotion origin="layout" path="M 1.6851E-6 -1.48148E-6 L -0.25153 -1.48148E-6 " pathEditMode="relative" rAng="0" ptsTypes="AA">
                                      <p:cBhvr>
                                        <p:cTn id="46" dur="1000" fill="hold"/>
                                        <p:tgtEl>
                                          <p:spTgt spid="77"/>
                                        </p:tgtEl>
                                        <p:attrNameLst>
                                          <p:attrName>ppt_x</p:attrName>
                                          <p:attrName>ppt_y</p:attrName>
                                        </p:attrNameLst>
                                      </p:cBhvr>
                                      <p:rCtr x="-12583" y="0"/>
                                    </p:animMotion>
                                  </p:childTnLst>
                                </p:cTn>
                              </p:par>
                              <p:par>
                                <p:cTn id="47" presetID="35" presetClass="path" presetSubtype="0" decel="100000" fill="hold" nodeType="withEffect">
                                  <p:stCondLst>
                                    <p:cond delay="700"/>
                                  </p:stCondLst>
                                  <p:childTnLst>
                                    <p:animMotion origin="layout" path="M 1.6851E-6 -1.48148E-6 L -0.25153 -1.48148E-6 " pathEditMode="relative" rAng="0" ptsTypes="AA">
                                      <p:cBhvr>
                                        <p:cTn id="48" dur="1000" fill="hold"/>
                                        <p:tgtEl>
                                          <p:spTgt spid="27"/>
                                        </p:tgtEl>
                                        <p:attrNameLst>
                                          <p:attrName>ppt_x</p:attrName>
                                          <p:attrName>ppt_y</p:attrName>
                                        </p:attrNameLst>
                                      </p:cBhvr>
                                      <p:rCtr x="-12583" y="0"/>
                                    </p:animMotion>
                                  </p:childTnLst>
                                </p:cTn>
                              </p:par>
                              <p:par>
                                <p:cTn id="49" presetID="35" presetClass="path" presetSubtype="0" decel="100000" fill="hold" grpId="0" nodeType="withEffect">
                                  <p:stCondLst>
                                    <p:cond delay="700"/>
                                  </p:stCondLst>
                                  <p:childTnLst>
                                    <p:animMotion origin="layout" path="M 1.6851E-6 -1.48148E-6 L -0.25153 -1.48148E-6 " pathEditMode="relative" rAng="0" ptsTypes="AA">
                                      <p:cBhvr>
                                        <p:cTn id="50" dur="1000" fill="hold"/>
                                        <p:tgtEl>
                                          <p:spTgt spid="78"/>
                                        </p:tgtEl>
                                        <p:attrNameLst>
                                          <p:attrName>ppt_x</p:attrName>
                                          <p:attrName>ppt_y</p:attrName>
                                        </p:attrNameLst>
                                      </p:cBhvr>
                                      <p:rCtr x="-12583" y="0"/>
                                    </p:animMotion>
                                  </p:childTnLst>
                                </p:cTn>
                              </p:par>
                              <p:par>
                                <p:cTn id="51" presetID="35" presetClass="path" presetSubtype="0" decel="100000" fill="hold" nodeType="withEffect">
                                  <p:stCondLst>
                                    <p:cond delay="800"/>
                                  </p:stCondLst>
                                  <p:childTnLst>
                                    <p:animMotion origin="layout" path="M 1.6851E-6 -1.48148E-6 L -0.25153 -1.48148E-6 " pathEditMode="relative" rAng="0" ptsTypes="AA">
                                      <p:cBhvr>
                                        <p:cTn id="52" dur="1000" fill="hold"/>
                                        <p:tgtEl>
                                          <p:spTgt spid="20"/>
                                        </p:tgtEl>
                                        <p:attrNameLst>
                                          <p:attrName>ppt_x</p:attrName>
                                          <p:attrName>ppt_y</p:attrName>
                                        </p:attrNameLst>
                                      </p:cBhvr>
                                      <p:rCtr x="-12583" y="0"/>
                                    </p:animMotion>
                                  </p:childTnLst>
                                </p:cTn>
                              </p:par>
                              <p:par>
                                <p:cTn id="53" presetID="35" presetClass="path" presetSubtype="0" decel="100000" fill="hold" grpId="0" nodeType="withEffect">
                                  <p:stCondLst>
                                    <p:cond delay="800"/>
                                  </p:stCondLst>
                                  <p:childTnLst>
                                    <p:animMotion origin="layout" path="M 1.6851E-6 -1.48148E-6 L -0.25153 -1.48148E-6 " pathEditMode="relative" rAng="0" ptsTypes="AA">
                                      <p:cBhvr>
                                        <p:cTn id="54" dur="1000" fill="hold"/>
                                        <p:tgtEl>
                                          <p:spTgt spid="79"/>
                                        </p:tgtEl>
                                        <p:attrNameLst>
                                          <p:attrName>ppt_x</p:attrName>
                                          <p:attrName>ppt_y</p:attrName>
                                        </p:attrNameLst>
                                      </p:cBhvr>
                                      <p:rCtr x="-12583" y="0"/>
                                    </p:animMotion>
                                  </p:childTnLst>
                                </p:cTn>
                              </p:par>
                              <p:par>
                                <p:cTn id="55" presetID="35" presetClass="path" presetSubtype="0" decel="100000" fill="hold" nodeType="withEffect">
                                  <p:stCondLst>
                                    <p:cond delay="900"/>
                                  </p:stCondLst>
                                  <p:childTnLst>
                                    <p:animMotion origin="layout" path="M 1.6851E-6 -1.48148E-6 L -0.25153 -1.48148E-6 " pathEditMode="relative" rAng="0" ptsTypes="AA">
                                      <p:cBhvr>
                                        <p:cTn id="56" dur="1000" fill="hold"/>
                                        <p:tgtEl>
                                          <p:spTgt spid="16"/>
                                        </p:tgtEl>
                                        <p:attrNameLst>
                                          <p:attrName>ppt_x</p:attrName>
                                          <p:attrName>ppt_y</p:attrName>
                                        </p:attrNameLst>
                                      </p:cBhvr>
                                      <p:rCtr x="-12583" y="0"/>
                                    </p:animMotion>
                                  </p:childTnLst>
                                </p:cTn>
                              </p:par>
                              <p:par>
                                <p:cTn id="57" presetID="35" presetClass="path" presetSubtype="0" decel="100000" fill="hold" grpId="0" nodeType="withEffect">
                                  <p:stCondLst>
                                    <p:cond delay="900"/>
                                  </p:stCondLst>
                                  <p:childTnLst>
                                    <p:animMotion origin="layout" path="M 1.6851E-6 -1.48148E-6 L -0.25153 -1.48148E-6 " pathEditMode="relative" rAng="0" ptsTypes="AA">
                                      <p:cBhvr>
                                        <p:cTn id="58" dur="1000" fill="hold"/>
                                        <p:tgtEl>
                                          <p:spTgt spid="80"/>
                                        </p:tgtEl>
                                        <p:attrNameLst>
                                          <p:attrName>ppt_x</p:attrName>
                                          <p:attrName>ppt_y</p:attrName>
                                        </p:attrNameLst>
                                      </p:cBhvr>
                                      <p:rCtr x="-12583" y="0"/>
                                    </p:animMotion>
                                  </p:childTnLst>
                                </p:cTn>
                              </p:par>
                              <p:par>
                                <p:cTn id="59" presetID="35" presetClass="path" presetSubtype="0" decel="100000" fill="hold" nodeType="withEffect">
                                  <p:stCondLst>
                                    <p:cond delay="1000"/>
                                  </p:stCondLst>
                                  <p:childTnLst>
                                    <p:animMotion origin="layout" path="M 1.6851E-6 -1.48148E-6 L -0.25153 -1.48148E-6 " pathEditMode="relative" rAng="0" ptsTypes="AA">
                                      <p:cBhvr>
                                        <p:cTn id="60" dur="1000" fill="hold"/>
                                        <p:tgtEl>
                                          <p:spTgt spid="13"/>
                                        </p:tgtEl>
                                        <p:attrNameLst>
                                          <p:attrName>ppt_x</p:attrName>
                                          <p:attrName>ppt_y</p:attrName>
                                        </p:attrNameLst>
                                      </p:cBhvr>
                                      <p:rCtr x="-12583" y="0"/>
                                    </p:animMotion>
                                  </p:childTnLst>
                                </p:cTn>
                              </p:par>
                              <p:par>
                                <p:cTn id="61" presetID="35" presetClass="path" presetSubtype="0" decel="100000" fill="hold" grpId="0" nodeType="withEffect">
                                  <p:stCondLst>
                                    <p:cond delay="1000"/>
                                  </p:stCondLst>
                                  <p:childTnLst>
                                    <p:animMotion origin="layout" path="M 1.6851E-6 -1.48148E-6 L -0.25153 -1.48148E-6 " pathEditMode="relative" rAng="0" ptsTypes="AA">
                                      <p:cBhvr>
                                        <p:cTn id="62" dur="1000" fill="hold"/>
                                        <p:tgtEl>
                                          <p:spTgt spid="81"/>
                                        </p:tgtEl>
                                        <p:attrNameLst>
                                          <p:attrName>ppt_x</p:attrName>
                                          <p:attrName>ppt_y</p:attrName>
                                        </p:attrNameLst>
                                      </p:cBhvr>
                                      <p:rCtr x="-12583"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100000" fill="hold" nodeType="clickEffect">
                                  <p:stCondLst>
                                    <p:cond delay="0"/>
                                  </p:stCondLst>
                                  <p:childTnLst>
                                    <p:animMotion origin="layout" path="M -0.25169 -3.7037E-6 L -4.32587E-6 -3.7037E-6 " pathEditMode="relative" rAng="0" ptsTypes="AA">
                                      <p:cBhvr>
                                        <p:cTn id="66" dur="1000" fill="hold"/>
                                        <p:tgtEl>
                                          <p:spTgt spid="13"/>
                                        </p:tgtEl>
                                        <p:attrNameLst>
                                          <p:attrName>ppt_x</p:attrName>
                                          <p:attrName>ppt_y</p:attrName>
                                        </p:attrNameLst>
                                      </p:cBhvr>
                                      <p:rCtr x="12585" y="0"/>
                                    </p:animMotion>
                                  </p:childTnLst>
                                </p:cTn>
                              </p:par>
                              <p:par>
                                <p:cTn id="67" presetID="63" presetClass="path" presetSubtype="0" accel="100000" fill="hold" grpId="1" nodeType="withEffect">
                                  <p:stCondLst>
                                    <p:cond delay="0"/>
                                  </p:stCondLst>
                                  <p:childTnLst>
                                    <p:animMotion origin="layout" path="M -0.2517 -1.85185E-6 L -0.00027 -1.85185E-6 " pathEditMode="relative" rAng="0" ptsTypes="AA">
                                      <p:cBhvr>
                                        <p:cTn id="68" dur="1000" fill="hold"/>
                                        <p:tgtEl>
                                          <p:spTgt spid="81"/>
                                        </p:tgtEl>
                                        <p:attrNameLst>
                                          <p:attrName>ppt_x</p:attrName>
                                          <p:attrName>ppt_y</p:attrName>
                                        </p:attrNameLst>
                                      </p:cBhvr>
                                      <p:rCtr x="12572" y="0"/>
                                    </p:animMotion>
                                  </p:childTnLst>
                                </p:cTn>
                              </p:par>
                              <p:par>
                                <p:cTn id="69" presetID="63" presetClass="path" presetSubtype="0" accel="100000" fill="hold" nodeType="withEffect">
                                  <p:stCondLst>
                                    <p:cond delay="100"/>
                                  </p:stCondLst>
                                  <p:childTnLst>
                                    <p:animMotion origin="layout" path="M -0.25169 -3.7037E-6 L -4.32587E-6 -3.7037E-6 " pathEditMode="relative" rAng="0" ptsTypes="AA">
                                      <p:cBhvr>
                                        <p:cTn id="70" dur="1000" fill="hold"/>
                                        <p:tgtEl>
                                          <p:spTgt spid="16"/>
                                        </p:tgtEl>
                                        <p:attrNameLst>
                                          <p:attrName>ppt_x</p:attrName>
                                          <p:attrName>ppt_y</p:attrName>
                                        </p:attrNameLst>
                                      </p:cBhvr>
                                      <p:rCtr x="12585" y="0"/>
                                    </p:animMotion>
                                  </p:childTnLst>
                                </p:cTn>
                              </p:par>
                              <p:par>
                                <p:cTn id="71" presetID="63" presetClass="path" presetSubtype="0" accel="100000" fill="hold" grpId="1" nodeType="withEffect">
                                  <p:stCondLst>
                                    <p:cond delay="100"/>
                                  </p:stCondLst>
                                  <p:childTnLst>
                                    <p:animMotion origin="layout" path="M -0.2517 -1.85185E-6 L -0.00027 -1.85185E-6 " pathEditMode="relative" rAng="0" ptsTypes="AA">
                                      <p:cBhvr>
                                        <p:cTn id="72" dur="1000" fill="hold"/>
                                        <p:tgtEl>
                                          <p:spTgt spid="80"/>
                                        </p:tgtEl>
                                        <p:attrNameLst>
                                          <p:attrName>ppt_x</p:attrName>
                                          <p:attrName>ppt_y</p:attrName>
                                        </p:attrNameLst>
                                      </p:cBhvr>
                                      <p:rCtr x="12572" y="0"/>
                                    </p:animMotion>
                                  </p:childTnLst>
                                </p:cTn>
                              </p:par>
                              <p:par>
                                <p:cTn id="73" presetID="63" presetClass="path" presetSubtype="0" accel="100000" fill="hold" nodeType="withEffect">
                                  <p:stCondLst>
                                    <p:cond delay="200"/>
                                  </p:stCondLst>
                                  <p:childTnLst>
                                    <p:animMotion origin="layout" path="M -0.25169 -3.7037E-6 L -4.32587E-6 -3.7037E-6 " pathEditMode="relative" rAng="0" ptsTypes="AA">
                                      <p:cBhvr>
                                        <p:cTn id="74" dur="1000" fill="hold"/>
                                        <p:tgtEl>
                                          <p:spTgt spid="20"/>
                                        </p:tgtEl>
                                        <p:attrNameLst>
                                          <p:attrName>ppt_x</p:attrName>
                                          <p:attrName>ppt_y</p:attrName>
                                        </p:attrNameLst>
                                      </p:cBhvr>
                                      <p:rCtr x="12585" y="0"/>
                                    </p:animMotion>
                                  </p:childTnLst>
                                </p:cTn>
                              </p:par>
                              <p:par>
                                <p:cTn id="75" presetID="63" presetClass="path" presetSubtype="0" accel="100000" fill="hold" grpId="1" nodeType="withEffect">
                                  <p:stCondLst>
                                    <p:cond delay="200"/>
                                  </p:stCondLst>
                                  <p:childTnLst>
                                    <p:animMotion origin="layout" path="M -0.2517 -1.85185E-6 L -0.00027 -1.85185E-6 " pathEditMode="relative" rAng="0" ptsTypes="AA">
                                      <p:cBhvr>
                                        <p:cTn id="76" dur="1000" fill="hold"/>
                                        <p:tgtEl>
                                          <p:spTgt spid="79"/>
                                        </p:tgtEl>
                                        <p:attrNameLst>
                                          <p:attrName>ppt_x</p:attrName>
                                          <p:attrName>ppt_y</p:attrName>
                                        </p:attrNameLst>
                                      </p:cBhvr>
                                      <p:rCtr x="12572" y="0"/>
                                    </p:animMotion>
                                  </p:childTnLst>
                                </p:cTn>
                              </p:par>
                              <p:par>
                                <p:cTn id="77" presetID="63" presetClass="path" presetSubtype="0" accel="100000" fill="hold" nodeType="withEffect">
                                  <p:stCondLst>
                                    <p:cond delay="300"/>
                                  </p:stCondLst>
                                  <p:childTnLst>
                                    <p:animMotion origin="layout" path="M -0.25169 -3.7037E-6 L -4.32587E-6 -3.7037E-6 " pathEditMode="relative" rAng="0" ptsTypes="AA">
                                      <p:cBhvr>
                                        <p:cTn id="78" dur="1000" fill="hold"/>
                                        <p:tgtEl>
                                          <p:spTgt spid="27"/>
                                        </p:tgtEl>
                                        <p:attrNameLst>
                                          <p:attrName>ppt_x</p:attrName>
                                          <p:attrName>ppt_y</p:attrName>
                                        </p:attrNameLst>
                                      </p:cBhvr>
                                      <p:rCtr x="12585" y="0"/>
                                    </p:animMotion>
                                  </p:childTnLst>
                                </p:cTn>
                              </p:par>
                              <p:par>
                                <p:cTn id="79" presetID="63" presetClass="path" presetSubtype="0" accel="100000" fill="hold" grpId="1" nodeType="withEffect">
                                  <p:stCondLst>
                                    <p:cond delay="300"/>
                                  </p:stCondLst>
                                  <p:childTnLst>
                                    <p:animMotion origin="layout" path="M -0.2517 -1.85185E-6 L -0.00027 -1.85185E-6 " pathEditMode="relative" rAng="0" ptsTypes="AA">
                                      <p:cBhvr>
                                        <p:cTn id="80" dur="1000" fill="hold"/>
                                        <p:tgtEl>
                                          <p:spTgt spid="78"/>
                                        </p:tgtEl>
                                        <p:attrNameLst>
                                          <p:attrName>ppt_x</p:attrName>
                                          <p:attrName>ppt_y</p:attrName>
                                        </p:attrNameLst>
                                      </p:cBhvr>
                                      <p:rCtr x="12572" y="0"/>
                                    </p:animMotion>
                                  </p:childTnLst>
                                </p:cTn>
                              </p:par>
                              <p:par>
                                <p:cTn id="81" presetID="63" presetClass="path" presetSubtype="0" accel="100000" fill="hold" nodeType="withEffect">
                                  <p:stCondLst>
                                    <p:cond delay="400"/>
                                  </p:stCondLst>
                                  <p:childTnLst>
                                    <p:animMotion origin="layout" path="M -0.25169 -3.7037E-6 L -4.32587E-6 -3.7037E-6 " pathEditMode="relative" rAng="0" ptsTypes="AA">
                                      <p:cBhvr>
                                        <p:cTn id="82" dur="1000" fill="hold"/>
                                        <p:tgtEl>
                                          <p:spTgt spid="33"/>
                                        </p:tgtEl>
                                        <p:attrNameLst>
                                          <p:attrName>ppt_x</p:attrName>
                                          <p:attrName>ppt_y</p:attrName>
                                        </p:attrNameLst>
                                      </p:cBhvr>
                                      <p:rCtr x="12585" y="0"/>
                                    </p:animMotion>
                                  </p:childTnLst>
                                </p:cTn>
                              </p:par>
                              <p:par>
                                <p:cTn id="83" presetID="63" presetClass="path" presetSubtype="0" accel="100000" fill="hold" grpId="1" nodeType="withEffect">
                                  <p:stCondLst>
                                    <p:cond delay="400"/>
                                  </p:stCondLst>
                                  <p:childTnLst>
                                    <p:animMotion origin="layout" path="M -0.2517 -1.85185E-6 L -0.00027 -1.85185E-6 " pathEditMode="relative" rAng="0" ptsTypes="AA">
                                      <p:cBhvr>
                                        <p:cTn id="84" dur="1000" fill="hold"/>
                                        <p:tgtEl>
                                          <p:spTgt spid="77"/>
                                        </p:tgtEl>
                                        <p:attrNameLst>
                                          <p:attrName>ppt_x</p:attrName>
                                          <p:attrName>ppt_y</p:attrName>
                                        </p:attrNameLst>
                                      </p:cBhvr>
                                      <p:rCtr x="12572" y="0"/>
                                    </p:animMotion>
                                  </p:childTnLst>
                                </p:cTn>
                              </p:par>
                              <p:par>
                                <p:cTn id="85" presetID="63" presetClass="path" presetSubtype="0" accel="100000" fill="hold" nodeType="withEffect">
                                  <p:stCondLst>
                                    <p:cond delay="500"/>
                                  </p:stCondLst>
                                  <p:childTnLst>
                                    <p:animMotion origin="layout" path="M -0.25169 -3.7037E-6 L -4.32587E-6 -3.7037E-6 " pathEditMode="relative" rAng="0" ptsTypes="AA">
                                      <p:cBhvr>
                                        <p:cTn id="86" dur="1000" fill="hold"/>
                                        <p:tgtEl>
                                          <p:spTgt spid="39"/>
                                        </p:tgtEl>
                                        <p:attrNameLst>
                                          <p:attrName>ppt_x</p:attrName>
                                          <p:attrName>ppt_y</p:attrName>
                                        </p:attrNameLst>
                                      </p:cBhvr>
                                      <p:rCtr x="12585" y="0"/>
                                    </p:animMotion>
                                  </p:childTnLst>
                                </p:cTn>
                              </p:par>
                              <p:par>
                                <p:cTn id="87" presetID="63" presetClass="path" presetSubtype="0" accel="100000" fill="hold" grpId="1" nodeType="withEffect">
                                  <p:stCondLst>
                                    <p:cond delay="500"/>
                                  </p:stCondLst>
                                  <p:childTnLst>
                                    <p:animMotion origin="layout" path="M -0.25169 -4.07407E-6 L 0.00117 -4.07407E-6 " pathEditMode="relative" rAng="0" ptsTypes="AA">
                                      <p:cBhvr>
                                        <p:cTn id="88" dur="1000" fill="hold"/>
                                        <p:tgtEl>
                                          <p:spTgt spid="76"/>
                                        </p:tgtEl>
                                        <p:attrNameLst>
                                          <p:attrName>ppt_x</p:attrName>
                                          <p:attrName>ppt_y</p:attrName>
                                        </p:attrNameLst>
                                      </p:cBhvr>
                                      <p:rCtr x="12637" y="0"/>
                                    </p:animMotion>
                                  </p:childTnLst>
                                </p:cTn>
                              </p:par>
                              <p:par>
                                <p:cTn id="89" presetID="63" presetClass="path" presetSubtype="0" accel="100000" fill="hold" nodeType="withEffect">
                                  <p:stCondLst>
                                    <p:cond delay="600"/>
                                  </p:stCondLst>
                                  <p:childTnLst>
                                    <p:animMotion origin="layout" path="M -0.25169 -3.7037E-6 L -4.32587E-6 -3.7037E-6 " pathEditMode="relative" rAng="0" ptsTypes="AA">
                                      <p:cBhvr>
                                        <p:cTn id="90" dur="1000" fill="hold"/>
                                        <p:tgtEl>
                                          <p:spTgt spid="50"/>
                                        </p:tgtEl>
                                        <p:attrNameLst>
                                          <p:attrName>ppt_x</p:attrName>
                                          <p:attrName>ppt_y</p:attrName>
                                        </p:attrNameLst>
                                      </p:cBhvr>
                                      <p:rCtr x="12585" y="0"/>
                                    </p:animMotion>
                                  </p:childTnLst>
                                </p:cTn>
                              </p:par>
                              <p:par>
                                <p:cTn id="91" presetID="63" presetClass="path" presetSubtype="0" accel="100000" fill="hold" grpId="1" nodeType="withEffect">
                                  <p:stCondLst>
                                    <p:cond delay="600"/>
                                  </p:stCondLst>
                                  <p:childTnLst>
                                    <p:animMotion origin="layout" path="M -0.25169 -7.40741E-7 L 0.00144 -7.40741E-7 " pathEditMode="relative" rAng="0" ptsTypes="AA">
                                      <p:cBhvr>
                                        <p:cTn id="92" dur="1000" fill="hold"/>
                                        <p:tgtEl>
                                          <p:spTgt spid="75"/>
                                        </p:tgtEl>
                                        <p:attrNameLst>
                                          <p:attrName>ppt_x</p:attrName>
                                          <p:attrName>ppt_y</p:attrName>
                                        </p:attrNameLst>
                                      </p:cBhvr>
                                      <p:rCtr x="12650" y="0"/>
                                    </p:animMotion>
                                  </p:childTnLst>
                                </p:cTn>
                              </p:par>
                              <p:par>
                                <p:cTn id="93" presetID="63" presetClass="path" presetSubtype="0" accel="100000" fill="hold" nodeType="withEffect">
                                  <p:stCondLst>
                                    <p:cond delay="700"/>
                                  </p:stCondLst>
                                  <p:childTnLst>
                                    <p:animMotion origin="layout" path="M -0.25169 -3.7037E-6 L -4.32587E-6 -3.7037E-6 " pathEditMode="relative" rAng="0" ptsTypes="AA">
                                      <p:cBhvr>
                                        <p:cTn id="94" dur="1000" fill="hold"/>
                                        <p:tgtEl>
                                          <p:spTgt spid="54"/>
                                        </p:tgtEl>
                                        <p:attrNameLst>
                                          <p:attrName>ppt_x</p:attrName>
                                          <p:attrName>ppt_y</p:attrName>
                                        </p:attrNameLst>
                                      </p:cBhvr>
                                      <p:rCtr x="12585" y="0"/>
                                    </p:animMotion>
                                  </p:childTnLst>
                                </p:cTn>
                              </p:par>
                              <p:par>
                                <p:cTn id="95" presetID="63" presetClass="path" presetSubtype="0" accel="100000" fill="hold" grpId="1" nodeType="withEffect">
                                  <p:stCondLst>
                                    <p:cond delay="700"/>
                                  </p:stCondLst>
                                  <p:childTnLst>
                                    <p:animMotion origin="layout" path="M -0.25169 4.07407E-6 L 0.00065 4.07407E-6 " pathEditMode="relative" rAng="0" ptsTypes="AA">
                                      <p:cBhvr>
                                        <p:cTn id="96" dur="1000" fill="hold"/>
                                        <p:tgtEl>
                                          <p:spTgt spid="74"/>
                                        </p:tgtEl>
                                        <p:attrNameLst>
                                          <p:attrName>ppt_x</p:attrName>
                                          <p:attrName>ppt_y</p:attrName>
                                        </p:attrNameLst>
                                      </p:cBhvr>
                                      <p:rCtr x="12611" y="0"/>
                                    </p:animMotion>
                                  </p:childTnLst>
                                </p:cTn>
                              </p:par>
                              <p:par>
                                <p:cTn id="97" presetID="63" presetClass="path" presetSubtype="0" accel="100000" fill="hold" nodeType="withEffect">
                                  <p:stCondLst>
                                    <p:cond delay="800"/>
                                  </p:stCondLst>
                                  <p:childTnLst>
                                    <p:animMotion origin="layout" path="M -0.25169 -3.7037E-6 L -4.32587E-6 -3.7037E-6 " pathEditMode="relative" rAng="0" ptsTypes="AA">
                                      <p:cBhvr>
                                        <p:cTn id="98" dur="1000" fill="hold"/>
                                        <p:tgtEl>
                                          <p:spTgt spid="62"/>
                                        </p:tgtEl>
                                        <p:attrNameLst>
                                          <p:attrName>ppt_x</p:attrName>
                                          <p:attrName>ppt_y</p:attrName>
                                        </p:attrNameLst>
                                      </p:cBhvr>
                                      <p:rCtr x="12585" y="0"/>
                                    </p:animMotion>
                                  </p:childTnLst>
                                </p:cTn>
                              </p:par>
                              <p:par>
                                <p:cTn id="99" presetID="63" presetClass="path" presetSubtype="0" accel="100000" fill="hold" grpId="1" nodeType="withEffect">
                                  <p:stCondLst>
                                    <p:cond delay="800"/>
                                  </p:stCondLst>
                                  <p:childTnLst>
                                    <p:animMotion origin="layout" path="M -0.25169 -2.96296E-6 L -0.00052 -2.96296E-6 " pathEditMode="relative" rAng="0" ptsTypes="AA">
                                      <p:cBhvr>
                                        <p:cTn id="100" dur="1000" fill="hold"/>
                                        <p:tgtEl>
                                          <p:spTgt spid="73"/>
                                        </p:tgtEl>
                                        <p:attrNameLst>
                                          <p:attrName>ppt_x</p:attrName>
                                          <p:attrName>ppt_y</p:attrName>
                                        </p:attrNameLst>
                                      </p:cBhvr>
                                      <p:rCtr x="12559" y="0"/>
                                    </p:animMotion>
                                  </p:childTnLst>
                                </p:cTn>
                              </p:par>
                              <p:par>
                                <p:cTn id="101" presetID="63" presetClass="path" presetSubtype="0" accel="100000" fill="hold" nodeType="withEffect">
                                  <p:stCondLst>
                                    <p:cond delay="900"/>
                                  </p:stCondLst>
                                  <p:childTnLst>
                                    <p:animMotion origin="layout" path="M -0.25169 -3.7037E-6 L -4.32587E-6 -3.7037E-6 " pathEditMode="relative" rAng="0" ptsTypes="AA">
                                      <p:cBhvr>
                                        <p:cTn id="102" dur="1000" fill="hold"/>
                                        <p:tgtEl>
                                          <p:spTgt spid="68"/>
                                        </p:tgtEl>
                                        <p:attrNameLst>
                                          <p:attrName>ppt_x</p:attrName>
                                          <p:attrName>ppt_y</p:attrName>
                                        </p:attrNameLst>
                                      </p:cBhvr>
                                      <p:rCtr x="12585" y="0"/>
                                    </p:animMotion>
                                  </p:childTnLst>
                                </p:cTn>
                              </p:par>
                              <p:par>
                                <p:cTn id="103" presetID="63" presetClass="path" presetSubtype="0" accel="100000" fill="hold" grpId="1" nodeType="withEffect">
                                  <p:stCondLst>
                                    <p:cond delay="900"/>
                                  </p:stCondLst>
                                  <p:childTnLst>
                                    <p:animMotion origin="layout" path="M -0.25169 -3.7037E-6 L -4.32587E-6 -3.7037E-6 " pathEditMode="relative" rAng="0" ptsTypes="AA">
                                      <p:cBhvr>
                                        <p:cTn id="104" dur="1000" fill="hold"/>
                                        <p:tgtEl>
                                          <p:spTgt spid="72"/>
                                        </p:tgtEl>
                                        <p:attrNameLst>
                                          <p:attrName>ppt_x</p:attrName>
                                          <p:attrName>ppt_y</p:attrName>
                                        </p:attrNameLst>
                                      </p:cBhvr>
                                      <p:rCtr x="12585" y="0"/>
                                    </p:animMotion>
                                  </p:childTnLst>
                                </p:cTn>
                              </p:par>
                              <p:par>
                                <p:cTn id="105" presetID="63" presetClass="path" presetSubtype="0" accel="100000" fill="hold" grpId="1" nodeType="withEffect">
                                  <p:stCondLst>
                                    <p:cond delay="900"/>
                                  </p:stCondLst>
                                  <p:childTnLst>
                                    <p:animMotion origin="layout" path="M -0.2517 -1.48148E-6 L 3.96668E-6 -1.48148E-6 " pathEditMode="relative" rAng="0" ptsTypes="AA">
                                      <p:cBhvr>
                                        <p:cTn id="106" dur="1000" fill="hold"/>
                                        <p:tgtEl>
                                          <p:spTgt spid="10"/>
                                        </p:tgtEl>
                                        <p:attrNameLst>
                                          <p:attrName>ppt_x</p:attrName>
                                          <p:attrName>ppt_y</p:attrName>
                                        </p:attrNameLst>
                                      </p:cBhvr>
                                      <p:rCtr x="12585" y="0"/>
                                    </p:animMotion>
                                  </p:childTnLst>
                                </p:cTn>
                              </p:par>
                              <p:par>
                                <p:cTn id="107" presetID="63" presetClass="path" presetSubtype="0" accel="100000" fill="hold" grpId="1" nodeType="withEffect">
                                  <p:stCondLst>
                                    <p:cond delay="900"/>
                                  </p:stCondLst>
                                  <p:childTnLst>
                                    <p:animMotion origin="layout" path="M -0.23477 -0.00023 L -0.00442 -0.00023 " pathEditMode="relative" rAng="0" ptsTypes="AA">
                                      <p:cBhvr>
                                        <p:cTn id="108" dur="1000" fill="hold"/>
                                        <p:tgtEl>
                                          <p:spTgt spid="82"/>
                                        </p:tgtEl>
                                        <p:attrNameLst>
                                          <p:attrName>ppt_x</p:attrName>
                                          <p:attrName>ppt_y</p:attrName>
                                        </p:attrNameLst>
                                      </p:cBhvr>
                                      <p:rCtr x="11517" y="0"/>
                                    </p:animMotion>
                                  </p:childTnLst>
                                </p:cTn>
                              </p:par>
                              <p:par>
                                <p:cTn id="109" presetID="63" presetClass="path" presetSubtype="0" accel="100000" fill="hold" grpId="2" nodeType="withEffect">
                                  <p:stCondLst>
                                    <p:cond delay="900"/>
                                  </p:stCondLst>
                                  <p:childTnLst>
                                    <p:animMotion origin="layout" path="M -0.23516 3.33333E-6 L 0.00078 3.33333E-6 " pathEditMode="relative" rAng="0" ptsTypes="AA">
                                      <p:cBhvr>
                                        <p:cTn id="110" dur="1000" fill="hold"/>
                                        <p:tgtEl>
                                          <p:spTgt spid="11"/>
                                        </p:tgtEl>
                                        <p:attrNameLst>
                                          <p:attrName>ppt_x</p:attrName>
                                          <p:attrName>ppt_y</p:attrName>
                                        </p:attrNameLst>
                                      </p:cBhvr>
                                      <p:rCtr x="11791" y="0"/>
                                    </p:animMotion>
                                  </p:childTnLst>
                                </p:cTn>
                              </p:par>
                              <p:par>
                                <p:cTn id="111" presetID="8" presetClass="emph" presetSubtype="0" accel="50000" decel="50000" fill="hold" grpId="3" nodeType="withEffect">
                                  <p:stCondLst>
                                    <p:cond delay="900"/>
                                  </p:stCondLst>
                                  <p:childTnLst>
                                    <p:animRot by="10800000">
                                      <p:cBhvr>
                                        <p:cTn id="112" dur="1000" fill="hold"/>
                                        <p:tgtEl>
                                          <p:spTgt spid="11"/>
                                        </p:tgtEl>
                                        <p:attrNameLst>
                                          <p:attrName>r</p:attrName>
                                        </p:attrNameLst>
                                      </p:cBhvr>
                                    </p:animRot>
                                  </p:childTnLst>
                                </p:cTn>
                              </p:par>
                            </p:childTnLst>
                          </p:cTn>
                        </p:par>
                      </p:childTnLst>
                    </p:cTn>
                  </p:par>
                </p:childTnLst>
              </p:cTn>
              <p:nextCondLst>
                <p:cond evt="onClick" delay="0">
                  <p:tgtEl>
                    <p:spTgt spid="82"/>
                  </p:tgtEl>
                </p:cond>
              </p:nextCondLst>
            </p:seq>
          </p:childTnLst>
        </p:cTn>
      </p:par>
    </p:tnLst>
    <p:bldLst>
      <p:bldP spid="9" grpId="0" animBg="1"/>
      <p:bldP spid="12" grpId="0" animBg="1"/>
      <p:bldP spid="10" grpId="0" animBg="1"/>
      <p:bldP spid="10" grpId="1" animBg="1"/>
      <p:bldP spid="11" grpId="0" animBg="1"/>
      <p:bldP spid="11" grpId="1" animBg="1"/>
      <p:bldP spid="11" grpId="2" animBg="1"/>
      <p:bldP spid="11" grpId="3"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white column</a:t>
            </a:r>
          </a:p>
        </p:txBody>
      </p:sp>
      <p:sp>
        <p:nvSpPr>
          <p:cNvPr id="8" name="Tijdelijke aanduiding voor verticale tekst 7"/>
          <p:cNvSpPr>
            <a:spLocks noGrp="1"/>
          </p:cNvSpPr>
          <p:nvPr>
            <p:ph type="body" orient="vert" idx="1"/>
          </p:nvPr>
        </p:nvSpPr>
        <p:spPr/>
        <p:txBody>
          <a:bodyPr/>
          <a:lstStyle/>
          <a:p>
            <a:r>
              <a:rPr lang="en-GB" dirty="0"/>
              <a:t>White column below black box is empty</a:t>
            </a:r>
          </a:p>
          <a:p>
            <a:pPr lvl="1"/>
            <a:r>
              <a:rPr lang="en-GB" dirty="0"/>
              <a:t>No visuals</a:t>
            </a:r>
          </a:p>
        </p:txBody>
      </p:sp>
      <p:pic>
        <p:nvPicPr>
          <p:cNvPr id="16" name="Picture 2"/>
          <p:cNvPicPr>
            <a:picLocks noGrp="1" noChangeAspect="1" noChangeArrowheads="1"/>
          </p:cNvPicPr>
          <p:nvPr>
            <p:ph sz="quarter" idx="10"/>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875353" y="1449628"/>
            <a:ext cx="4926755" cy="449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23</a:t>
            </a:fld>
            <a:endParaRPr lang="en-GB" dirty="0"/>
          </a:p>
        </p:txBody>
      </p:sp>
      <p:cxnSp>
        <p:nvCxnSpPr>
          <p:cNvPr id="3" name="Rechte verbindingslijn 2"/>
          <p:cNvCxnSpPr/>
          <p:nvPr/>
        </p:nvCxnSpPr>
        <p:spPr>
          <a:xfrm>
            <a:off x="554270" y="890322"/>
            <a:ext cx="0" cy="5673945"/>
          </a:xfrm>
          <a:prstGeom prst="line">
            <a:avLst/>
          </a:prstGeom>
          <a:no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 name="Gelijkbenige driehoek 1"/>
          <p:cNvSpPr/>
          <p:nvPr/>
        </p:nvSpPr>
        <p:spPr>
          <a:xfrm rot="16200000">
            <a:off x="741462" y="1237503"/>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 name="Gelijkbenige driehoek 10"/>
          <p:cNvSpPr/>
          <p:nvPr/>
        </p:nvSpPr>
        <p:spPr>
          <a:xfrm rot="16200000">
            <a:off x="741462" y="6048660"/>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 name="Rechthoek 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 name="Rechthoekige driehoek 11"/>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3" name="10"/>
          <p:cNvGrpSpPr/>
          <p:nvPr/>
        </p:nvGrpSpPr>
        <p:grpSpPr>
          <a:xfrm>
            <a:off x="12759884" y="5742397"/>
            <a:ext cx="2620312" cy="565424"/>
            <a:chOff x="12766530" y="5743602"/>
            <a:chExt cx="2621677" cy="565718"/>
          </a:xfrm>
        </p:grpSpPr>
        <p:sp>
          <p:nvSpPr>
            <p:cNvPr id="14" name="Tekstvak 13"/>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5"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7" name="9"/>
          <p:cNvGrpSpPr/>
          <p:nvPr/>
        </p:nvGrpSpPr>
        <p:grpSpPr>
          <a:xfrm>
            <a:off x="12749216" y="5246769"/>
            <a:ext cx="2559011" cy="565424"/>
            <a:chOff x="12755856" y="5247716"/>
            <a:chExt cx="2560344" cy="565718"/>
          </a:xfrm>
        </p:grpSpPr>
        <p:sp>
          <p:nvSpPr>
            <p:cNvPr id="18" name="Tekstvak 17"/>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9" name="Rechte verbindingslijn 1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8"/>
          <p:cNvGrpSpPr/>
          <p:nvPr/>
        </p:nvGrpSpPr>
        <p:grpSpPr>
          <a:xfrm>
            <a:off x="12749216" y="4751138"/>
            <a:ext cx="2559011" cy="565424"/>
            <a:chOff x="12755856" y="4751827"/>
            <a:chExt cx="2560344" cy="565718"/>
          </a:xfrm>
        </p:grpSpPr>
        <p:sp>
          <p:nvSpPr>
            <p:cNvPr id="22" name="Tekstvak 21"/>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3" name="Rechte verbindingslijn 22"/>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4" name="Groep 23"/>
            <p:cNvGrpSpPr/>
            <p:nvPr/>
          </p:nvGrpSpPr>
          <p:grpSpPr>
            <a:xfrm>
              <a:off x="12767776" y="4960725"/>
              <a:ext cx="234205" cy="162642"/>
              <a:chOff x="4942371" y="1574806"/>
              <a:chExt cx="342899" cy="238126"/>
            </a:xfrm>
            <a:solidFill>
              <a:schemeClr val="bg1"/>
            </a:solidFill>
          </p:grpSpPr>
          <p:sp>
            <p:nvSpPr>
              <p:cNvPr id="25"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8" name="7"/>
          <p:cNvGrpSpPr/>
          <p:nvPr/>
        </p:nvGrpSpPr>
        <p:grpSpPr>
          <a:xfrm>
            <a:off x="12749214" y="4255507"/>
            <a:ext cx="2559010" cy="565424"/>
            <a:chOff x="12755854" y="4255938"/>
            <a:chExt cx="2560343" cy="565718"/>
          </a:xfrm>
        </p:grpSpPr>
        <p:sp>
          <p:nvSpPr>
            <p:cNvPr id="29" name="Tekstvak 28"/>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30" name="Rechte verbindingslijn 2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ep 30"/>
            <p:cNvGrpSpPr/>
            <p:nvPr/>
          </p:nvGrpSpPr>
          <p:grpSpPr>
            <a:xfrm>
              <a:off x="12755854" y="4432536"/>
              <a:ext cx="234205" cy="212521"/>
              <a:chOff x="3913684" y="1538288"/>
              <a:chExt cx="342900" cy="311151"/>
            </a:xfrm>
            <a:solidFill>
              <a:schemeClr val="bg1"/>
            </a:solidFill>
          </p:grpSpPr>
          <p:sp>
            <p:nvSpPr>
              <p:cNvPr id="3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4" name="6"/>
          <p:cNvGrpSpPr/>
          <p:nvPr/>
        </p:nvGrpSpPr>
        <p:grpSpPr>
          <a:xfrm>
            <a:off x="12759885" y="3759876"/>
            <a:ext cx="2548335" cy="565424"/>
            <a:chOff x="12766531" y="3760049"/>
            <a:chExt cx="2549662" cy="565718"/>
          </a:xfrm>
        </p:grpSpPr>
        <p:sp>
          <p:nvSpPr>
            <p:cNvPr id="35" name="Tekstvak 3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6" name="Rechte verbindingslijn 3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7" name="Groep 36"/>
            <p:cNvGrpSpPr/>
            <p:nvPr/>
          </p:nvGrpSpPr>
          <p:grpSpPr>
            <a:xfrm>
              <a:off x="12766531" y="3940650"/>
              <a:ext cx="234205" cy="187582"/>
              <a:chOff x="3173016" y="3752850"/>
              <a:chExt cx="342900" cy="274638"/>
            </a:xfrm>
            <a:solidFill>
              <a:schemeClr val="bg1"/>
            </a:solidFill>
          </p:grpSpPr>
          <p:sp>
            <p:nvSpPr>
              <p:cNvPr id="3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0" name="5"/>
          <p:cNvGrpSpPr/>
          <p:nvPr/>
        </p:nvGrpSpPr>
        <p:grpSpPr>
          <a:xfrm>
            <a:off x="12747790" y="3264246"/>
            <a:ext cx="2488465" cy="565424"/>
            <a:chOff x="12754429" y="3264160"/>
            <a:chExt cx="2489761" cy="565718"/>
          </a:xfrm>
        </p:grpSpPr>
        <p:cxnSp>
          <p:nvCxnSpPr>
            <p:cNvPr id="41" name="Rechte verbindingslijn 4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oep 41"/>
            <p:cNvGrpSpPr/>
            <p:nvPr/>
          </p:nvGrpSpPr>
          <p:grpSpPr>
            <a:xfrm>
              <a:off x="12754429" y="3264160"/>
              <a:ext cx="2489761" cy="565718"/>
              <a:chOff x="12754429" y="3264160"/>
              <a:chExt cx="2489761" cy="565718"/>
            </a:xfrm>
          </p:grpSpPr>
          <p:sp>
            <p:nvSpPr>
              <p:cNvPr id="43" name="Tekstvak 4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4" name="Groep 43"/>
              <p:cNvGrpSpPr/>
              <p:nvPr/>
            </p:nvGrpSpPr>
            <p:grpSpPr>
              <a:xfrm>
                <a:off x="12754429" y="3443753"/>
                <a:ext cx="234205" cy="199508"/>
                <a:chOff x="10415571" y="2065610"/>
                <a:chExt cx="342900" cy="292100"/>
              </a:xfrm>
            </p:grpSpPr>
            <p:grpSp>
              <p:nvGrpSpPr>
                <p:cNvPr id="45" name="Groep 44"/>
                <p:cNvGrpSpPr/>
                <p:nvPr/>
              </p:nvGrpSpPr>
              <p:grpSpPr>
                <a:xfrm>
                  <a:off x="10415571" y="2065610"/>
                  <a:ext cx="342900" cy="292100"/>
                  <a:chOff x="2329483" y="4826000"/>
                  <a:chExt cx="342900" cy="292100"/>
                </a:xfrm>
                <a:solidFill>
                  <a:schemeClr val="bg1"/>
                </a:solidFill>
              </p:grpSpPr>
              <p:sp>
                <p:nvSpPr>
                  <p:cNvPr id="4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6" name="Rechte verbindingslijn 4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1" name="4"/>
          <p:cNvGrpSpPr/>
          <p:nvPr/>
        </p:nvGrpSpPr>
        <p:grpSpPr>
          <a:xfrm>
            <a:off x="12750947" y="2712072"/>
            <a:ext cx="2557281" cy="621966"/>
            <a:chOff x="12757588" y="2711699"/>
            <a:chExt cx="2558613" cy="622290"/>
          </a:xfrm>
        </p:grpSpPr>
        <p:sp>
          <p:nvSpPr>
            <p:cNvPr id="52" name="Tekstvak 51"/>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3"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4" name="Rechte verbindingslijn 53"/>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5" name="3"/>
          <p:cNvGrpSpPr/>
          <p:nvPr/>
        </p:nvGrpSpPr>
        <p:grpSpPr>
          <a:xfrm>
            <a:off x="12754262" y="2216441"/>
            <a:ext cx="2553965" cy="565424"/>
            <a:chOff x="12760905" y="2215810"/>
            <a:chExt cx="2555295" cy="565718"/>
          </a:xfrm>
        </p:grpSpPr>
        <p:sp>
          <p:nvSpPr>
            <p:cNvPr id="56" name="Tekstvak 55"/>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7" name="Rechte verbindingslijn 56"/>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8" name="Groep 57"/>
            <p:cNvGrpSpPr/>
            <p:nvPr/>
          </p:nvGrpSpPr>
          <p:grpSpPr>
            <a:xfrm>
              <a:off x="12767776" y="2398915"/>
              <a:ext cx="234205" cy="199508"/>
              <a:chOff x="2329415" y="4825929"/>
              <a:chExt cx="342890" cy="292096"/>
            </a:xfrm>
            <a:solidFill>
              <a:schemeClr val="bg1"/>
            </a:solidFill>
          </p:grpSpPr>
          <p:sp>
            <p:nvSpPr>
              <p:cNvPr id="5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3" name="2"/>
          <p:cNvGrpSpPr/>
          <p:nvPr/>
        </p:nvGrpSpPr>
        <p:grpSpPr>
          <a:xfrm>
            <a:off x="12739637" y="1720810"/>
            <a:ext cx="2568590" cy="565424"/>
            <a:chOff x="12746272" y="1719921"/>
            <a:chExt cx="2569928" cy="565718"/>
          </a:xfrm>
        </p:grpSpPr>
        <p:sp>
          <p:nvSpPr>
            <p:cNvPr id="64" name="Tekstvak 63"/>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5" name="Rechte verbindingslijn 64"/>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6" name="Groep 65"/>
            <p:cNvGrpSpPr/>
            <p:nvPr/>
          </p:nvGrpSpPr>
          <p:grpSpPr>
            <a:xfrm>
              <a:off x="12746272" y="1877210"/>
              <a:ext cx="234205" cy="234205"/>
              <a:chOff x="1300783" y="3771900"/>
              <a:chExt cx="342900" cy="342901"/>
            </a:xfrm>
            <a:solidFill>
              <a:schemeClr val="bg1"/>
            </a:solidFill>
          </p:grpSpPr>
          <p:sp>
            <p:nvSpPr>
              <p:cNvPr id="6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9" name="1"/>
          <p:cNvGrpSpPr/>
          <p:nvPr/>
        </p:nvGrpSpPr>
        <p:grpSpPr>
          <a:xfrm>
            <a:off x="12749215" y="1225180"/>
            <a:ext cx="2559012" cy="565424"/>
            <a:chOff x="12755855" y="1224032"/>
            <a:chExt cx="2560345" cy="565718"/>
          </a:xfrm>
        </p:grpSpPr>
        <p:sp>
          <p:nvSpPr>
            <p:cNvPr id="70" name="Tekstvak 6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1" name="Rechte verbindingslijn 7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3"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85942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childTnLst>
                          </p:cTn>
                        </p:par>
                        <p:par>
                          <p:cTn id="11" fill="hold">
                            <p:stCondLst>
                              <p:cond delay="750"/>
                            </p:stCondLst>
                            <p:childTnLst>
                              <p:par>
                                <p:cTn id="12" presetID="35" presetClass="path" presetSubtype="0" repeatCount="indefinite" accel="50000" decel="50000" autoRev="1" fill="hold" grpId="0" nodeType="afterEffect">
                                  <p:stCondLst>
                                    <p:cond delay="0"/>
                                  </p:stCondLst>
                                  <p:endCondLst>
                                    <p:cond evt="onNext" delay="0">
                                      <p:tgtEl>
                                        <p:sldTgt/>
                                      </p:tgtEl>
                                    </p:cond>
                                  </p:endCondLst>
                                  <p:childTnLst>
                                    <p:animMotion origin="layout" path="M 1.01783E-6 4.07407E-6 L -0.02213 4.07407E-6 " pathEditMode="relative" rAng="0" ptsTypes="AA">
                                      <p:cBhvr>
                                        <p:cTn id="13" dur="1000" fill="hold"/>
                                        <p:tgtEl>
                                          <p:spTgt spid="2"/>
                                        </p:tgtEl>
                                        <p:attrNameLst>
                                          <p:attrName>ppt_x</p:attrName>
                                          <p:attrName>ppt_y</p:attrName>
                                        </p:attrNameLst>
                                      </p:cBhvr>
                                      <p:rCtr x="-1106" y="0"/>
                                    </p:animMotion>
                                  </p:childTnLst>
                                </p:cTn>
                              </p:par>
                              <p:par>
                                <p:cTn id="14" presetID="35" presetClass="path" presetSubtype="0" repeatCount="indefinite" accel="50000" decel="50000" autoRev="1" fill="hold" grpId="0" nodeType="withEffect">
                                  <p:stCondLst>
                                    <p:cond delay="0"/>
                                  </p:stCondLst>
                                  <p:endCondLst>
                                    <p:cond evt="onNext" delay="0">
                                      <p:tgtEl>
                                        <p:sldTgt/>
                                      </p:tgtEl>
                                    </p:cond>
                                  </p:endCondLst>
                                  <p:childTnLst>
                                    <p:animMotion origin="layout" path="M 1.01783E-6 4.07407E-6 L -0.02213 4.07407E-6 " pathEditMode="relative" rAng="0" ptsTypes="AA">
                                      <p:cBhvr>
                                        <p:cTn id="15" dur="1000" fill="hold"/>
                                        <p:tgtEl>
                                          <p:spTgt spid="11"/>
                                        </p:tgtEl>
                                        <p:attrNameLst>
                                          <p:attrName>ppt_x</p:attrName>
                                          <p:attrName>ppt_y</p:attrName>
                                        </p:attrNameLst>
                                      </p:cBhvr>
                                      <p:rCtr x="-1106"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3"/>
                    </p:tgtEl>
                  </p:cond>
                </p:stCondLst>
                <p:endSync evt="end" delay="0">
                  <p:rtn val="all"/>
                </p:endSync>
                <p:childTnLst>
                  <p:par>
                    <p:cTn id="17" fill="hold">
                      <p:stCondLst>
                        <p:cond delay="0"/>
                      </p:stCondLst>
                      <p:childTnLst>
                        <p:par>
                          <p:cTn id="18" fill="hold">
                            <p:stCondLst>
                              <p:cond delay="0"/>
                            </p:stCondLst>
                            <p:childTnLst>
                              <p:par>
                                <p:cTn id="19" presetID="8" presetClass="emph" presetSubtype="0" accel="50000" decel="50000" fill="hold" grpId="0" nodeType="withEffect">
                                  <p:stCondLst>
                                    <p:cond delay="0"/>
                                  </p:stCondLst>
                                  <p:childTnLst>
                                    <p:animRot by="-10800000">
                                      <p:cBhvr>
                                        <p:cTn id="20" dur="1000" fill="hold"/>
                                        <p:tgtEl>
                                          <p:spTgt spid="12"/>
                                        </p:tgtEl>
                                        <p:attrNameLst>
                                          <p:attrName>r</p:attrName>
                                        </p:attrNameLst>
                                      </p:cBhvr>
                                    </p:animRot>
                                  </p:childTnLst>
                                </p:cTn>
                              </p:par>
                              <p:par>
                                <p:cTn id="21" presetID="35" presetClass="path" presetSubtype="0" decel="100000" fill="hold" grpId="1" nodeType="withEffect">
                                  <p:stCondLst>
                                    <p:cond delay="0"/>
                                  </p:stCondLst>
                                  <p:childTnLst>
                                    <p:animMotion origin="layout" path="M -1.57491E-7 3.33333E-6 L -0.23519 3.33333E-6 " pathEditMode="relative" rAng="0" ptsTypes="AA">
                                      <p:cBhvr>
                                        <p:cTn id="22" dur="1000" fill="hold"/>
                                        <p:tgtEl>
                                          <p:spTgt spid="12"/>
                                        </p:tgtEl>
                                        <p:attrNameLst>
                                          <p:attrName>ppt_x</p:attrName>
                                          <p:attrName>ppt_y</p:attrName>
                                        </p:attrNameLst>
                                      </p:cBhvr>
                                      <p:rCtr x="-11766" y="0"/>
                                    </p:animMotion>
                                  </p:childTnLst>
                                </p:cTn>
                              </p:par>
                              <p:par>
                                <p:cTn id="23" presetID="35" presetClass="path" presetSubtype="0" decel="100000" fill="hold" grpId="0" nodeType="withEffect">
                                  <p:stCondLst>
                                    <p:cond delay="0"/>
                                  </p:stCondLst>
                                  <p:childTnLst>
                                    <p:animMotion origin="layout" path="M -1.57491E-7 3.33333E-6 L -0.23519 3.33333E-6 " pathEditMode="relative" rAng="0" ptsTypes="AA">
                                      <p:cBhvr>
                                        <p:cTn id="24" dur="1000" fill="hold"/>
                                        <p:tgtEl>
                                          <p:spTgt spid="83"/>
                                        </p:tgtEl>
                                        <p:attrNameLst>
                                          <p:attrName>ppt_x</p:attrName>
                                          <p:attrName>ppt_y</p:attrName>
                                        </p:attrNameLst>
                                      </p:cBhvr>
                                      <p:rCtr x="-11766" y="0"/>
                                    </p:animMotion>
                                  </p:childTnLst>
                                </p:cTn>
                              </p:par>
                              <p:par>
                                <p:cTn id="25" presetID="35" presetClass="path" presetSubtype="0" decel="100000" fill="hold" grpId="0" nodeType="withEffect">
                                  <p:stCondLst>
                                    <p:cond delay="0"/>
                                  </p:stCondLst>
                                  <p:childTnLst>
                                    <p:animMotion origin="layout" path="M 1.6851E-6 -1.48148E-6 L -0.25153 -1.48148E-6 " pathEditMode="relative" rAng="0" ptsTypes="AA">
                                      <p:cBhvr>
                                        <p:cTn id="26" dur="1000" fill="hold"/>
                                        <p:tgtEl>
                                          <p:spTgt spid="10"/>
                                        </p:tgtEl>
                                        <p:attrNameLst>
                                          <p:attrName>ppt_x</p:attrName>
                                          <p:attrName>ppt_y</p:attrName>
                                        </p:attrNameLst>
                                      </p:cBhvr>
                                      <p:rCtr x="-12583" y="0"/>
                                    </p:animMotion>
                                  </p:childTnLst>
                                </p:cTn>
                              </p:par>
                              <p:par>
                                <p:cTn id="27" presetID="35" presetClass="path" presetSubtype="0" decel="100000" fill="hold" nodeType="withEffect">
                                  <p:stCondLst>
                                    <p:cond delay="100"/>
                                  </p:stCondLst>
                                  <p:childTnLst>
                                    <p:animMotion origin="layout" path="M 1.6851E-6 -1.48148E-6 L -0.25153 -1.48148E-6 " pathEditMode="relative" rAng="0" ptsTypes="AA">
                                      <p:cBhvr>
                                        <p:cTn id="28" dur="1000" fill="hold"/>
                                        <p:tgtEl>
                                          <p:spTgt spid="69"/>
                                        </p:tgtEl>
                                        <p:attrNameLst>
                                          <p:attrName>ppt_x</p:attrName>
                                          <p:attrName>ppt_y</p:attrName>
                                        </p:attrNameLst>
                                      </p:cBhvr>
                                      <p:rCtr x="-12583" y="0"/>
                                    </p:animMotion>
                                  </p:childTnLst>
                                </p:cTn>
                              </p:par>
                              <p:par>
                                <p:cTn id="29" presetID="35" presetClass="path" presetSubtype="0" decel="100000" fill="hold" grpId="0" nodeType="withEffect">
                                  <p:stCondLst>
                                    <p:cond delay="100"/>
                                  </p:stCondLst>
                                  <p:childTnLst>
                                    <p:animMotion origin="layout" path="M 1.6851E-6 -1.48148E-6 L -0.25153 -1.48148E-6 " pathEditMode="relative" rAng="0" ptsTypes="AA">
                                      <p:cBhvr>
                                        <p:cTn id="30" dur="1000" fill="hold"/>
                                        <p:tgtEl>
                                          <p:spTgt spid="73"/>
                                        </p:tgtEl>
                                        <p:attrNameLst>
                                          <p:attrName>ppt_x</p:attrName>
                                          <p:attrName>ppt_y</p:attrName>
                                        </p:attrNameLst>
                                      </p:cBhvr>
                                      <p:rCtr x="-12583" y="0"/>
                                    </p:animMotion>
                                  </p:childTnLst>
                                </p:cTn>
                              </p:par>
                              <p:par>
                                <p:cTn id="31" presetID="35" presetClass="path" presetSubtype="0" decel="100000" fill="hold" nodeType="withEffect">
                                  <p:stCondLst>
                                    <p:cond delay="200"/>
                                  </p:stCondLst>
                                  <p:childTnLst>
                                    <p:animMotion origin="layout" path="M 1.6851E-6 -1.48148E-6 L -0.25153 -1.48148E-6 " pathEditMode="relative" rAng="0" ptsTypes="AA">
                                      <p:cBhvr>
                                        <p:cTn id="32" dur="1000" fill="hold"/>
                                        <p:tgtEl>
                                          <p:spTgt spid="63"/>
                                        </p:tgtEl>
                                        <p:attrNameLst>
                                          <p:attrName>ppt_x</p:attrName>
                                          <p:attrName>ppt_y</p:attrName>
                                        </p:attrNameLst>
                                      </p:cBhvr>
                                      <p:rCtr x="-12583" y="0"/>
                                    </p:animMotion>
                                  </p:childTnLst>
                                </p:cTn>
                              </p:par>
                              <p:par>
                                <p:cTn id="33" presetID="35" presetClass="path" presetSubtype="0" decel="100000" fill="hold" grpId="0" nodeType="withEffect">
                                  <p:stCondLst>
                                    <p:cond delay="200"/>
                                  </p:stCondLst>
                                  <p:childTnLst>
                                    <p:animMotion origin="layout" path="M 1.6851E-6 -1.48148E-6 L -0.25153 -1.48148E-6 " pathEditMode="relative" rAng="0" ptsTypes="AA">
                                      <p:cBhvr>
                                        <p:cTn id="34" dur="1000" fill="hold"/>
                                        <p:tgtEl>
                                          <p:spTgt spid="74"/>
                                        </p:tgtEl>
                                        <p:attrNameLst>
                                          <p:attrName>ppt_x</p:attrName>
                                          <p:attrName>ppt_y</p:attrName>
                                        </p:attrNameLst>
                                      </p:cBhvr>
                                      <p:rCtr x="-12583" y="0"/>
                                    </p:animMotion>
                                  </p:childTnLst>
                                </p:cTn>
                              </p:par>
                              <p:par>
                                <p:cTn id="35" presetID="35" presetClass="path" presetSubtype="0" decel="100000" fill="hold" nodeType="withEffect">
                                  <p:stCondLst>
                                    <p:cond delay="300"/>
                                  </p:stCondLst>
                                  <p:childTnLst>
                                    <p:animMotion origin="layout" path="M 1.6851E-6 -1.48148E-6 L -0.25153 -1.48148E-6 " pathEditMode="relative" rAng="0" ptsTypes="AA">
                                      <p:cBhvr>
                                        <p:cTn id="36" dur="1000" fill="hold"/>
                                        <p:tgtEl>
                                          <p:spTgt spid="55"/>
                                        </p:tgtEl>
                                        <p:attrNameLst>
                                          <p:attrName>ppt_x</p:attrName>
                                          <p:attrName>ppt_y</p:attrName>
                                        </p:attrNameLst>
                                      </p:cBhvr>
                                      <p:rCtr x="-12583" y="0"/>
                                    </p:animMotion>
                                  </p:childTnLst>
                                </p:cTn>
                              </p:par>
                              <p:par>
                                <p:cTn id="37" presetID="35" presetClass="path" presetSubtype="0" decel="100000" fill="hold" grpId="0" nodeType="withEffect">
                                  <p:stCondLst>
                                    <p:cond delay="300"/>
                                  </p:stCondLst>
                                  <p:childTnLst>
                                    <p:animMotion origin="layout" path="M 1.6851E-6 -1.48148E-6 L -0.25153 -1.48148E-6 " pathEditMode="relative" rAng="0" ptsTypes="AA">
                                      <p:cBhvr>
                                        <p:cTn id="38" dur="1000" fill="hold"/>
                                        <p:tgtEl>
                                          <p:spTgt spid="75"/>
                                        </p:tgtEl>
                                        <p:attrNameLst>
                                          <p:attrName>ppt_x</p:attrName>
                                          <p:attrName>ppt_y</p:attrName>
                                        </p:attrNameLst>
                                      </p:cBhvr>
                                      <p:rCtr x="-12583" y="0"/>
                                    </p:animMotion>
                                  </p:childTnLst>
                                </p:cTn>
                              </p:par>
                              <p:par>
                                <p:cTn id="39" presetID="35" presetClass="path" presetSubtype="0" decel="100000" fill="hold" nodeType="withEffect">
                                  <p:stCondLst>
                                    <p:cond delay="400"/>
                                  </p:stCondLst>
                                  <p:childTnLst>
                                    <p:animMotion origin="layout" path="M 1.6851E-6 -1.48148E-6 L -0.25153 -1.48148E-6 " pathEditMode="relative" rAng="0" ptsTypes="AA">
                                      <p:cBhvr>
                                        <p:cTn id="40" dur="1000" fill="hold"/>
                                        <p:tgtEl>
                                          <p:spTgt spid="51"/>
                                        </p:tgtEl>
                                        <p:attrNameLst>
                                          <p:attrName>ppt_x</p:attrName>
                                          <p:attrName>ppt_y</p:attrName>
                                        </p:attrNameLst>
                                      </p:cBhvr>
                                      <p:rCtr x="-12583" y="0"/>
                                    </p:animMotion>
                                  </p:childTnLst>
                                </p:cTn>
                              </p:par>
                              <p:par>
                                <p:cTn id="41" presetID="35" presetClass="path" presetSubtype="0" decel="100000" fill="hold" grpId="0" nodeType="withEffect">
                                  <p:stCondLst>
                                    <p:cond delay="400"/>
                                  </p:stCondLst>
                                  <p:childTnLst>
                                    <p:animMotion origin="layout" path="M 1.6851E-6 -1.48148E-6 L -0.25153 -1.48148E-6 " pathEditMode="relative" rAng="0" ptsTypes="AA">
                                      <p:cBhvr>
                                        <p:cTn id="42" dur="1000" fill="hold"/>
                                        <p:tgtEl>
                                          <p:spTgt spid="76"/>
                                        </p:tgtEl>
                                        <p:attrNameLst>
                                          <p:attrName>ppt_x</p:attrName>
                                          <p:attrName>ppt_y</p:attrName>
                                        </p:attrNameLst>
                                      </p:cBhvr>
                                      <p:rCtr x="-12583" y="0"/>
                                    </p:animMotion>
                                  </p:childTnLst>
                                </p:cTn>
                              </p:par>
                              <p:par>
                                <p:cTn id="43" presetID="35" presetClass="path" presetSubtype="0" decel="100000" fill="hold" nodeType="withEffect">
                                  <p:stCondLst>
                                    <p:cond delay="500"/>
                                  </p:stCondLst>
                                  <p:childTnLst>
                                    <p:animMotion origin="layout" path="M 1.6851E-6 -1.48148E-6 L -0.25153 -1.48148E-6 " pathEditMode="relative" rAng="0" ptsTypes="AA">
                                      <p:cBhvr>
                                        <p:cTn id="44" dur="1000" fill="hold"/>
                                        <p:tgtEl>
                                          <p:spTgt spid="40"/>
                                        </p:tgtEl>
                                        <p:attrNameLst>
                                          <p:attrName>ppt_x</p:attrName>
                                          <p:attrName>ppt_y</p:attrName>
                                        </p:attrNameLst>
                                      </p:cBhvr>
                                      <p:rCtr x="-12583" y="0"/>
                                    </p:animMotion>
                                  </p:childTnLst>
                                </p:cTn>
                              </p:par>
                              <p:par>
                                <p:cTn id="45" presetID="35" presetClass="path" presetSubtype="0" decel="100000" fill="hold" grpId="0" nodeType="withEffect">
                                  <p:stCondLst>
                                    <p:cond delay="500"/>
                                  </p:stCondLst>
                                  <p:childTnLst>
                                    <p:animMotion origin="layout" path="M 1.6851E-6 -1.48148E-6 L -0.25153 -1.48148E-6 " pathEditMode="relative" rAng="0" ptsTypes="AA">
                                      <p:cBhvr>
                                        <p:cTn id="46" dur="1000" fill="hold"/>
                                        <p:tgtEl>
                                          <p:spTgt spid="77"/>
                                        </p:tgtEl>
                                        <p:attrNameLst>
                                          <p:attrName>ppt_x</p:attrName>
                                          <p:attrName>ppt_y</p:attrName>
                                        </p:attrNameLst>
                                      </p:cBhvr>
                                      <p:rCtr x="-12583" y="0"/>
                                    </p:animMotion>
                                  </p:childTnLst>
                                </p:cTn>
                              </p:par>
                              <p:par>
                                <p:cTn id="47" presetID="35" presetClass="path" presetSubtype="0" decel="100000" fill="hold" nodeType="withEffect">
                                  <p:stCondLst>
                                    <p:cond delay="600"/>
                                  </p:stCondLst>
                                  <p:childTnLst>
                                    <p:animMotion origin="layout" path="M 1.6851E-6 -1.48148E-6 L -0.25153 -1.48148E-6 " pathEditMode="relative" rAng="0" ptsTypes="AA">
                                      <p:cBhvr>
                                        <p:cTn id="48" dur="1000" fill="hold"/>
                                        <p:tgtEl>
                                          <p:spTgt spid="34"/>
                                        </p:tgtEl>
                                        <p:attrNameLst>
                                          <p:attrName>ppt_x</p:attrName>
                                          <p:attrName>ppt_y</p:attrName>
                                        </p:attrNameLst>
                                      </p:cBhvr>
                                      <p:rCtr x="-12583" y="0"/>
                                    </p:animMotion>
                                  </p:childTnLst>
                                </p:cTn>
                              </p:par>
                              <p:par>
                                <p:cTn id="49" presetID="35" presetClass="path" presetSubtype="0" decel="100000" fill="hold" grpId="0" nodeType="withEffect">
                                  <p:stCondLst>
                                    <p:cond delay="600"/>
                                  </p:stCondLst>
                                  <p:childTnLst>
                                    <p:animMotion origin="layout" path="M 1.6851E-6 -1.48148E-6 L -0.25153 -1.48148E-6 " pathEditMode="relative" rAng="0" ptsTypes="AA">
                                      <p:cBhvr>
                                        <p:cTn id="50" dur="1000" fill="hold"/>
                                        <p:tgtEl>
                                          <p:spTgt spid="78"/>
                                        </p:tgtEl>
                                        <p:attrNameLst>
                                          <p:attrName>ppt_x</p:attrName>
                                          <p:attrName>ppt_y</p:attrName>
                                        </p:attrNameLst>
                                      </p:cBhvr>
                                      <p:rCtr x="-12583" y="0"/>
                                    </p:animMotion>
                                  </p:childTnLst>
                                </p:cTn>
                              </p:par>
                              <p:par>
                                <p:cTn id="51" presetID="35" presetClass="path" presetSubtype="0" decel="100000" fill="hold" nodeType="withEffect">
                                  <p:stCondLst>
                                    <p:cond delay="700"/>
                                  </p:stCondLst>
                                  <p:childTnLst>
                                    <p:animMotion origin="layout" path="M 1.6851E-6 -1.48148E-6 L -0.25153 -1.48148E-6 " pathEditMode="relative" rAng="0" ptsTypes="AA">
                                      <p:cBhvr>
                                        <p:cTn id="52" dur="1000" fill="hold"/>
                                        <p:tgtEl>
                                          <p:spTgt spid="28"/>
                                        </p:tgtEl>
                                        <p:attrNameLst>
                                          <p:attrName>ppt_x</p:attrName>
                                          <p:attrName>ppt_y</p:attrName>
                                        </p:attrNameLst>
                                      </p:cBhvr>
                                      <p:rCtr x="-12583" y="0"/>
                                    </p:animMotion>
                                  </p:childTnLst>
                                </p:cTn>
                              </p:par>
                              <p:par>
                                <p:cTn id="53" presetID="35" presetClass="path" presetSubtype="0" decel="100000" fill="hold" grpId="0" nodeType="withEffect">
                                  <p:stCondLst>
                                    <p:cond delay="700"/>
                                  </p:stCondLst>
                                  <p:childTnLst>
                                    <p:animMotion origin="layout" path="M 1.6851E-6 -1.48148E-6 L -0.25153 -1.48148E-6 " pathEditMode="relative" rAng="0" ptsTypes="AA">
                                      <p:cBhvr>
                                        <p:cTn id="54" dur="1000" fill="hold"/>
                                        <p:tgtEl>
                                          <p:spTgt spid="79"/>
                                        </p:tgtEl>
                                        <p:attrNameLst>
                                          <p:attrName>ppt_x</p:attrName>
                                          <p:attrName>ppt_y</p:attrName>
                                        </p:attrNameLst>
                                      </p:cBhvr>
                                      <p:rCtr x="-12583" y="0"/>
                                    </p:animMotion>
                                  </p:childTnLst>
                                </p:cTn>
                              </p:par>
                              <p:par>
                                <p:cTn id="55" presetID="35" presetClass="path" presetSubtype="0" decel="100000" fill="hold" nodeType="withEffect">
                                  <p:stCondLst>
                                    <p:cond delay="800"/>
                                  </p:stCondLst>
                                  <p:childTnLst>
                                    <p:animMotion origin="layout" path="M 1.6851E-6 -1.48148E-6 L -0.25153 -1.48148E-6 " pathEditMode="relative" rAng="0" ptsTypes="AA">
                                      <p:cBhvr>
                                        <p:cTn id="56" dur="1000" fill="hold"/>
                                        <p:tgtEl>
                                          <p:spTgt spid="21"/>
                                        </p:tgtEl>
                                        <p:attrNameLst>
                                          <p:attrName>ppt_x</p:attrName>
                                          <p:attrName>ppt_y</p:attrName>
                                        </p:attrNameLst>
                                      </p:cBhvr>
                                      <p:rCtr x="-12583" y="0"/>
                                    </p:animMotion>
                                  </p:childTnLst>
                                </p:cTn>
                              </p:par>
                              <p:par>
                                <p:cTn id="57" presetID="35" presetClass="path" presetSubtype="0" decel="100000" fill="hold" grpId="0" nodeType="withEffect">
                                  <p:stCondLst>
                                    <p:cond delay="800"/>
                                  </p:stCondLst>
                                  <p:childTnLst>
                                    <p:animMotion origin="layout" path="M 1.6851E-6 -1.48148E-6 L -0.25153 -1.48148E-6 " pathEditMode="relative" rAng="0" ptsTypes="AA">
                                      <p:cBhvr>
                                        <p:cTn id="58" dur="1000" fill="hold"/>
                                        <p:tgtEl>
                                          <p:spTgt spid="80"/>
                                        </p:tgtEl>
                                        <p:attrNameLst>
                                          <p:attrName>ppt_x</p:attrName>
                                          <p:attrName>ppt_y</p:attrName>
                                        </p:attrNameLst>
                                      </p:cBhvr>
                                      <p:rCtr x="-12583" y="0"/>
                                    </p:animMotion>
                                  </p:childTnLst>
                                </p:cTn>
                              </p:par>
                              <p:par>
                                <p:cTn id="59" presetID="35" presetClass="path" presetSubtype="0" decel="100000" fill="hold" nodeType="withEffect">
                                  <p:stCondLst>
                                    <p:cond delay="900"/>
                                  </p:stCondLst>
                                  <p:childTnLst>
                                    <p:animMotion origin="layout" path="M 1.6851E-6 -1.48148E-6 L -0.25153 -1.48148E-6 " pathEditMode="relative" rAng="0" ptsTypes="AA">
                                      <p:cBhvr>
                                        <p:cTn id="60" dur="1000" fill="hold"/>
                                        <p:tgtEl>
                                          <p:spTgt spid="17"/>
                                        </p:tgtEl>
                                        <p:attrNameLst>
                                          <p:attrName>ppt_x</p:attrName>
                                          <p:attrName>ppt_y</p:attrName>
                                        </p:attrNameLst>
                                      </p:cBhvr>
                                      <p:rCtr x="-12583" y="0"/>
                                    </p:animMotion>
                                  </p:childTnLst>
                                </p:cTn>
                              </p:par>
                              <p:par>
                                <p:cTn id="61" presetID="35" presetClass="path" presetSubtype="0" decel="100000" fill="hold" grpId="0" nodeType="withEffect">
                                  <p:stCondLst>
                                    <p:cond delay="900"/>
                                  </p:stCondLst>
                                  <p:childTnLst>
                                    <p:animMotion origin="layout" path="M 1.6851E-6 -1.48148E-6 L -0.25153 -1.48148E-6 " pathEditMode="relative" rAng="0" ptsTypes="AA">
                                      <p:cBhvr>
                                        <p:cTn id="62" dur="1000" fill="hold"/>
                                        <p:tgtEl>
                                          <p:spTgt spid="81"/>
                                        </p:tgtEl>
                                        <p:attrNameLst>
                                          <p:attrName>ppt_x</p:attrName>
                                          <p:attrName>ppt_y</p:attrName>
                                        </p:attrNameLst>
                                      </p:cBhvr>
                                      <p:rCtr x="-12583" y="0"/>
                                    </p:animMotion>
                                  </p:childTnLst>
                                </p:cTn>
                              </p:par>
                              <p:par>
                                <p:cTn id="63" presetID="35" presetClass="path" presetSubtype="0" decel="100000" fill="hold" nodeType="withEffect">
                                  <p:stCondLst>
                                    <p:cond delay="1000"/>
                                  </p:stCondLst>
                                  <p:childTnLst>
                                    <p:animMotion origin="layout" path="M 1.6851E-6 -1.48148E-6 L -0.25153 -1.48148E-6 " pathEditMode="relative" rAng="0" ptsTypes="AA">
                                      <p:cBhvr>
                                        <p:cTn id="64" dur="1000" fill="hold"/>
                                        <p:tgtEl>
                                          <p:spTgt spid="13"/>
                                        </p:tgtEl>
                                        <p:attrNameLst>
                                          <p:attrName>ppt_x</p:attrName>
                                          <p:attrName>ppt_y</p:attrName>
                                        </p:attrNameLst>
                                      </p:cBhvr>
                                      <p:rCtr x="-12583" y="0"/>
                                    </p:animMotion>
                                  </p:childTnLst>
                                </p:cTn>
                              </p:par>
                              <p:par>
                                <p:cTn id="65" presetID="35" presetClass="path" presetSubtype="0" decel="100000" fill="hold" grpId="0" nodeType="withEffect">
                                  <p:stCondLst>
                                    <p:cond delay="1000"/>
                                  </p:stCondLst>
                                  <p:childTnLst>
                                    <p:animMotion origin="layout" path="M 1.6851E-6 -1.48148E-6 L -0.25153 -1.48148E-6 " pathEditMode="relative" rAng="0" ptsTypes="AA">
                                      <p:cBhvr>
                                        <p:cTn id="66" dur="1000" fill="hold"/>
                                        <p:tgtEl>
                                          <p:spTgt spid="82"/>
                                        </p:tgtEl>
                                        <p:attrNameLst>
                                          <p:attrName>ppt_x</p:attrName>
                                          <p:attrName>ppt_y</p:attrName>
                                        </p:attrNameLst>
                                      </p:cBhvr>
                                      <p:rCtr x="-12583" y="0"/>
                                    </p:animMotion>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100000" fill="hold" nodeType="clickEffect">
                                  <p:stCondLst>
                                    <p:cond delay="0"/>
                                  </p:stCondLst>
                                  <p:childTnLst>
                                    <p:animMotion origin="layout" path="M -0.25169 -3.7037E-6 L -4.32587E-6 -3.7037E-6 " pathEditMode="relative" rAng="0" ptsTypes="AA">
                                      <p:cBhvr>
                                        <p:cTn id="70" dur="1000" fill="hold"/>
                                        <p:tgtEl>
                                          <p:spTgt spid="13"/>
                                        </p:tgtEl>
                                        <p:attrNameLst>
                                          <p:attrName>ppt_x</p:attrName>
                                          <p:attrName>ppt_y</p:attrName>
                                        </p:attrNameLst>
                                      </p:cBhvr>
                                      <p:rCtr x="12585" y="0"/>
                                    </p:animMotion>
                                  </p:childTnLst>
                                </p:cTn>
                              </p:par>
                              <p:par>
                                <p:cTn id="71" presetID="63" presetClass="path" presetSubtype="0" accel="100000" fill="hold" grpId="1" nodeType="withEffect">
                                  <p:stCondLst>
                                    <p:cond delay="0"/>
                                  </p:stCondLst>
                                  <p:childTnLst>
                                    <p:animMotion origin="layout" path="M -0.2517 -1.85185E-6 L -0.00027 -1.85185E-6 " pathEditMode="relative" rAng="0" ptsTypes="AA">
                                      <p:cBhvr>
                                        <p:cTn id="72" dur="1000" fill="hold"/>
                                        <p:tgtEl>
                                          <p:spTgt spid="82"/>
                                        </p:tgtEl>
                                        <p:attrNameLst>
                                          <p:attrName>ppt_x</p:attrName>
                                          <p:attrName>ppt_y</p:attrName>
                                        </p:attrNameLst>
                                      </p:cBhvr>
                                      <p:rCtr x="12572" y="0"/>
                                    </p:animMotion>
                                  </p:childTnLst>
                                </p:cTn>
                              </p:par>
                              <p:par>
                                <p:cTn id="73" presetID="63" presetClass="path" presetSubtype="0" accel="100000" fill="hold" nodeType="withEffect">
                                  <p:stCondLst>
                                    <p:cond delay="100"/>
                                  </p:stCondLst>
                                  <p:childTnLst>
                                    <p:animMotion origin="layout" path="M -0.25169 -3.7037E-6 L -4.32587E-6 -3.7037E-6 " pathEditMode="relative" rAng="0" ptsTypes="AA">
                                      <p:cBhvr>
                                        <p:cTn id="74" dur="1000" fill="hold"/>
                                        <p:tgtEl>
                                          <p:spTgt spid="17"/>
                                        </p:tgtEl>
                                        <p:attrNameLst>
                                          <p:attrName>ppt_x</p:attrName>
                                          <p:attrName>ppt_y</p:attrName>
                                        </p:attrNameLst>
                                      </p:cBhvr>
                                      <p:rCtr x="12585" y="0"/>
                                    </p:animMotion>
                                  </p:childTnLst>
                                </p:cTn>
                              </p:par>
                              <p:par>
                                <p:cTn id="75" presetID="63" presetClass="path" presetSubtype="0" accel="100000" fill="hold" grpId="1" nodeType="withEffect">
                                  <p:stCondLst>
                                    <p:cond delay="100"/>
                                  </p:stCondLst>
                                  <p:childTnLst>
                                    <p:animMotion origin="layout" path="M -0.2517 -1.85185E-6 L -0.00027 -1.85185E-6 " pathEditMode="relative" rAng="0" ptsTypes="AA">
                                      <p:cBhvr>
                                        <p:cTn id="76" dur="1000" fill="hold"/>
                                        <p:tgtEl>
                                          <p:spTgt spid="81"/>
                                        </p:tgtEl>
                                        <p:attrNameLst>
                                          <p:attrName>ppt_x</p:attrName>
                                          <p:attrName>ppt_y</p:attrName>
                                        </p:attrNameLst>
                                      </p:cBhvr>
                                      <p:rCtr x="12572" y="0"/>
                                    </p:animMotion>
                                  </p:childTnLst>
                                </p:cTn>
                              </p:par>
                              <p:par>
                                <p:cTn id="77" presetID="63" presetClass="path" presetSubtype="0" accel="100000" fill="hold" nodeType="withEffect">
                                  <p:stCondLst>
                                    <p:cond delay="200"/>
                                  </p:stCondLst>
                                  <p:childTnLst>
                                    <p:animMotion origin="layout" path="M -0.25169 -3.7037E-6 L -4.32587E-6 -3.7037E-6 " pathEditMode="relative" rAng="0" ptsTypes="AA">
                                      <p:cBhvr>
                                        <p:cTn id="78" dur="1000" fill="hold"/>
                                        <p:tgtEl>
                                          <p:spTgt spid="21"/>
                                        </p:tgtEl>
                                        <p:attrNameLst>
                                          <p:attrName>ppt_x</p:attrName>
                                          <p:attrName>ppt_y</p:attrName>
                                        </p:attrNameLst>
                                      </p:cBhvr>
                                      <p:rCtr x="12585" y="0"/>
                                    </p:animMotion>
                                  </p:childTnLst>
                                </p:cTn>
                              </p:par>
                              <p:par>
                                <p:cTn id="79" presetID="63" presetClass="path" presetSubtype="0" accel="100000" fill="hold" grpId="1" nodeType="withEffect">
                                  <p:stCondLst>
                                    <p:cond delay="200"/>
                                  </p:stCondLst>
                                  <p:childTnLst>
                                    <p:animMotion origin="layout" path="M -0.2517 -1.85185E-6 L -0.00027 -1.85185E-6 " pathEditMode="relative" rAng="0" ptsTypes="AA">
                                      <p:cBhvr>
                                        <p:cTn id="80" dur="1000" fill="hold"/>
                                        <p:tgtEl>
                                          <p:spTgt spid="80"/>
                                        </p:tgtEl>
                                        <p:attrNameLst>
                                          <p:attrName>ppt_x</p:attrName>
                                          <p:attrName>ppt_y</p:attrName>
                                        </p:attrNameLst>
                                      </p:cBhvr>
                                      <p:rCtr x="12572" y="0"/>
                                    </p:animMotion>
                                  </p:childTnLst>
                                </p:cTn>
                              </p:par>
                              <p:par>
                                <p:cTn id="81" presetID="63" presetClass="path" presetSubtype="0" accel="100000" fill="hold" nodeType="withEffect">
                                  <p:stCondLst>
                                    <p:cond delay="300"/>
                                  </p:stCondLst>
                                  <p:childTnLst>
                                    <p:animMotion origin="layout" path="M -0.25169 -3.7037E-6 L -4.32587E-6 -3.7037E-6 " pathEditMode="relative" rAng="0" ptsTypes="AA">
                                      <p:cBhvr>
                                        <p:cTn id="82" dur="1000" fill="hold"/>
                                        <p:tgtEl>
                                          <p:spTgt spid="28"/>
                                        </p:tgtEl>
                                        <p:attrNameLst>
                                          <p:attrName>ppt_x</p:attrName>
                                          <p:attrName>ppt_y</p:attrName>
                                        </p:attrNameLst>
                                      </p:cBhvr>
                                      <p:rCtr x="12585" y="0"/>
                                    </p:animMotion>
                                  </p:childTnLst>
                                </p:cTn>
                              </p:par>
                              <p:par>
                                <p:cTn id="83" presetID="63" presetClass="path" presetSubtype="0" accel="100000" fill="hold" grpId="1" nodeType="withEffect">
                                  <p:stCondLst>
                                    <p:cond delay="300"/>
                                  </p:stCondLst>
                                  <p:childTnLst>
                                    <p:animMotion origin="layout" path="M -0.2517 -1.85185E-6 L -0.00027 -1.85185E-6 " pathEditMode="relative" rAng="0" ptsTypes="AA">
                                      <p:cBhvr>
                                        <p:cTn id="84" dur="1000" fill="hold"/>
                                        <p:tgtEl>
                                          <p:spTgt spid="79"/>
                                        </p:tgtEl>
                                        <p:attrNameLst>
                                          <p:attrName>ppt_x</p:attrName>
                                          <p:attrName>ppt_y</p:attrName>
                                        </p:attrNameLst>
                                      </p:cBhvr>
                                      <p:rCtr x="12572" y="0"/>
                                    </p:animMotion>
                                  </p:childTnLst>
                                </p:cTn>
                              </p:par>
                              <p:par>
                                <p:cTn id="85" presetID="63" presetClass="path" presetSubtype="0" accel="100000" fill="hold" nodeType="withEffect">
                                  <p:stCondLst>
                                    <p:cond delay="400"/>
                                  </p:stCondLst>
                                  <p:childTnLst>
                                    <p:animMotion origin="layout" path="M -0.25169 -3.7037E-6 L -4.32587E-6 -3.7037E-6 " pathEditMode="relative" rAng="0" ptsTypes="AA">
                                      <p:cBhvr>
                                        <p:cTn id="86" dur="1000" fill="hold"/>
                                        <p:tgtEl>
                                          <p:spTgt spid="34"/>
                                        </p:tgtEl>
                                        <p:attrNameLst>
                                          <p:attrName>ppt_x</p:attrName>
                                          <p:attrName>ppt_y</p:attrName>
                                        </p:attrNameLst>
                                      </p:cBhvr>
                                      <p:rCtr x="12585" y="0"/>
                                    </p:animMotion>
                                  </p:childTnLst>
                                </p:cTn>
                              </p:par>
                              <p:par>
                                <p:cTn id="87" presetID="63" presetClass="path" presetSubtype="0" accel="100000" fill="hold" grpId="1" nodeType="withEffect">
                                  <p:stCondLst>
                                    <p:cond delay="400"/>
                                  </p:stCondLst>
                                  <p:childTnLst>
                                    <p:animMotion origin="layout" path="M -0.2517 -1.85185E-6 L -0.00027 -1.85185E-6 " pathEditMode="relative" rAng="0" ptsTypes="AA">
                                      <p:cBhvr>
                                        <p:cTn id="88" dur="1000" fill="hold"/>
                                        <p:tgtEl>
                                          <p:spTgt spid="78"/>
                                        </p:tgtEl>
                                        <p:attrNameLst>
                                          <p:attrName>ppt_x</p:attrName>
                                          <p:attrName>ppt_y</p:attrName>
                                        </p:attrNameLst>
                                      </p:cBhvr>
                                      <p:rCtr x="12572" y="0"/>
                                    </p:animMotion>
                                  </p:childTnLst>
                                </p:cTn>
                              </p:par>
                              <p:par>
                                <p:cTn id="89" presetID="63" presetClass="path" presetSubtype="0" accel="100000" fill="hold" nodeType="withEffect">
                                  <p:stCondLst>
                                    <p:cond delay="500"/>
                                  </p:stCondLst>
                                  <p:childTnLst>
                                    <p:animMotion origin="layout" path="M -0.25169 -3.7037E-6 L -4.32587E-6 -3.7037E-6 " pathEditMode="relative" rAng="0" ptsTypes="AA">
                                      <p:cBhvr>
                                        <p:cTn id="90" dur="1000" fill="hold"/>
                                        <p:tgtEl>
                                          <p:spTgt spid="40"/>
                                        </p:tgtEl>
                                        <p:attrNameLst>
                                          <p:attrName>ppt_x</p:attrName>
                                          <p:attrName>ppt_y</p:attrName>
                                        </p:attrNameLst>
                                      </p:cBhvr>
                                      <p:rCtr x="12585" y="0"/>
                                    </p:animMotion>
                                  </p:childTnLst>
                                </p:cTn>
                              </p:par>
                              <p:par>
                                <p:cTn id="91" presetID="63" presetClass="path" presetSubtype="0" accel="100000" fill="hold" grpId="1" nodeType="withEffect">
                                  <p:stCondLst>
                                    <p:cond delay="500"/>
                                  </p:stCondLst>
                                  <p:childTnLst>
                                    <p:animMotion origin="layout" path="M -0.25169 -4.07407E-6 L 0.00117 -4.07407E-6 " pathEditMode="relative" rAng="0" ptsTypes="AA">
                                      <p:cBhvr>
                                        <p:cTn id="92" dur="1000" fill="hold"/>
                                        <p:tgtEl>
                                          <p:spTgt spid="77"/>
                                        </p:tgtEl>
                                        <p:attrNameLst>
                                          <p:attrName>ppt_x</p:attrName>
                                          <p:attrName>ppt_y</p:attrName>
                                        </p:attrNameLst>
                                      </p:cBhvr>
                                      <p:rCtr x="12637" y="0"/>
                                    </p:animMotion>
                                  </p:childTnLst>
                                </p:cTn>
                              </p:par>
                              <p:par>
                                <p:cTn id="93" presetID="63" presetClass="path" presetSubtype="0" accel="100000" fill="hold" nodeType="withEffect">
                                  <p:stCondLst>
                                    <p:cond delay="600"/>
                                  </p:stCondLst>
                                  <p:childTnLst>
                                    <p:animMotion origin="layout" path="M -0.25169 -3.7037E-6 L -4.32587E-6 -3.7037E-6 " pathEditMode="relative" rAng="0" ptsTypes="AA">
                                      <p:cBhvr>
                                        <p:cTn id="94" dur="1000" fill="hold"/>
                                        <p:tgtEl>
                                          <p:spTgt spid="51"/>
                                        </p:tgtEl>
                                        <p:attrNameLst>
                                          <p:attrName>ppt_x</p:attrName>
                                          <p:attrName>ppt_y</p:attrName>
                                        </p:attrNameLst>
                                      </p:cBhvr>
                                      <p:rCtr x="12585" y="0"/>
                                    </p:animMotion>
                                  </p:childTnLst>
                                </p:cTn>
                              </p:par>
                              <p:par>
                                <p:cTn id="95" presetID="63" presetClass="path" presetSubtype="0" accel="100000" fill="hold" grpId="1" nodeType="withEffect">
                                  <p:stCondLst>
                                    <p:cond delay="600"/>
                                  </p:stCondLst>
                                  <p:childTnLst>
                                    <p:animMotion origin="layout" path="M -0.25169 -7.40741E-7 L 0.00144 -7.40741E-7 " pathEditMode="relative" rAng="0" ptsTypes="AA">
                                      <p:cBhvr>
                                        <p:cTn id="96" dur="1000" fill="hold"/>
                                        <p:tgtEl>
                                          <p:spTgt spid="76"/>
                                        </p:tgtEl>
                                        <p:attrNameLst>
                                          <p:attrName>ppt_x</p:attrName>
                                          <p:attrName>ppt_y</p:attrName>
                                        </p:attrNameLst>
                                      </p:cBhvr>
                                      <p:rCtr x="12650" y="0"/>
                                    </p:animMotion>
                                  </p:childTnLst>
                                </p:cTn>
                              </p:par>
                              <p:par>
                                <p:cTn id="97" presetID="63" presetClass="path" presetSubtype="0" accel="100000" fill="hold" nodeType="withEffect">
                                  <p:stCondLst>
                                    <p:cond delay="700"/>
                                  </p:stCondLst>
                                  <p:childTnLst>
                                    <p:animMotion origin="layout" path="M -0.25169 -3.7037E-6 L -4.32587E-6 -3.7037E-6 " pathEditMode="relative" rAng="0" ptsTypes="AA">
                                      <p:cBhvr>
                                        <p:cTn id="98" dur="1000" fill="hold"/>
                                        <p:tgtEl>
                                          <p:spTgt spid="55"/>
                                        </p:tgtEl>
                                        <p:attrNameLst>
                                          <p:attrName>ppt_x</p:attrName>
                                          <p:attrName>ppt_y</p:attrName>
                                        </p:attrNameLst>
                                      </p:cBhvr>
                                      <p:rCtr x="12585" y="0"/>
                                    </p:animMotion>
                                  </p:childTnLst>
                                </p:cTn>
                              </p:par>
                              <p:par>
                                <p:cTn id="99" presetID="63" presetClass="path" presetSubtype="0" accel="100000" fill="hold" grpId="1" nodeType="withEffect">
                                  <p:stCondLst>
                                    <p:cond delay="700"/>
                                  </p:stCondLst>
                                  <p:childTnLst>
                                    <p:animMotion origin="layout" path="M -0.25169 4.07407E-6 L 0.00065 4.07407E-6 " pathEditMode="relative" rAng="0" ptsTypes="AA">
                                      <p:cBhvr>
                                        <p:cTn id="100" dur="1000" fill="hold"/>
                                        <p:tgtEl>
                                          <p:spTgt spid="75"/>
                                        </p:tgtEl>
                                        <p:attrNameLst>
                                          <p:attrName>ppt_x</p:attrName>
                                          <p:attrName>ppt_y</p:attrName>
                                        </p:attrNameLst>
                                      </p:cBhvr>
                                      <p:rCtr x="12611" y="0"/>
                                    </p:animMotion>
                                  </p:childTnLst>
                                </p:cTn>
                              </p:par>
                              <p:par>
                                <p:cTn id="101" presetID="63" presetClass="path" presetSubtype="0" accel="100000" fill="hold" nodeType="withEffect">
                                  <p:stCondLst>
                                    <p:cond delay="800"/>
                                  </p:stCondLst>
                                  <p:childTnLst>
                                    <p:animMotion origin="layout" path="M -0.25169 -3.7037E-6 L -4.32587E-6 -3.7037E-6 " pathEditMode="relative" rAng="0" ptsTypes="AA">
                                      <p:cBhvr>
                                        <p:cTn id="102" dur="1000" fill="hold"/>
                                        <p:tgtEl>
                                          <p:spTgt spid="63"/>
                                        </p:tgtEl>
                                        <p:attrNameLst>
                                          <p:attrName>ppt_x</p:attrName>
                                          <p:attrName>ppt_y</p:attrName>
                                        </p:attrNameLst>
                                      </p:cBhvr>
                                      <p:rCtr x="12585" y="0"/>
                                    </p:animMotion>
                                  </p:childTnLst>
                                </p:cTn>
                              </p:par>
                              <p:par>
                                <p:cTn id="103" presetID="63" presetClass="path" presetSubtype="0" accel="100000" fill="hold" grpId="1" nodeType="withEffect">
                                  <p:stCondLst>
                                    <p:cond delay="800"/>
                                  </p:stCondLst>
                                  <p:childTnLst>
                                    <p:animMotion origin="layout" path="M -0.25169 -2.96296E-6 L -0.00052 -2.96296E-6 " pathEditMode="relative" rAng="0" ptsTypes="AA">
                                      <p:cBhvr>
                                        <p:cTn id="104" dur="1000" fill="hold"/>
                                        <p:tgtEl>
                                          <p:spTgt spid="74"/>
                                        </p:tgtEl>
                                        <p:attrNameLst>
                                          <p:attrName>ppt_x</p:attrName>
                                          <p:attrName>ppt_y</p:attrName>
                                        </p:attrNameLst>
                                      </p:cBhvr>
                                      <p:rCtr x="12559" y="0"/>
                                    </p:animMotion>
                                  </p:childTnLst>
                                </p:cTn>
                              </p:par>
                              <p:par>
                                <p:cTn id="105" presetID="63" presetClass="path" presetSubtype="0" accel="100000" fill="hold" nodeType="withEffect">
                                  <p:stCondLst>
                                    <p:cond delay="900"/>
                                  </p:stCondLst>
                                  <p:childTnLst>
                                    <p:animMotion origin="layout" path="M -0.25169 -3.7037E-6 L -4.32587E-6 -3.7037E-6 " pathEditMode="relative" rAng="0" ptsTypes="AA">
                                      <p:cBhvr>
                                        <p:cTn id="106" dur="1000" fill="hold"/>
                                        <p:tgtEl>
                                          <p:spTgt spid="69"/>
                                        </p:tgtEl>
                                        <p:attrNameLst>
                                          <p:attrName>ppt_x</p:attrName>
                                          <p:attrName>ppt_y</p:attrName>
                                        </p:attrNameLst>
                                      </p:cBhvr>
                                      <p:rCtr x="12585" y="0"/>
                                    </p:animMotion>
                                  </p:childTnLst>
                                </p:cTn>
                              </p:par>
                              <p:par>
                                <p:cTn id="107" presetID="63" presetClass="path" presetSubtype="0" accel="100000" fill="hold" grpId="1" nodeType="withEffect">
                                  <p:stCondLst>
                                    <p:cond delay="900"/>
                                  </p:stCondLst>
                                  <p:childTnLst>
                                    <p:animMotion origin="layout" path="M -0.25169 -3.7037E-6 L -4.32587E-6 -3.7037E-6 " pathEditMode="relative" rAng="0" ptsTypes="AA">
                                      <p:cBhvr>
                                        <p:cTn id="108" dur="1000" fill="hold"/>
                                        <p:tgtEl>
                                          <p:spTgt spid="73"/>
                                        </p:tgtEl>
                                        <p:attrNameLst>
                                          <p:attrName>ppt_x</p:attrName>
                                          <p:attrName>ppt_y</p:attrName>
                                        </p:attrNameLst>
                                      </p:cBhvr>
                                      <p:rCtr x="12585" y="0"/>
                                    </p:animMotion>
                                  </p:childTnLst>
                                </p:cTn>
                              </p:par>
                              <p:par>
                                <p:cTn id="109" presetID="63" presetClass="path" presetSubtype="0" accel="100000" fill="hold" grpId="1" nodeType="withEffect">
                                  <p:stCondLst>
                                    <p:cond delay="900"/>
                                  </p:stCondLst>
                                  <p:childTnLst>
                                    <p:animMotion origin="layout" path="M -0.2517 -1.48148E-6 L 3.96668E-6 -1.48148E-6 " pathEditMode="relative" rAng="0" ptsTypes="AA">
                                      <p:cBhvr>
                                        <p:cTn id="110" dur="1000" fill="hold"/>
                                        <p:tgtEl>
                                          <p:spTgt spid="10"/>
                                        </p:tgtEl>
                                        <p:attrNameLst>
                                          <p:attrName>ppt_x</p:attrName>
                                          <p:attrName>ppt_y</p:attrName>
                                        </p:attrNameLst>
                                      </p:cBhvr>
                                      <p:rCtr x="12585" y="0"/>
                                    </p:animMotion>
                                  </p:childTnLst>
                                </p:cTn>
                              </p:par>
                              <p:par>
                                <p:cTn id="111" presetID="63" presetClass="path" presetSubtype="0" accel="100000" fill="hold" grpId="1" nodeType="withEffect">
                                  <p:stCondLst>
                                    <p:cond delay="900"/>
                                  </p:stCondLst>
                                  <p:childTnLst>
                                    <p:animMotion origin="layout" path="M -0.23477 -0.00023 L -0.00442 -0.00023 " pathEditMode="relative" rAng="0" ptsTypes="AA">
                                      <p:cBhvr>
                                        <p:cTn id="112" dur="1000" fill="hold"/>
                                        <p:tgtEl>
                                          <p:spTgt spid="83"/>
                                        </p:tgtEl>
                                        <p:attrNameLst>
                                          <p:attrName>ppt_x</p:attrName>
                                          <p:attrName>ppt_y</p:attrName>
                                        </p:attrNameLst>
                                      </p:cBhvr>
                                      <p:rCtr x="11517" y="0"/>
                                    </p:animMotion>
                                  </p:childTnLst>
                                </p:cTn>
                              </p:par>
                              <p:par>
                                <p:cTn id="113" presetID="63" presetClass="path" presetSubtype="0" accel="100000" fill="hold" grpId="2" nodeType="withEffect">
                                  <p:stCondLst>
                                    <p:cond delay="900"/>
                                  </p:stCondLst>
                                  <p:childTnLst>
                                    <p:animMotion origin="layout" path="M -0.23516 3.33333E-6 L 0.00078 3.33333E-6 " pathEditMode="relative" rAng="0" ptsTypes="AA">
                                      <p:cBhvr>
                                        <p:cTn id="114" dur="1000" fill="hold"/>
                                        <p:tgtEl>
                                          <p:spTgt spid="12"/>
                                        </p:tgtEl>
                                        <p:attrNameLst>
                                          <p:attrName>ppt_x</p:attrName>
                                          <p:attrName>ppt_y</p:attrName>
                                        </p:attrNameLst>
                                      </p:cBhvr>
                                      <p:rCtr x="11791" y="0"/>
                                    </p:animMotion>
                                  </p:childTnLst>
                                </p:cTn>
                              </p:par>
                              <p:par>
                                <p:cTn id="115" presetID="8" presetClass="emph" presetSubtype="0" accel="50000" decel="50000" fill="hold" grpId="3" nodeType="withEffect">
                                  <p:stCondLst>
                                    <p:cond delay="900"/>
                                  </p:stCondLst>
                                  <p:childTnLst>
                                    <p:animRot by="10800000">
                                      <p:cBhvr>
                                        <p:cTn id="116" dur="1000" fill="hold"/>
                                        <p:tgtEl>
                                          <p:spTgt spid="12"/>
                                        </p:tgtEl>
                                        <p:attrNameLst>
                                          <p:attrName>r</p:attrName>
                                        </p:attrNameLst>
                                      </p:cBhvr>
                                    </p:animRot>
                                  </p:childTnLst>
                                </p:cTn>
                              </p:par>
                            </p:childTnLst>
                          </p:cTn>
                        </p:par>
                      </p:childTnLst>
                    </p:cTn>
                  </p:par>
                </p:childTnLst>
              </p:cTn>
              <p:nextCondLst>
                <p:cond evt="onClick" delay="0">
                  <p:tgtEl>
                    <p:spTgt spid="83"/>
                  </p:tgtEl>
                </p:cond>
              </p:nextCondLst>
            </p:seq>
          </p:childTnLst>
        </p:cTn>
      </p:par>
    </p:tnLst>
    <p:bldLst>
      <p:bldP spid="2" grpId="0" animBg="1"/>
      <p:bldP spid="2" grpId="1" animBg="1"/>
      <p:bldP spid="11" grpId="0" animBg="1"/>
      <p:bldP spid="11" grpId="1" animBg="1"/>
      <p:bldP spid="10" grpId="0" animBg="1"/>
      <p:bldP spid="10" grpId="1" animBg="1"/>
      <p:bldP spid="12" grpId="0" animBg="1"/>
      <p:bldP spid="12" grpId="1" animBg="1"/>
      <p:bldP spid="12" grpId="2" animBg="1"/>
      <p:bldP spid="12" grpId="3"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white column</a:t>
            </a:r>
          </a:p>
        </p:txBody>
      </p:sp>
      <p:sp>
        <p:nvSpPr>
          <p:cNvPr id="8" name="Tijdelijke aanduiding voor verticale tekst 7"/>
          <p:cNvSpPr>
            <a:spLocks noGrp="1"/>
          </p:cNvSpPr>
          <p:nvPr>
            <p:ph type="body" orient="vert" idx="1"/>
          </p:nvPr>
        </p:nvSpPr>
        <p:spPr/>
        <p:txBody>
          <a:bodyPr/>
          <a:lstStyle/>
          <a:p>
            <a:r>
              <a:rPr lang="en-GB" dirty="0"/>
              <a:t>White column below black box is empty</a:t>
            </a:r>
          </a:p>
          <a:p>
            <a:pPr lvl="1"/>
            <a:r>
              <a:rPr lang="en-GB" dirty="0"/>
              <a:t>No visuals</a:t>
            </a:r>
          </a:p>
          <a:p>
            <a:pPr lvl="1"/>
            <a:r>
              <a:rPr lang="en-GB" dirty="0"/>
              <a:t>No copy</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24</a:t>
            </a:fld>
            <a:endParaRPr lang="en-GB" dirty="0"/>
          </a:p>
        </p:txBody>
      </p:sp>
      <p:cxnSp>
        <p:nvCxnSpPr>
          <p:cNvPr id="3" name="Rechte verbindingslijn 2"/>
          <p:cNvCxnSpPr/>
          <p:nvPr/>
        </p:nvCxnSpPr>
        <p:spPr>
          <a:xfrm>
            <a:off x="554270" y="890322"/>
            <a:ext cx="0" cy="5673945"/>
          </a:xfrm>
          <a:prstGeom prst="line">
            <a:avLst/>
          </a:prstGeom>
          <a:no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9" name="Left Arrow Callout 7"/>
          <p:cNvSpPr/>
          <p:nvPr/>
        </p:nvSpPr>
        <p:spPr bwMode="auto">
          <a:xfrm>
            <a:off x="554270" y="2162063"/>
            <a:ext cx="5613700" cy="3130464"/>
          </a:xfrm>
          <a:prstGeom prst="leftArrowCallout">
            <a:avLst>
              <a:gd name="adj1" fmla="val 22915"/>
              <a:gd name="adj2" fmla="val 25000"/>
              <a:gd name="adj3" fmla="val 26738"/>
              <a:gd name="adj4" fmla="val 86059"/>
            </a:avLst>
          </a:prstGeom>
          <a:solidFill>
            <a:srgbClr val="D90327"/>
          </a:solidFill>
          <a:ln w="6350" cap="flat" cmpd="sng" algn="ctr">
            <a:noFill/>
            <a:prstDash val="solid"/>
            <a:round/>
            <a:headEnd type="none" w="med" len="med"/>
            <a:tailEnd type="none" w="med" len="med"/>
          </a:ln>
          <a:effectLst/>
        </p:spPr>
        <p:txBody>
          <a:bodyPr vert="horz" wrap="square" lIns="91392" tIns="0" rIns="0" bIns="0" numCol="1" rtlCol="0" anchor="ctr" anchorCtr="1" compatLnSpc="1">
            <a:prstTxWarp prst="textNoShape">
              <a:avLst/>
            </a:prstTxWarp>
          </a:bodyPr>
          <a:lstStyle/>
          <a:p>
            <a:pPr marL="264980" indent="-264980" algn="ctr" defTabSz="264980" fontAlgn="base">
              <a:spcBef>
                <a:spcPct val="20000"/>
              </a:spcBef>
              <a:spcAft>
                <a:spcPct val="0"/>
              </a:spcAft>
              <a:buClr>
                <a:srgbClr val="D90327"/>
              </a:buClr>
              <a:buSzPct val="70000"/>
            </a:pPr>
            <a:r>
              <a:rPr lang="en-GB" sz="3598" dirty="0">
                <a:solidFill>
                  <a:schemeClr val="bg1"/>
                </a:solidFill>
                <a:latin typeface="FuturaTDem" pitchFamily="34" charset="0"/>
              </a:rPr>
              <a:t>No copy</a:t>
            </a:r>
          </a:p>
          <a:p>
            <a:pPr marL="264980" indent="-264980" algn="ctr" defTabSz="264980" fontAlgn="base">
              <a:spcBef>
                <a:spcPct val="20000"/>
              </a:spcBef>
              <a:spcAft>
                <a:spcPct val="0"/>
              </a:spcAft>
              <a:buClr>
                <a:srgbClr val="D90327"/>
              </a:buClr>
              <a:buSzPct val="70000"/>
            </a:pPr>
            <a:r>
              <a:rPr lang="en-GB" sz="2399" dirty="0">
                <a:solidFill>
                  <a:schemeClr val="bg1"/>
                </a:solidFill>
                <a:latin typeface="FuturaTDem" pitchFamily="34" charset="0"/>
              </a:rPr>
              <a:t>in white left column</a:t>
            </a:r>
          </a:p>
        </p:txBody>
      </p:sp>
      <p:sp>
        <p:nvSpPr>
          <p:cNvPr id="10" name="Gelijkbenige driehoek 9"/>
          <p:cNvSpPr/>
          <p:nvPr/>
        </p:nvSpPr>
        <p:spPr>
          <a:xfrm rot="16200000">
            <a:off x="741462" y="1237503"/>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 name="Gelijkbenige driehoek 10"/>
          <p:cNvSpPr/>
          <p:nvPr/>
        </p:nvSpPr>
        <p:spPr>
          <a:xfrm rot="16200000">
            <a:off x="741462" y="6048660"/>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 name="Rechthoek 1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 name="Rechthoekige driehoek 1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 name="10"/>
          <p:cNvGrpSpPr/>
          <p:nvPr/>
        </p:nvGrpSpPr>
        <p:grpSpPr>
          <a:xfrm>
            <a:off x="12759884" y="5742397"/>
            <a:ext cx="2620312" cy="565424"/>
            <a:chOff x="12766530" y="5743602"/>
            <a:chExt cx="2621677" cy="565718"/>
          </a:xfrm>
        </p:grpSpPr>
        <p:sp>
          <p:nvSpPr>
            <p:cNvPr id="15" name="Tekstvak 14"/>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6"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7" name="9"/>
          <p:cNvGrpSpPr/>
          <p:nvPr/>
        </p:nvGrpSpPr>
        <p:grpSpPr>
          <a:xfrm>
            <a:off x="12749216" y="5246769"/>
            <a:ext cx="2559011" cy="565424"/>
            <a:chOff x="12755856" y="5247716"/>
            <a:chExt cx="2560344" cy="565718"/>
          </a:xfrm>
        </p:grpSpPr>
        <p:sp>
          <p:nvSpPr>
            <p:cNvPr id="18" name="Tekstvak 17"/>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9" name="Rechte verbindingslijn 1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8"/>
          <p:cNvGrpSpPr/>
          <p:nvPr/>
        </p:nvGrpSpPr>
        <p:grpSpPr>
          <a:xfrm>
            <a:off x="12749216" y="4751138"/>
            <a:ext cx="2559011" cy="565424"/>
            <a:chOff x="12755856" y="4751827"/>
            <a:chExt cx="2560344" cy="565718"/>
          </a:xfrm>
        </p:grpSpPr>
        <p:sp>
          <p:nvSpPr>
            <p:cNvPr id="22" name="Tekstvak 21"/>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3" name="Rechte verbindingslijn 22"/>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4" name="Groep 23"/>
            <p:cNvGrpSpPr/>
            <p:nvPr/>
          </p:nvGrpSpPr>
          <p:grpSpPr>
            <a:xfrm>
              <a:off x="12767776" y="4960725"/>
              <a:ext cx="234205" cy="162642"/>
              <a:chOff x="4942371" y="1574806"/>
              <a:chExt cx="342899" cy="238126"/>
            </a:xfrm>
            <a:solidFill>
              <a:schemeClr val="bg1"/>
            </a:solidFill>
          </p:grpSpPr>
          <p:sp>
            <p:nvSpPr>
              <p:cNvPr id="25"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8" name="7"/>
          <p:cNvGrpSpPr/>
          <p:nvPr/>
        </p:nvGrpSpPr>
        <p:grpSpPr>
          <a:xfrm>
            <a:off x="12749214" y="4255507"/>
            <a:ext cx="2559010" cy="565424"/>
            <a:chOff x="12755854" y="4255938"/>
            <a:chExt cx="2560343" cy="565718"/>
          </a:xfrm>
        </p:grpSpPr>
        <p:sp>
          <p:nvSpPr>
            <p:cNvPr id="29" name="Tekstvak 28"/>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30" name="Rechte verbindingslijn 2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ep 30"/>
            <p:cNvGrpSpPr/>
            <p:nvPr/>
          </p:nvGrpSpPr>
          <p:grpSpPr>
            <a:xfrm>
              <a:off x="12755854" y="4432536"/>
              <a:ext cx="234205" cy="212521"/>
              <a:chOff x="3913684" y="1538288"/>
              <a:chExt cx="342900" cy="311151"/>
            </a:xfrm>
            <a:solidFill>
              <a:schemeClr val="bg1"/>
            </a:solidFill>
          </p:grpSpPr>
          <p:sp>
            <p:nvSpPr>
              <p:cNvPr id="3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4" name="6"/>
          <p:cNvGrpSpPr/>
          <p:nvPr/>
        </p:nvGrpSpPr>
        <p:grpSpPr>
          <a:xfrm>
            <a:off x="12759885" y="3759876"/>
            <a:ext cx="2548335" cy="565424"/>
            <a:chOff x="12766531" y="3760049"/>
            <a:chExt cx="2549662" cy="565718"/>
          </a:xfrm>
        </p:grpSpPr>
        <p:sp>
          <p:nvSpPr>
            <p:cNvPr id="35" name="Tekstvak 3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6" name="Rechte verbindingslijn 3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7" name="Groep 36"/>
            <p:cNvGrpSpPr/>
            <p:nvPr/>
          </p:nvGrpSpPr>
          <p:grpSpPr>
            <a:xfrm>
              <a:off x="12766531" y="3940650"/>
              <a:ext cx="234205" cy="187582"/>
              <a:chOff x="3173016" y="3752850"/>
              <a:chExt cx="342900" cy="274638"/>
            </a:xfrm>
            <a:solidFill>
              <a:schemeClr val="bg1"/>
            </a:solidFill>
          </p:grpSpPr>
          <p:sp>
            <p:nvSpPr>
              <p:cNvPr id="3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0" name="5"/>
          <p:cNvGrpSpPr/>
          <p:nvPr/>
        </p:nvGrpSpPr>
        <p:grpSpPr>
          <a:xfrm>
            <a:off x="12747790" y="3264246"/>
            <a:ext cx="2488465" cy="565424"/>
            <a:chOff x="12754429" y="3264160"/>
            <a:chExt cx="2489761" cy="565718"/>
          </a:xfrm>
        </p:grpSpPr>
        <p:cxnSp>
          <p:nvCxnSpPr>
            <p:cNvPr id="41" name="Rechte verbindingslijn 4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oep 41"/>
            <p:cNvGrpSpPr/>
            <p:nvPr/>
          </p:nvGrpSpPr>
          <p:grpSpPr>
            <a:xfrm>
              <a:off x="12754429" y="3264160"/>
              <a:ext cx="2489761" cy="565718"/>
              <a:chOff x="12754429" y="3264160"/>
              <a:chExt cx="2489761" cy="565718"/>
            </a:xfrm>
          </p:grpSpPr>
          <p:sp>
            <p:nvSpPr>
              <p:cNvPr id="43" name="Tekstvak 4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4" name="Groep 43"/>
              <p:cNvGrpSpPr/>
              <p:nvPr/>
            </p:nvGrpSpPr>
            <p:grpSpPr>
              <a:xfrm>
                <a:off x="12754429" y="3443753"/>
                <a:ext cx="234205" cy="199508"/>
                <a:chOff x="10415571" y="2065610"/>
                <a:chExt cx="342900" cy="292100"/>
              </a:xfrm>
            </p:grpSpPr>
            <p:grpSp>
              <p:nvGrpSpPr>
                <p:cNvPr id="45" name="Groep 44"/>
                <p:cNvGrpSpPr/>
                <p:nvPr/>
              </p:nvGrpSpPr>
              <p:grpSpPr>
                <a:xfrm>
                  <a:off x="10415571" y="2065610"/>
                  <a:ext cx="342900" cy="292100"/>
                  <a:chOff x="2329483" y="4826000"/>
                  <a:chExt cx="342900" cy="292100"/>
                </a:xfrm>
                <a:solidFill>
                  <a:schemeClr val="bg1"/>
                </a:solidFill>
              </p:grpSpPr>
              <p:sp>
                <p:nvSpPr>
                  <p:cNvPr id="4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6" name="Rechte verbindingslijn 4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1" name="4"/>
          <p:cNvGrpSpPr/>
          <p:nvPr/>
        </p:nvGrpSpPr>
        <p:grpSpPr>
          <a:xfrm>
            <a:off x="12750947" y="2712072"/>
            <a:ext cx="2557281" cy="621966"/>
            <a:chOff x="12757588" y="2711699"/>
            <a:chExt cx="2558613" cy="622290"/>
          </a:xfrm>
        </p:grpSpPr>
        <p:sp>
          <p:nvSpPr>
            <p:cNvPr id="52" name="Tekstvak 51"/>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3"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4" name="Rechte verbindingslijn 53"/>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5" name="3"/>
          <p:cNvGrpSpPr/>
          <p:nvPr/>
        </p:nvGrpSpPr>
        <p:grpSpPr>
          <a:xfrm>
            <a:off x="12754262" y="2216441"/>
            <a:ext cx="2553965" cy="565424"/>
            <a:chOff x="12760905" y="2215810"/>
            <a:chExt cx="2555295" cy="565718"/>
          </a:xfrm>
        </p:grpSpPr>
        <p:sp>
          <p:nvSpPr>
            <p:cNvPr id="56" name="Tekstvak 55"/>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7" name="Rechte verbindingslijn 56"/>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8" name="Groep 57"/>
            <p:cNvGrpSpPr/>
            <p:nvPr/>
          </p:nvGrpSpPr>
          <p:grpSpPr>
            <a:xfrm>
              <a:off x="12767776" y="2398915"/>
              <a:ext cx="234205" cy="199508"/>
              <a:chOff x="2329415" y="4825929"/>
              <a:chExt cx="342890" cy="292096"/>
            </a:xfrm>
            <a:solidFill>
              <a:schemeClr val="bg1"/>
            </a:solidFill>
          </p:grpSpPr>
          <p:sp>
            <p:nvSpPr>
              <p:cNvPr id="5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3" name="2"/>
          <p:cNvGrpSpPr/>
          <p:nvPr/>
        </p:nvGrpSpPr>
        <p:grpSpPr>
          <a:xfrm>
            <a:off x="12739637" y="1720810"/>
            <a:ext cx="2568590" cy="565424"/>
            <a:chOff x="12746272" y="1719921"/>
            <a:chExt cx="2569928" cy="565718"/>
          </a:xfrm>
        </p:grpSpPr>
        <p:sp>
          <p:nvSpPr>
            <p:cNvPr id="64" name="Tekstvak 63"/>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5" name="Rechte verbindingslijn 64"/>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6" name="Groep 65"/>
            <p:cNvGrpSpPr/>
            <p:nvPr/>
          </p:nvGrpSpPr>
          <p:grpSpPr>
            <a:xfrm>
              <a:off x="12746272" y="1877210"/>
              <a:ext cx="234205" cy="234205"/>
              <a:chOff x="1300783" y="3771900"/>
              <a:chExt cx="342900" cy="342901"/>
            </a:xfrm>
            <a:solidFill>
              <a:schemeClr val="bg1"/>
            </a:solidFill>
          </p:grpSpPr>
          <p:sp>
            <p:nvSpPr>
              <p:cNvPr id="6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9" name="1"/>
          <p:cNvGrpSpPr/>
          <p:nvPr/>
        </p:nvGrpSpPr>
        <p:grpSpPr>
          <a:xfrm>
            <a:off x="12749215" y="1225180"/>
            <a:ext cx="2559012" cy="565424"/>
            <a:chOff x="12755855" y="1224032"/>
            <a:chExt cx="2560345" cy="565718"/>
          </a:xfrm>
        </p:grpSpPr>
        <p:sp>
          <p:nvSpPr>
            <p:cNvPr id="70" name="Tekstvak 6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1" name="Rechte verbindingslijn 7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3"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 name="Speech Bubble: Rectangle 1">
            <a:extLst>
              <a:ext uri="{FF2B5EF4-FFF2-40B4-BE49-F238E27FC236}">
                <a16:creationId xmlns:a16="http://schemas.microsoft.com/office/drawing/2014/main" id="{06996239-97F6-078A-87ED-C88869834B85}"/>
              </a:ext>
            </a:extLst>
          </p:cNvPr>
          <p:cNvSpPr/>
          <p:nvPr/>
        </p:nvSpPr>
        <p:spPr>
          <a:xfrm>
            <a:off x="7688272" y="3236673"/>
            <a:ext cx="1008112" cy="693063"/>
          </a:xfrm>
          <a:prstGeom prst="wedgeRectCallout">
            <a:avLst>
              <a:gd name="adj1" fmla="val -67193"/>
              <a:gd name="adj2" fmla="val -1310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a:t>
            </a:r>
          </a:p>
        </p:txBody>
      </p:sp>
    </p:spTree>
    <p:extLst>
      <p:ext uri="{BB962C8B-B14F-4D97-AF65-F5344CB8AC3E}">
        <p14:creationId xmlns:p14="http://schemas.microsoft.com/office/powerpoint/2010/main" val="2480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childTnLst>
                          </p:cTn>
                        </p:par>
                        <p:par>
                          <p:cTn id="11" fill="hold">
                            <p:stCondLst>
                              <p:cond delay="750"/>
                            </p:stCondLst>
                            <p:childTnLst>
                              <p:par>
                                <p:cTn id="12" presetID="35" presetClass="path" presetSubtype="0" repeatCount="indefinite" accel="50000" decel="50000" autoRev="1" fill="hold" grpId="0" nodeType="afterEffect">
                                  <p:stCondLst>
                                    <p:cond delay="0"/>
                                  </p:stCondLst>
                                  <p:endCondLst>
                                    <p:cond evt="onNext" delay="0">
                                      <p:tgtEl>
                                        <p:sldTgt/>
                                      </p:tgtEl>
                                    </p:cond>
                                  </p:endCondLst>
                                  <p:childTnLst>
                                    <p:animMotion origin="layout" path="M 1.01783E-6 4.07407E-6 L -0.02213 4.07407E-6 " pathEditMode="relative" rAng="0" ptsTypes="AA">
                                      <p:cBhvr>
                                        <p:cTn id="13" dur="1000" fill="hold"/>
                                        <p:tgtEl>
                                          <p:spTgt spid="10"/>
                                        </p:tgtEl>
                                        <p:attrNameLst>
                                          <p:attrName>ppt_x</p:attrName>
                                          <p:attrName>ppt_y</p:attrName>
                                        </p:attrNameLst>
                                      </p:cBhvr>
                                      <p:rCtr x="-1106" y="0"/>
                                    </p:animMotion>
                                  </p:childTnLst>
                                </p:cTn>
                              </p:par>
                              <p:par>
                                <p:cTn id="14" presetID="35" presetClass="path" presetSubtype="0" repeatCount="indefinite" accel="50000" decel="50000" autoRev="1" fill="hold" grpId="0" nodeType="withEffect">
                                  <p:stCondLst>
                                    <p:cond delay="0"/>
                                  </p:stCondLst>
                                  <p:endCondLst>
                                    <p:cond evt="onNext" delay="0">
                                      <p:tgtEl>
                                        <p:sldTgt/>
                                      </p:tgtEl>
                                    </p:cond>
                                  </p:endCondLst>
                                  <p:childTnLst>
                                    <p:animMotion origin="layout" path="M 1.01783E-6 4.07407E-6 L -0.02213 4.07407E-6 " pathEditMode="relative" rAng="0" ptsTypes="AA">
                                      <p:cBhvr>
                                        <p:cTn id="15" dur="1000" fill="hold"/>
                                        <p:tgtEl>
                                          <p:spTgt spid="11"/>
                                        </p:tgtEl>
                                        <p:attrNameLst>
                                          <p:attrName>ppt_x</p:attrName>
                                          <p:attrName>ppt_y</p:attrName>
                                        </p:attrNameLst>
                                      </p:cBhvr>
                                      <p:rCtr x="-1106"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3"/>
                    </p:tgtEl>
                  </p:cond>
                </p:stCondLst>
                <p:endSync evt="end" delay="0">
                  <p:rtn val="all"/>
                </p:endSync>
                <p:childTnLst>
                  <p:par>
                    <p:cTn id="22" fill="hold">
                      <p:stCondLst>
                        <p:cond delay="0"/>
                      </p:stCondLst>
                      <p:childTnLst>
                        <p:par>
                          <p:cTn id="23" fill="hold">
                            <p:stCondLst>
                              <p:cond delay="0"/>
                            </p:stCondLst>
                            <p:childTnLst>
                              <p:par>
                                <p:cTn id="24" presetID="8" presetClass="emph" presetSubtype="0" accel="50000" decel="50000" fill="hold" grpId="0" nodeType="withEffect">
                                  <p:stCondLst>
                                    <p:cond delay="0"/>
                                  </p:stCondLst>
                                  <p:childTnLst>
                                    <p:animRot by="-10800000">
                                      <p:cBhvr>
                                        <p:cTn id="25" dur="1000" fill="hold"/>
                                        <p:tgtEl>
                                          <p:spTgt spid="13"/>
                                        </p:tgtEl>
                                        <p:attrNameLst>
                                          <p:attrName>r</p:attrName>
                                        </p:attrNameLst>
                                      </p:cBhvr>
                                    </p:animRot>
                                  </p:childTnLst>
                                </p:cTn>
                              </p:par>
                              <p:par>
                                <p:cTn id="26" presetID="35" presetClass="path" presetSubtype="0" decel="100000" fill="hold" grpId="1" nodeType="withEffect">
                                  <p:stCondLst>
                                    <p:cond delay="0"/>
                                  </p:stCondLst>
                                  <p:childTnLst>
                                    <p:animMotion origin="layout" path="M -1.57491E-7 3.33333E-6 L -0.23519 3.33333E-6 " pathEditMode="relative" rAng="0" ptsTypes="AA">
                                      <p:cBhvr>
                                        <p:cTn id="27" dur="1000" fill="hold"/>
                                        <p:tgtEl>
                                          <p:spTgt spid="13"/>
                                        </p:tgtEl>
                                        <p:attrNameLst>
                                          <p:attrName>ppt_x</p:attrName>
                                          <p:attrName>ppt_y</p:attrName>
                                        </p:attrNameLst>
                                      </p:cBhvr>
                                      <p:rCtr x="-11766" y="0"/>
                                    </p:animMotion>
                                  </p:childTnLst>
                                </p:cTn>
                              </p:par>
                              <p:par>
                                <p:cTn id="28" presetID="35" presetClass="path" presetSubtype="0" decel="100000" fill="hold" grpId="0" nodeType="withEffect">
                                  <p:stCondLst>
                                    <p:cond delay="0"/>
                                  </p:stCondLst>
                                  <p:childTnLst>
                                    <p:animMotion origin="layout" path="M -1.57491E-7 3.33333E-6 L -0.23519 3.33333E-6 " pathEditMode="relative" rAng="0" ptsTypes="AA">
                                      <p:cBhvr>
                                        <p:cTn id="29" dur="1000" fill="hold"/>
                                        <p:tgtEl>
                                          <p:spTgt spid="83"/>
                                        </p:tgtEl>
                                        <p:attrNameLst>
                                          <p:attrName>ppt_x</p:attrName>
                                          <p:attrName>ppt_y</p:attrName>
                                        </p:attrNameLst>
                                      </p:cBhvr>
                                      <p:rCtr x="-11766" y="0"/>
                                    </p:animMotion>
                                  </p:childTnLst>
                                </p:cTn>
                              </p:par>
                              <p:par>
                                <p:cTn id="30" presetID="35" presetClass="path" presetSubtype="0" decel="100000" fill="hold" grpId="0" nodeType="withEffect">
                                  <p:stCondLst>
                                    <p:cond delay="0"/>
                                  </p:stCondLst>
                                  <p:childTnLst>
                                    <p:animMotion origin="layout" path="M 1.6851E-6 -1.48148E-6 L -0.25153 -1.48148E-6 " pathEditMode="relative" rAng="0" ptsTypes="AA">
                                      <p:cBhvr>
                                        <p:cTn id="31" dur="1000" fill="hold"/>
                                        <p:tgtEl>
                                          <p:spTgt spid="12"/>
                                        </p:tgtEl>
                                        <p:attrNameLst>
                                          <p:attrName>ppt_x</p:attrName>
                                          <p:attrName>ppt_y</p:attrName>
                                        </p:attrNameLst>
                                      </p:cBhvr>
                                      <p:rCtr x="-12583" y="0"/>
                                    </p:animMotion>
                                  </p:childTnLst>
                                </p:cTn>
                              </p:par>
                              <p:par>
                                <p:cTn id="32" presetID="35" presetClass="path" presetSubtype="0" decel="100000" fill="hold" nodeType="withEffect">
                                  <p:stCondLst>
                                    <p:cond delay="100"/>
                                  </p:stCondLst>
                                  <p:childTnLst>
                                    <p:animMotion origin="layout" path="M 1.6851E-6 -1.48148E-6 L -0.25153 -1.48148E-6 " pathEditMode="relative" rAng="0" ptsTypes="AA">
                                      <p:cBhvr>
                                        <p:cTn id="33" dur="1000" fill="hold"/>
                                        <p:tgtEl>
                                          <p:spTgt spid="69"/>
                                        </p:tgtEl>
                                        <p:attrNameLst>
                                          <p:attrName>ppt_x</p:attrName>
                                          <p:attrName>ppt_y</p:attrName>
                                        </p:attrNameLst>
                                      </p:cBhvr>
                                      <p:rCtr x="-12583" y="0"/>
                                    </p:animMotion>
                                  </p:childTnLst>
                                </p:cTn>
                              </p:par>
                              <p:par>
                                <p:cTn id="34" presetID="35" presetClass="path" presetSubtype="0" decel="100000" fill="hold" grpId="0" nodeType="withEffect">
                                  <p:stCondLst>
                                    <p:cond delay="100"/>
                                  </p:stCondLst>
                                  <p:childTnLst>
                                    <p:animMotion origin="layout" path="M 1.6851E-6 -1.48148E-6 L -0.25153 -1.48148E-6 " pathEditMode="relative" rAng="0" ptsTypes="AA">
                                      <p:cBhvr>
                                        <p:cTn id="35" dur="1000" fill="hold"/>
                                        <p:tgtEl>
                                          <p:spTgt spid="73"/>
                                        </p:tgtEl>
                                        <p:attrNameLst>
                                          <p:attrName>ppt_x</p:attrName>
                                          <p:attrName>ppt_y</p:attrName>
                                        </p:attrNameLst>
                                      </p:cBhvr>
                                      <p:rCtr x="-12583" y="0"/>
                                    </p:animMotion>
                                  </p:childTnLst>
                                </p:cTn>
                              </p:par>
                              <p:par>
                                <p:cTn id="36" presetID="35" presetClass="path" presetSubtype="0" decel="100000" fill="hold" nodeType="withEffect">
                                  <p:stCondLst>
                                    <p:cond delay="200"/>
                                  </p:stCondLst>
                                  <p:childTnLst>
                                    <p:animMotion origin="layout" path="M 1.6851E-6 -1.48148E-6 L -0.25153 -1.48148E-6 " pathEditMode="relative" rAng="0" ptsTypes="AA">
                                      <p:cBhvr>
                                        <p:cTn id="37" dur="1000" fill="hold"/>
                                        <p:tgtEl>
                                          <p:spTgt spid="63"/>
                                        </p:tgtEl>
                                        <p:attrNameLst>
                                          <p:attrName>ppt_x</p:attrName>
                                          <p:attrName>ppt_y</p:attrName>
                                        </p:attrNameLst>
                                      </p:cBhvr>
                                      <p:rCtr x="-12583" y="0"/>
                                    </p:animMotion>
                                  </p:childTnLst>
                                </p:cTn>
                              </p:par>
                              <p:par>
                                <p:cTn id="38" presetID="35" presetClass="path" presetSubtype="0" decel="100000" fill="hold" grpId="0" nodeType="withEffect">
                                  <p:stCondLst>
                                    <p:cond delay="200"/>
                                  </p:stCondLst>
                                  <p:childTnLst>
                                    <p:animMotion origin="layout" path="M 1.6851E-6 -1.48148E-6 L -0.25153 -1.48148E-6 " pathEditMode="relative" rAng="0" ptsTypes="AA">
                                      <p:cBhvr>
                                        <p:cTn id="39" dur="1000" fill="hold"/>
                                        <p:tgtEl>
                                          <p:spTgt spid="74"/>
                                        </p:tgtEl>
                                        <p:attrNameLst>
                                          <p:attrName>ppt_x</p:attrName>
                                          <p:attrName>ppt_y</p:attrName>
                                        </p:attrNameLst>
                                      </p:cBhvr>
                                      <p:rCtr x="-12583" y="0"/>
                                    </p:animMotion>
                                  </p:childTnLst>
                                </p:cTn>
                              </p:par>
                              <p:par>
                                <p:cTn id="40" presetID="35" presetClass="path" presetSubtype="0" decel="100000" fill="hold" nodeType="withEffect">
                                  <p:stCondLst>
                                    <p:cond delay="300"/>
                                  </p:stCondLst>
                                  <p:childTnLst>
                                    <p:animMotion origin="layout" path="M 1.6851E-6 -1.48148E-6 L -0.25153 -1.48148E-6 " pathEditMode="relative" rAng="0" ptsTypes="AA">
                                      <p:cBhvr>
                                        <p:cTn id="41" dur="1000" fill="hold"/>
                                        <p:tgtEl>
                                          <p:spTgt spid="55"/>
                                        </p:tgtEl>
                                        <p:attrNameLst>
                                          <p:attrName>ppt_x</p:attrName>
                                          <p:attrName>ppt_y</p:attrName>
                                        </p:attrNameLst>
                                      </p:cBhvr>
                                      <p:rCtr x="-12583" y="0"/>
                                    </p:animMotion>
                                  </p:childTnLst>
                                </p:cTn>
                              </p:par>
                              <p:par>
                                <p:cTn id="42" presetID="35" presetClass="path" presetSubtype="0" decel="100000" fill="hold" grpId="0" nodeType="withEffect">
                                  <p:stCondLst>
                                    <p:cond delay="300"/>
                                  </p:stCondLst>
                                  <p:childTnLst>
                                    <p:animMotion origin="layout" path="M 1.6851E-6 -1.48148E-6 L -0.25153 -1.48148E-6 " pathEditMode="relative" rAng="0" ptsTypes="AA">
                                      <p:cBhvr>
                                        <p:cTn id="43" dur="1000" fill="hold"/>
                                        <p:tgtEl>
                                          <p:spTgt spid="75"/>
                                        </p:tgtEl>
                                        <p:attrNameLst>
                                          <p:attrName>ppt_x</p:attrName>
                                          <p:attrName>ppt_y</p:attrName>
                                        </p:attrNameLst>
                                      </p:cBhvr>
                                      <p:rCtr x="-12583" y="0"/>
                                    </p:animMotion>
                                  </p:childTnLst>
                                </p:cTn>
                              </p:par>
                              <p:par>
                                <p:cTn id="44" presetID="35" presetClass="path" presetSubtype="0" decel="100000" fill="hold" nodeType="withEffect">
                                  <p:stCondLst>
                                    <p:cond delay="400"/>
                                  </p:stCondLst>
                                  <p:childTnLst>
                                    <p:animMotion origin="layout" path="M 1.6851E-6 -1.48148E-6 L -0.25153 -1.48148E-6 " pathEditMode="relative" rAng="0" ptsTypes="AA">
                                      <p:cBhvr>
                                        <p:cTn id="45" dur="1000" fill="hold"/>
                                        <p:tgtEl>
                                          <p:spTgt spid="51"/>
                                        </p:tgtEl>
                                        <p:attrNameLst>
                                          <p:attrName>ppt_x</p:attrName>
                                          <p:attrName>ppt_y</p:attrName>
                                        </p:attrNameLst>
                                      </p:cBhvr>
                                      <p:rCtr x="-12583" y="0"/>
                                    </p:animMotion>
                                  </p:childTnLst>
                                </p:cTn>
                              </p:par>
                              <p:par>
                                <p:cTn id="46" presetID="35" presetClass="path" presetSubtype="0" decel="100000" fill="hold" grpId="0" nodeType="withEffect">
                                  <p:stCondLst>
                                    <p:cond delay="400"/>
                                  </p:stCondLst>
                                  <p:childTnLst>
                                    <p:animMotion origin="layout" path="M 1.6851E-6 -1.48148E-6 L -0.25153 -1.48148E-6 " pathEditMode="relative" rAng="0" ptsTypes="AA">
                                      <p:cBhvr>
                                        <p:cTn id="47" dur="1000" fill="hold"/>
                                        <p:tgtEl>
                                          <p:spTgt spid="76"/>
                                        </p:tgtEl>
                                        <p:attrNameLst>
                                          <p:attrName>ppt_x</p:attrName>
                                          <p:attrName>ppt_y</p:attrName>
                                        </p:attrNameLst>
                                      </p:cBhvr>
                                      <p:rCtr x="-12583" y="0"/>
                                    </p:animMotion>
                                  </p:childTnLst>
                                </p:cTn>
                              </p:par>
                              <p:par>
                                <p:cTn id="48" presetID="35" presetClass="path" presetSubtype="0" decel="100000" fill="hold" nodeType="withEffect">
                                  <p:stCondLst>
                                    <p:cond delay="500"/>
                                  </p:stCondLst>
                                  <p:childTnLst>
                                    <p:animMotion origin="layout" path="M 1.6851E-6 -1.48148E-6 L -0.25153 -1.48148E-6 " pathEditMode="relative" rAng="0" ptsTypes="AA">
                                      <p:cBhvr>
                                        <p:cTn id="49" dur="1000" fill="hold"/>
                                        <p:tgtEl>
                                          <p:spTgt spid="40"/>
                                        </p:tgtEl>
                                        <p:attrNameLst>
                                          <p:attrName>ppt_x</p:attrName>
                                          <p:attrName>ppt_y</p:attrName>
                                        </p:attrNameLst>
                                      </p:cBhvr>
                                      <p:rCtr x="-12583" y="0"/>
                                    </p:animMotion>
                                  </p:childTnLst>
                                </p:cTn>
                              </p:par>
                              <p:par>
                                <p:cTn id="50" presetID="35" presetClass="path" presetSubtype="0" decel="100000" fill="hold" grpId="0" nodeType="withEffect">
                                  <p:stCondLst>
                                    <p:cond delay="500"/>
                                  </p:stCondLst>
                                  <p:childTnLst>
                                    <p:animMotion origin="layout" path="M 1.6851E-6 -1.48148E-6 L -0.25153 -1.48148E-6 " pathEditMode="relative" rAng="0" ptsTypes="AA">
                                      <p:cBhvr>
                                        <p:cTn id="51" dur="1000" fill="hold"/>
                                        <p:tgtEl>
                                          <p:spTgt spid="77"/>
                                        </p:tgtEl>
                                        <p:attrNameLst>
                                          <p:attrName>ppt_x</p:attrName>
                                          <p:attrName>ppt_y</p:attrName>
                                        </p:attrNameLst>
                                      </p:cBhvr>
                                      <p:rCtr x="-12583" y="0"/>
                                    </p:animMotion>
                                  </p:childTnLst>
                                </p:cTn>
                              </p:par>
                              <p:par>
                                <p:cTn id="52" presetID="35" presetClass="path" presetSubtype="0" decel="100000" fill="hold" nodeType="withEffect">
                                  <p:stCondLst>
                                    <p:cond delay="600"/>
                                  </p:stCondLst>
                                  <p:childTnLst>
                                    <p:animMotion origin="layout" path="M 1.6851E-6 -1.48148E-6 L -0.25153 -1.48148E-6 " pathEditMode="relative" rAng="0" ptsTypes="AA">
                                      <p:cBhvr>
                                        <p:cTn id="53" dur="1000" fill="hold"/>
                                        <p:tgtEl>
                                          <p:spTgt spid="34"/>
                                        </p:tgtEl>
                                        <p:attrNameLst>
                                          <p:attrName>ppt_x</p:attrName>
                                          <p:attrName>ppt_y</p:attrName>
                                        </p:attrNameLst>
                                      </p:cBhvr>
                                      <p:rCtr x="-12583" y="0"/>
                                    </p:animMotion>
                                  </p:childTnLst>
                                </p:cTn>
                              </p:par>
                              <p:par>
                                <p:cTn id="54" presetID="35" presetClass="path" presetSubtype="0" decel="100000" fill="hold" grpId="0" nodeType="withEffect">
                                  <p:stCondLst>
                                    <p:cond delay="600"/>
                                  </p:stCondLst>
                                  <p:childTnLst>
                                    <p:animMotion origin="layout" path="M 1.6851E-6 -1.48148E-6 L -0.25153 -1.48148E-6 " pathEditMode="relative" rAng="0" ptsTypes="AA">
                                      <p:cBhvr>
                                        <p:cTn id="55" dur="1000" fill="hold"/>
                                        <p:tgtEl>
                                          <p:spTgt spid="78"/>
                                        </p:tgtEl>
                                        <p:attrNameLst>
                                          <p:attrName>ppt_x</p:attrName>
                                          <p:attrName>ppt_y</p:attrName>
                                        </p:attrNameLst>
                                      </p:cBhvr>
                                      <p:rCtr x="-12583" y="0"/>
                                    </p:animMotion>
                                  </p:childTnLst>
                                </p:cTn>
                              </p:par>
                              <p:par>
                                <p:cTn id="56" presetID="35" presetClass="path" presetSubtype="0" decel="100000" fill="hold" nodeType="withEffect">
                                  <p:stCondLst>
                                    <p:cond delay="700"/>
                                  </p:stCondLst>
                                  <p:childTnLst>
                                    <p:animMotion origin="layout" path="M 1.6851E-6 -1.48148E-6 L -0.25153 -1.48148E-6 " pathEditMode="relative" rAng="0" ptsTypes="AA">
                                      <p:cBhvr>
                                        <p:cTn id="57" dur="1000" fill="hold"/>
                                        <p:tgtEl>
                                          <p:spTgt spid="28"/>
                                        </p:tgtEl>
                                        <p:attrNameLst>
                                          <p:attrName>ppt_x</p:attrName>
                                          <p:attrName>ppt_y</p:attrName>
                                        </p:attrNameLst>
                                      </p:cBhvr>
                                      <p:rCtr x="-12583" y="0"/>
                                    </p:animMotion>
                                  </p:childTnLst>
                                </p:cTn>
                              </p:par>
                              <p:par>
                                <p:cTn id="58" presetID="35" presetClass="path" presetSubtype="0" decel="100000" fill="hold" grpId="0" nodeType="withEffect">
                                  <p:stCondLst>
                                    <p:cond delay="700"/>
                                  </p:stCondLst>
                                  <p:childTnLst>
                                    <p:animMotion origin="layout" path="M 1.6851E-6 -1.48148E-6 L -0.25153 -1.48148E-6 " pathEditMode="relative" rAng="0" ptsTypes="AA">
                                      <p:cBhvr>
                                        <p:cTn id="59" dur="1000" fill="hold"/>
                                        <p:tgtEl>
                                          <p:spTgt spid="79"/>
                                        </p:tgtEl>
                                        <p:attrNameLst>
                                          <p:attrName>ppt_x</p:attrName>
                                          <p:attrName>ppt_y</p:attrName>
                                        </p:attrNameLst>
                                      </p:cBhvr>
                                      <p:rCtr x="-12583" y="0"/>
                                    </p:animMotion>
                                  </p:childTnLst>
                                </p:cTn>
                              </p:par>
                              <p:par>
                                <p:cTn id="60" presetID="35" presetClass="path" presetSubtype="0" decel="100000" fill="hold" nodeType="withEffect">
                                  <p:stCondLst>
                                    <p:cond delay="800"/>
                                  </p:stCondLst>
                                  <p:childTnLst>
                                    <p:animMotion origin="layout" path="M 1.6851E-6 -1.48148E-6 L -0.25153 -1.48148E-6 " pathEditMode="relative" rAng="0" ptsTypes="AA">
                                      <p:cBhvr>
                                        <p:cTn id="61" dur="1000" fill="hold"/>
                                        <p:tgtEl>
                                          <p:spTgt spid="21"/>
                                        </p:tgtEl>
                                        <p:attrNameLst>
                                          <p:attrName>ppt_x</p:attrName>
                                          <p:attrName>ppt_y</p:attrName>
                                        </p:attrNameLst>
                                      </p:cBhvr>
                                      <p:rCtr x="-12583" y="0"/>
                                    </p:animMotion>
                                  </p:childTnLst>
                                </p:cTn>
                              </p:par>
                              <p:par>
                                <p:cTn id="62" presetID="35" presetClass="path" presetSubtype="0" decel="100000" fill="hold" grpId="0" nodeType="withEffect">
                                  <p:stCondLst>
                                    <p:cond delay="800"/>
                                  </p:stCondLst>
                                  <p:childTnLst>
                                    <p:animMotion origin="layout" path="M 1.6851E-6 -1.48148E-6 L -0.25153 -1.48148E-6 " pathEditMode="relative" rAng="0" ptsTypes="AA">
                                      <p:cBhvr>
                                        <p:cTn id="63" dur="1000" fill="hold"/>
                                        <p:tgtEl>
                                          <p:spTgt spid="80"/>
                                        </p:tgtEl>
                                        <p:attrNameLst>
                                          <p:attrName>ppt_x</p:attrName>
                                          <p:attrName>ppt_y</p:attrName>
                                        </p:attrNameLst>
                                      </p:cBhvr>
                                      <p:rCtr x="-12583" y="0"/>
                                    </p:animMotion>
                                  </p:childTnLst>
                                </p:cTn>
                              </p:par>
                              <p:par>
                                <p:cTn id="64" presetID="35" presetClass="path" presetSubtype="0" decel="100000" fill="hold" nodeType="withEffect">
                                  <p:stCondLst>
                                    <p:cond delay="900"/>
                                  </p:stCondLst>
                                  <p:childTnLst>
                                    <p:animMotion origin="layout" path="M 1.6851E-6 -1.48148E-6 L -0.25153 -1.48148E-6 " pathEditMode="relative" rAng="0" ptsTypes="AA">
                                      <p:cBhvr>
                                        <p:cTn id="65" dur="1000" fill="hold"/>
                                        <p:tgtEl>
                                          <p:spTgt spid="17"/>
                                        </p:tgtEl>
                                        <p:attrNameLst>
                                          <p:attrName>ppt_x</p:attrName>
                                          <p:attrName>ppt_y</p:attrName>
                                        </p:attrNameLst>
                                      </p:cBhvr>
                                      <p:rCtr x="-12583" y="0"/>
                                    </p:animMotion>
                                  </p:childTnLst>
                                </p:cTn>
                              </p:par>
                              <p:par>
                                <p:cTn id="66" presetID="35" presetClass="path" presetSubtype="0" decel="100000" fill="hold" grpId="0" nodeType="withEffect">
                                  <p:stCondLst>
                                    <p:cond delay="900"/>
                                  </p:stCondLst>
                                  <p:childTnLst>
                                    <p:animMotion origin="layout" path="M 1.6851E-6 -1.48148E-6 L -0.25153 -1.48148E-6 " pathEditMode="relative" rAng="0" ptsTypes="AA">
                                      <p:cBhvr>
                                        <p:cTn id="67" dur="1000" fill="hold"/>
                                        <p:tgtEl>
                                          <p:spTgt spid="81"/>
                                        </p:tgtEl>
                                        <p:attrNameLst>
                                          <p:attrName>ppt_x</p:attrName>
                                          <p:attrName>ppt_y</p:attrName>
                                        </p:attrNameLst>
                                      </p:cBhvr>
                                      <p:rCtr x="-12583" y="0"/>
                                    </p:animMotion>
                                  </p:childTnLst>
                                </p:cTn>
                              </p:par>
                              <p:par>
                                <p:cTn id="68" presetID="35" presetClass="path" presetSubtype="0" decel="100000" fill="hold" nodeType="withEffect">
                                  <p:stCondLst>
                                    <p:cond delay="1000"/>
                                  </p:stCondLst>
                                  <p:childTnLst>
                                    <p:animMotion origin="layout" path="M 1.6851E-6 -1.48148E-6 L -0.25153 -1.48148E-6 " pathEditMode="relative" rAng="0" ptsTypes="AA">
                                      <p:cBhvr>
                                        <p:cTn id="69" dur="1000" fill="hold"/>
                                        <p:tgtEl>
                                          <p:spTgt spid="14"/>
                                        </p:tgtEl>
                                        <p:attrNameLst>
                                          <p:attrName>ppt_x</p:attrName>
                                          <p:attrName>ppt_y</p:attrName>
                                        </p:attrNameLst>
                                      </p:cBhvr>
                                      <p:rCtr x="-12583" y="0"/>
                                    </p:animMotion>
                                  </p:childTnLst>
                                </p:cTn>
                              </p:par>
                              <p:par>
                                <p:cTn id="70" presetID="35" presetClass="path" presetSubtype="0" decel="100000" fill="hold" grpId="0" nodeType="withEffect">
                                  <p:stCondLst>
                                    <p:cond delay="1000"/>
                                  </p:stCondLst>
                                  <p:childTnLst>
                                    <p:animMotion origin="layout" path="M 1.6851E-6 -1.48148E-6 L -0.25153 -1.48148E-6 " pathEditMode="relative" rAng="0" ptsTypes="AA">
                                      <p:cBhvr>
                                        <p:cTn id="71" dur="1000" fill="hold"/>
                                        <p:tgtEl>
                                          <p:spTgt spid="82"/>
                                        </p:tgtEl>
                                        <p:attrNameLst>
                                          <p:attrName>ppt_x</p:attrName>
                                          <p:attrName>ppt_y</p:attrName>
                                        </p:attrNameLst>
                                      </p:cBhvr>
                                      <p:rCtr x="-12583" y="0"/>
                                    </p:animMotion>
                                  </p:childTnLst>
                                </p:cTn>
                              </p:par>
                            </p:childTnLst>
                          </p:cTn>
                        </p:par>
                      </p:childTnLst>
                    </p:cTn>
                  </p:par>
                  <p:par>
                    <p:cTn id="72" fill="hold">
                      <p:stCondLst>
                        <p:cond delay="indefinite"/>
                      </p:stCondLst>
                      <p:childTnLst>
                        <p:par>
                          <p:cTn id="73" fill="hold">
                            <p:stCondLst>
                              <p:cond delay="0"/>
                            </p:stCondLst>
                            <p:childTnLst>
                              <p:par>
                                <p:cTn id="74" presetID="63" presetClass="path" presetSubtype="0" accel="100000" fill="hold" nodeType="clickEffect">
                                  <p:stCondLst>
                                    <p:cond delay="0"/>
                                  </p:stCondLst>
                                  <p:childTnLst>
                                    <p:animMotion origin="layout" path="M -0.25169 -3.7037E-6 L -4.32587E-6 -3.7037E-6 " pathEditMode="relative" rAng="0" ptsTypes="AA">
                                      <p:cBhvr>
                                        <p:cTn id="75" dur="1000" fill="hold"/>
                                        <p:tgtEl>
                                          <p:spTgt spid="14"/>
                                        </p:tgtEl>
                                        <p:attrNameLst>
                                          <p:attrName>ppt_x</p:attrName>
                                          <p:attrName>ppt_y</p:attrName>
                                        </p:attrNameLst>
                                      </p:cBhvr>
                                      <p:rCtr x="12585" y="0"/>
                                    </p:animMotion>
                                  </p:childTnLst>
                                </p:cTn>
                              </p:par>
                              <p:par>
                                <p:cTn id="76" presetID="63" presetClass="path" presetSubtype="0" accel="100000" fill="hold" grpId="1" nodeType="withEffect">
                                  <p:stCondLst>
                                    <p:cond delay="0"/>
                                  </p:stCondLst>
                                  <p:childTnLst>
                                    <p:animMotion origin="layout" path="M -0.2517 -1.85185E-6 L -0.00027 -1.85185E-6 " pathEditMode="relative" rAng="0" ptsTypes="AA">
                                      <p:cBhvr>
                                        <p:cTn id="77" dur="1000" fill="hold"/>
                                        <p:tgtEl>
                                          <p:spTgt spid="82"/>
                                        </p:tgtEl>
                                        <p:attrNameLst>
                                          <p:attrName>ppt_x</p:attrName>
                                          <p:attrName>ppt_y</p:attrName>
                                        </p:attrNameLst>
                                      </p:cBhvr>
                                      <p:rCtr x="12572" y="0"/>
                                    </p:animMotion>
                                  </p:childTnLst>
                                </p:cTn>
                              </p:par>
                              <p:par>
                                <p:cTn id="78" presetID="63" presetClass="path" presetSubtype="0" accel="100000" fill="hold" nodeType="withEffect">
                                  <p:stCondLst>
                                    <p:cond delay="100"/>
                                  </p:stCondLst>
                                  <p:childTnLst>
                                    <p:animMotion origin="layout" path="M -0.25169 -3.7037E-6 L -4.32587E-6 -3.7037E-6 " pathEditMode="relative" rAng="0" ptsTypes="AA">
                                      <p:cBhvr>
                                        <p:cTn id="79" dur="1000" fill="hold"/>
                                        <p:tgtEl>
                                          <p:spTgt spid="17"/>
                                        </p:tgtEl>
                                        <p:attrNameLst>
                                          <p:attrName>ppt_x</p:attrName>
                                          <p:attrName>ppt_y</p:attrName>
                                        </p:attrNameLst>
                                      </p:cBhvr>
                                      <p:rCtr x="12585" y="0"/>
                                    </p:animMotion>
                                  </p:childTnLst>
                                </p:cTn>
                              </p:par>
                              <p:par>
                                <p:cTn id="80" presetID="63" presetClass="path" presetSubtype="0" accel="100000" fill="hold" grpId="1" nodeType="withEffect">
                                  <p:stCondLst>
                                    <p:cond delay="100"/>
                                  </p:stCondLst>
                                  <p:childTnLst>
                                    <p:animMotion origin="layout" path="M -0.2517 -1.85185E-6 L -0.00027 -1.85185E-6 " pathEditMode="relative" rAng="0" ptsTypes="AA">
                                      <p:cBhvr>
                                        <p:cTn id="81" dur="1000" fill="hold"/>
                                        <p:tgtEl>
                                          <p:spTgt spid="81"/>
                                        </p:tgtEl>
                                        <p:attrNameLst>
                                          <p:attrName>ppt_x</p:attrName>
                                          <p:attrName>ppt_y</p:attrName>
                                        </p:attrNameLst>
                                      </p:cBhvr>
                                      <p:rCtr x="12572" y="0"/>
                                    </p:animMotion>
                                  </p:childTnLst>
                                </p:cTn>
                              </p:par>
                              <p:par>
                                <p:cTn id="82" presetID="63" presetClass="path" presetSubtype="0" accel="100000" fill="hold" nodeType="withEffect">
                                  <p:stCondLst>
                                    <p:cond delay="200"/>
                                  </p:stCondLst>
                                  <p:childTnLst>
                                    <p:animMotion origin="layout" path="M -0.25169 -3.7037E-6 L -4.32587E-6 -3.7037E-6 " pathEditMode="relative" rAng="0" ptsTypes="AA">
                                      <p:cBhvr>
                                        <p:cTn id="83" dur="1000" fill="hold"/>
                                        <p:tgtEl>
                                          <p:spTgt spid="21"/>
                                        </p:tgtEl>
                                        <p:attrNameLst>
                                          <p:attrName>ppt_x</p:attrName>
                                          <p:attrName>ppt_y</p:attrName>
                                        </p:attrNameLst>
                                      </p:cBhvr>
                                      <p:rCtr x="12585" y="0"/>
                                    </p:animMotion>
                                  </p:childTnLst>
                                </p:cTn>
                              </p:par>
                              <p:par>
                                <p:cTn id="84" presetID="63" presetClass="path" presetSubtype="0" accel="100000" fill="hold" grpId="1" nodeType="withEffect">
                                  <p:stCondLst>
                                    <p:cond delay="200"/>
                                  </p:stCondLst>
                                  <p:childTnLst>
                                    <p:animMotion origin="layout" path="M -0.2517 -1.85185E-6 L -0.00027 -1.85185E-6 " pathEditMode="relative" rAng="0" ptsTypes="AA">
                                      <p:cBhvr>
                                        <p:cTn id="85" dur="1000" fill="hold"/>
                                        <p:tgtEl>
                                          <p:spTgt spid="80"/>
                                        </p:tgtEl>
                                        <p:attrNameLst>
                                          <p:attrName>ppt_x</p:attrName>
                                          <p:attrName>ppt_y</p:attrName>
                                        </p:attrNameLst>
                                      </p:cBhvr>
                                      <p:rCtr x="12572" y="0"/>
                                    </p:animMotion>
                                  </p:childTnLst>
                                </p:cTn>
                              </p:par>
                              <p:par>
                                <p:cTn id="86" presetID="63" presetClass="path" presetSubtype="0" accel="100000" fill="hold" nodeType="withEffect">
                                  <p:stCondLst>
                                    <p:cond delay="300"/>
                                  </p:stCondLst>
                                  <p:childTnLst>
                                    <p:animMotion origin="layout" path="M -0.25169 -3.7037E-6 L -4.32587E-6 -3.7037E-6 " pathEditMode="relative" rAng="0" ptsTypes="AA">
                                      <p:cBhvr>
                                        <p:cTn id="87" dur="1000" fill="hold"/>
                                        <p:tgtEl>
                                          <p:spTgt spid="28"/>
                                        </p:tgtEl>
                                        <p:attrNameLst>
                                          <p:attrName>ppt_x</p:attrName>
                                          <p:attrName>ppt_y</p:attrName>
                                        </p:attrNameLst>
                                      </p:cBhvr>
                                      <p:rCtr x="12585" y="0"/>
                                    </p:animMotion>
                                  </p:childTnLst>
                                </p:cTn>
                              </p:par>
                              <p:par>
                                <p:cTn id="88" presetID="63" presetClass="path" presetSubtype="0" accel="100000" fill="hold" grpId="1" nodeType="withEffect">
                                  <p:stCondLst>
                                    <p:cond delay="300"/>
                                  </p:stCondLst>
                                  <p:childTnLst>
                                    <p:animMotion origin="layout" path="M -0.2517 -1.85185E-6 L -0.00027 -1.85185E-6 " pathEditMode="relative" rAng="0" ptsTypes="AA">
                                      <p:cBhvr>
                                        <p:cTn id="89" dur="1000" fill="hold"/>
                                        <p:tgtEl>
                                          <p:spTgt spid="79"/>
                                        </p:tgtEl>
                                        <p:attrNameLst>
                                          <p:attrName>ppt_x</p:attrName>
                                          <p:attrName>ppt_y</p:attrName>
                                        </p:attrNameLst>
                                      </p:cBhvr>
                                      <p:rCtr x="12572" y="0"/>
                                    </p:animMotion>
                                  </p:childTnLst>
                                </p:cTn>
                              </p:par>
                              <p:par>
                                <p:cTn id="90" presetID="63" presetClass="path" presetSubtype="0" accel="100000" fill="hold" nodeType="withEffect">
                                  <p:stCondLst>
                                    <p:cond delay="400"/>
                                  </p:stCondLst>
                                  <p:childTnLst>
                                    <p:animMotion origin="layout" path="M -0.25169 -3.7037E-6 L -4.32587E-6 -3.7037E-6 " pathEditMode="relative" rAng="0" ptsTypes="AA">
                                      <p:cBhvr>
                                        <p:cTn id="91" dur="1000" fill="hold"/>
                                        <p:tgtEl>
                                          <p:spTgt spid="34"/>
                                        </p:tgtEl>
                                        <p:attrNameLst>
                                          <p:attrName>ppt_x</p:attrName>
                                          <p:attrName>ppt_y</p:attrName>
                                        </p:attrNameLst>
                                      </p:cBhvr>
                                      <p:rCtr x="12585" y="0"/>
                                    </p:animMotion>
                                  </p:childTnLst>
                                </p:cTn>
                              </p:par>
                              <p:par>
                                <p:cTn id="92" presetID="63" presetClass="path" presetSubtype="0" accel="100000" fill="hold" grpId="1" nodeType="withEffect">
                                  <p:stCondLst>
                                    <p:cond delay="400"/>
                                  </p:stCondLst>
                                  <p:childTnLst>
                                    <p:animMotion origin="layout" path="M -0.2517 -1.85185E-6 L -0.00027 -1.85185E-6 " pathEditMode="relative" rAng="0" ptsTypes="AA">
                                      <p:cBhvr>
                                        <p:cTn id="93" dur="1000" fill="hold"/>
                                        <p:tgtEl>
                                          <p:spTgt spid="78"/>
                                        </p:tgtEl>
                                        <p:attrNameLst>
                                          <p:attrName>ppt_x</p:attrName>
                                          <p:attrName>ppt_y</p:attrName>
                                        </p:attrNameLst>
                                      </p:cBhvr>
                                      <p:rCtr x="12572" y="0"/>
                                    </p:animMotion>
                                  </p:childTnLst>
                                </p:cTn>
                              </p:par>
                              <p:par>
                                <p:cTn id="94" presetID="63" presetClass="path" presetSubtype="0" accel="100000" fill="hold" nodeType="withEffect">
                                  <p:stCondLst>
                                    <p:cond delay="500"/>
                                  </p:stCondLst>
                                  <p:childTnLst>
                                    <p:animMotion origin="layout" path="M -0.25169 -3.7037E-6 L -4.32587E-6 -3.7037E-6 " pathEditMode="relative" rAng="0" ptsTypes="AA">
                                      <p:cBhvr>
                                        <p:cTn id="95" dur="1000" fill="hold"/>
                                        <p:tgtEl>
                                          <p:spTgt spid="40"/>
                                        </p:tgtEl>
                                        <p:attrNameLst>
                                          <p:attrName>ppt_x</p:attrName>
                                          <p:attrName>ppt_y</p:attrName>
                                        </p:attrNameLst>
                                      </p:cBhvr>
                                      <p:rCtr x="12585" y="0"/>
                                    </p:animMotion>
                                  </p:childTnLst>
                                </p:cTn>
                              </p:par>
                              <p:par>
                                <p:cTn id="96" presetID="63" presetClass="path" presetSubtype="0" accel="100000" fill="hold" grpId="1" nodeType="withEffect">
                                  <p:stCondLst>
                                    <p:cond delay="500"/>
                                  </p:stCondLst>
                                  <p:childTnLst>
                                    <p:animMotion origin="layout" path="M -0.25169 -4.07407E-6 L 0.00117 -4.07407E-6 " pathEditMode="relative" rAng="0" ptsTypes="AA">
                                      <p:cBhvr>
                                        <p:cTn id="97" dur="1000" fill="hold"/>
                                        <p:tgtEl>
                                          <p:spTgt spid="77"/>
                                        </p:tgtEl>
                                        <p:attrNameLst>
                                          <p:attrName>ppt_x</p:attrName>
                                          <p:attrName>ppt_y</p:attrName>
                                        </p:attrNameLst>
                                      </p:cBhvr>
                                      <p:rCtr x="12637" y="0"/>
                                    </p:animMotion>
                                  </p:childTnLst>
                                </p:cTn>
                              </p:par>
                              <p:par>
                                <p:cTn id="98" presetID="63" presetClass="path" presetSubtype="0" accel="100000" fill="hold" nodeType="withEffect">
                                  <p:stCondLst>
                                    <p:cond delay="600"/>
                                  </p:stCondLst>
                                  <p:childTnLst>
                                    <p:animMotion origin="layout" path="M -0.25169 -3.7037E-6 L -4.32587E-6 -3.7037E-6 " pathEditMode="relative" rAng="0" ptsTypes="AA">
                                      <p:cBhvr>
                                        <p:cTn id="99" dur="1000" fill="hold"/>
                                        <p:tgtEl>
                                          <p:spTgt spid="51"/>
                                        </p:tgtEl>
                                        <p:attrNameLst>
                                          <p:attrName>ppt_x</p:attrName>
                                          <p:attrName>ppt_y</p:attrName>
                                        </p:attrNameLst>
                                      </p:cBhvr>
                                      <p:rCtr x="12585" y="0"/>
                                    </p:animMotion>
                                  </p:childTnLst>
                                </p:cTn>
                              </p:par>
                              <p:par>
                                <p:cTn id="100" presetID="63" presetClass="path" presetSubtype="0" accel="100000" fill="hold" grpId="1" nodeType="withEffect">
                                  <p:stCondLst>
                                    <p:cond delay="600"/>
                                  </p:stCondLst>
                                  <p:childTnLst>
                                    <p:animMotion origin="layout" path="M -0.25169 -7.40741E-7 L 0.00144 -7.40741E-7 " pathEditMode="relative" rAng="0" ptsTypes="AA">
                                      <p:cBhvr>
                                        <p:cTn id="101" dur="1000" fill="hold"/>
                                        <p:tgtEl>
                                          <p:spTgt spid="76"/>
                                        </p:tgtEl>
                                        <p:attrNameLst>
                                          <p:attrName>ppt_x</p:attrName>
                                          <p:attrName>ppt_y</p:attrName>
                                        </p:attrNameLst>
                                      </p:cBhvr>
                                      <p:rCtr x="12650" y="0"/>
                                    </p:animMotion>
                                  </p:childTnLst>
                                </p:cTn>
                              </p:par>
                              <p:par>
                                <p:cTn id="102" presetID="63" presetClass="path" presetSubtype="0" accel="100000" fill="hold" nodeType="withEffect">
                                  <p:stCondLst>
                                    <p:cond delay="700"/>
                                  </p:stCondLst>
                                  <p:childTnLst>
                                    <p:animMotion origin="layout" path="M -0.25169 -3.7037E-6 L -4.32587E-6 -3.7037E-6 " pathEditMode="relative" rAng="0" ptsTypes="AA">
                                      <p:cBhvr>
                                        <p:cTn id="103" dur="1000" fill="hold"/>
                                        <p:tgtEl>
                                          <p:spTgt spid="55"/>
                                        </p:tgtEl>
                                        <p:attrNameLst>
                                          <p:attrName>ppt_x</p:attrName>
                                          <p:attrName>ppt_y</p:attrName>
                                        </p:attrNameLst>
                                      </p:cBhvr>
                                      <p:rCtr x="12585" y="0"/>
                                    </p:animMotion>
                                  </p:childTnLst>
                                </p:cTn>
                              </p:par>
                              <p:par>
                                <p:cTn id="104" presetID="63" presetClass="path" presetSubtype="0" accel="100000" fill="hold" grpId="1" nodeType="withEffect">
                                  <p:stCondLst>
                                    <p:cond delay="700"/>
                                  </p:stCondLst>
                                  <p:childTnLst>
                                    <p:animMotion origin="layout" path="M -0.25169 4.07407E-6 L 0.00065 4.07407E-6 " pathEditMode="relative" rAng="0" ptsTypes="AA">
                                      <p:cBhvr>
                                        <p:cTn id="105" dur="1000" fill="hold"/>
                                        <p:tgtEl>
                                          <p:spTgt spid="75"/>
                                        </p:tgtEl>
                                        <p:attrNameLst>
                                          <p:attrName>ppt_x</p:attrName>
                                          <p:attrName>ppt_y</p:attrName>
                                        </p:attrNameLst>
                                      </p:cBhvr>
                                      <p:rCtr x="12611" y="0"/>
                                    </p:animMotion>
                                  </p:childTnLst>
                                </p:cTn>
                              </p:par>
                              <p:par>
                                <p:cTn id="106" presetID="63" presetClass="path" presetSubtype="0" accel="100000" fill="hold" nodeType="withEffect">
                                  <p:stCondLst>
                                    <p:cond delay="800"/>
                                  </p:stCondLst>
                                  <p:childTnLst>
                                    <p:animMotion origin="layout" path="M -0.25169 -3.7037E-6 L -4.32587E-6 -3.7037E-6 " pathEditMode="relative" rAng="0" ptsTypes="AA">
                                      <p:cBhvr>
                                        <p:cTn id="107" dur="1000" fill="hold"/>
                                        <p:tgtEl>
                                          <p:spTgt spid="63"/>
                                        </p:tgtEl>
                                        <p:attrNameLst>
                                          <p:attrName>ppt_x</p:attrName>
                                          <p:attrName>ppt_y</p:attrName>
                                        </p:attrNameLst>
                                      </p:cBhvr>
                                      <p:rCtr x="12585" y="0"/>
                                    </p:animMotion>
                                  </p:childTnLst>
                                </p:cTn>
                              </p:par>
                              <p:par>
                                <p:cTn id="108" presetID="63" presetClass="path" presetSubtype="0" accel="100000" fill="hold" grpId="1" nodeType="withEffect">
                                  <p:stCondLst>
                                    <p:cond delay="800"/>
                                  </p:stCondLst>
                                  <p:childTnLst>
                                    <p:animMotion origin="layout" path="M -0.25169 -2.96296E-6 L -0.00052 -2.96296E-6 " pathEditMode="relative" rAng="0" ptsTypes="AA">
                                      <p:cBhvr>
                                        <p:cTn id="109" dur="1000" fill="hold"/>
                                        <p:tgtEl>
                                          <p:spTgt spid="74"/>
                                        </p:tgtEl>
                                        <p:attrNameLst>
                                          <p:attrName>ppt_x</p:attrName>
                                          <p:attrName>ppt_y</p:attrName>
                                        </p:attrNameLst>
                                      </p:cBhvr>
                                      <p:rCtr x="12559" y="0"/>
                                    </p:animMotion>
                                  </p:childTnLst>
                                </p:cTn>
                              </p:par>
                              <p:par>
                                <p:cTn id="110" presetID="63" presetClass="path" presetSubtype="0" accel="100000" fill="hold" nodeType="withEffect">
                                  <p:stCondLst>
                                    <p:cond delay="900"/>
                                  </p:stCondLst>
                                  <p:childTnLst>
                                    <p:animMotion origin="layout" path="M -0.25169 -3.7037E-6 L -4.32587E-6 -3.7037E-6 " pathEditMode="relative" rAng="0" ptsTypes="AA">
                                      <p:cBhvr>
                                        <p:cTn id="111" dur="1000" fill="hold"/>
                                        <p:tgtEl>
                                          <p:spTgt spid="69"/>
                                        </p:tgtEl>
                                        <p:attrNameLst>
                                          <p:attrName>ppt_x</p:attrName>
                                          <p:attrName>ppt_y</p:attrName>
                                        </p:attrNameLst>
                                      </p:cBhvr>
                                      <p:rCtr x="12585" y="0"/>
                                    </p:animMotion>
                                  </p:childTnLst>
                                </p:cTn>
                              </p:par>
                              <p:par>
                                <p:cTn id="112" presetID="63" presetClass="path" presetSubtype="0" accel="100000" fill="hold" grpId="1" nodeType="withEffect">
                                  <p:stCondLst>
                                    <p:cond delay="900"/>
                                  </p:stCondLst>
                                  <p:childTnLst>
                                    <p:animMotion origin="layout" path="M -0.25169 -3.7037E-6 L -4.32587E-6 -3.7037E-6 " pathEditMode="relative" rAng="0" ptsTypes="AA">
                                      <p:cBhvr>
                                        <p:cTn id="113" dur="1000" fill="hold"/>
                                        <p:tgtEl>
                                          <p:spTgt spid="73"/>
                                        </p:tgtEl>
                                        <p:attrNameLst>
                                          <p:attrName>ppt_x</p:attrName>
                                          <p:attrName>ppt_y</p:attrName>
                                        </p:attrNameLst>
                                      </p:cBhvr>
                                      <p:rCtr x="12585" y="0"/>
                                    </p:animMotion>
                                  </p:childTnLst>
                                </p:cTn>
                              </p:par>
                              <p:par>
                                <p:cTn id="114" presetID="63" presetClass="path" presetSubtype="0" accel="100000" fill="hold" grpId="1" nodeType="withEffect">
                                  <p:stCondLst>
                                    <p:cond delay="900"/>
                                  </p:stCondLst>
                                  <p:childTnLst>
                                    <p:animMotion origin="layout" path="M -0.2517 -1.48148E-6 L 3.96668E-6 -1.48148E-6 " pathEditMode="relative" rAng="0" ptsTypes="AA">
                                      <p:cBhvr>
                                        <p:cTn id="115" dur="1000" fill="hold"/>
                                        <p:tgtEl>
                                          <p:spTgt spid="12"/>
                                        </p:tgtEl>
                                        <p:attrNameLst>
                                          <p:attrName>ppt_x</p:attrName>
                                          <p:attrName>ppt_y</p:attrName>
                                        </p:attrNameLst>
                                      </p:cBhvr>
                                      <p:rCtr x="12585" y="0"/>
                                    </p:animMotion>
                                  </p:childTnLst>
                                </p:cTn>
                              </p:par>
                              <p:par>
                                <p:cTn id="116" presetID="63" presetClass="path" presetSubtype="0" accel="100000" fill="hold" grpId="1" nodeType="withEffect">
                                  <p:stCondLst>
                                    <p:cond delay="900"/>
                                  </p:stCondLst>
                                  <p:childTnLst>
                                    <p:animMotion origin="layout" path="M -0.23477 -0.00023 L -0.00442 -0.00023 " pathEditMode="relative" rAng="0" ptsTypes="AA">
                                      <p:cBhvr>
                                        <p:cTn id="117" dur="1000" fill="hold"/>
                                        <p:tgtEl>
                                          <p:spTgt spid="83"/>
                                        </p:tgtEl>
                                        <p:attrNameLst>
                                          <p:attrName>ppt_x</p:attrName>
                                          <p:attrName>ppt_y</p:attrName>
                                        </p:attrNameLst>
                                      </p:cBhvr>
                                      <p:rCtr x="11517" y="0"/>
                                    </p:animMotion>
                                  </p:childTnLst>
                                </p:cTn>
                              </p:par>
                              <p:par>
                                <p:cTn id="118" presetID="63" presetClass="path" presetSubtype="0" accel="100000" fill="hold" grpId="2" nodeType="withEffect">
                                  <p:stCondLst>
                                    <p:cond delay="900"/>
                                  </p:stCondLst>
                                  <p:childTnLst>
                                    <p:animMotion origin="layout" path="M -0.23516 3.33333E-6 L 0.00078 3.33333E-6 " pathEditMode="relative" rAng="0" ptsTypes="AA">
                                      <p:cBhvr>
                                        <p:cTn id="119" dur="1000" fill="hold"/>
                                        <p:tgtEl>
                                          <p:spTgt spid="13"/>
                                        </p:tgtEl>
                                        <p:attrNameLst>
                                          <p:attrName>ppt_x</p:attrName>
                                          <p:attrName>ppt_y</p:attrName>
                                        </p:attrNameLst>
                                      </p:cBhvr>
                                      <p:rCtr x="11791" y="0"/>
                                    </p:animMotion>
                                  </p:childTnLst>
                                </p:cTn>
                              </p:par>
                              <p:par>
                                <p:cTn id="120" presetID="8" presetClass="emph" presetSubtype="0" accel="50000" decel="50000" fill="hold" grpId="3" nodeType="withEffect">
                                  <p:stCondLst>
                                    <p:cond delay="900"/>
                                  </p:stCondLst>
                                  <p:childTnLst>
                                    <p:animRot by="10800000">
                                      <p:cBhvr>
                                        <p:cTn id="121" dur="1000" fill="hold"/>
                                        <p:tgtEl>
                                          <p:spTgt spid="13"/>
                                        </p:tgtEl>
                                        <p:attrNameLst>
                                          <p:attrName>r</p:attrName>
                                        </p:attrNameLst>
                                      </p:cBhvr>
                                    </p:animRot>
                                  </p:childTnLst>
                                </p:cTn>
                              </p:par>
                            </p:childTnLst>
                          </p:cTn>
                        </p:par>
                      </p:childTnLst>
                    </p:cTn>
                  </p:par>
                </p:childTnLst>
              </p:cTn>
              <p:nextCondLst>
                <p:cond evt="onClick" delay="0">
                  <p:tgtEl>
                    <p:spTgt spid="83"/>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3" grpId="2" animBg="1"/>
      <p:bldP spid="13" grpId="3"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images do’s</a:t>
            </a:r>
          </a:p>
        </p:txBody>
      </p:sp>
      <p:sp>
        <p:nvSpPr>
          <p:cNvPr id="8" name="Tijdelijke aanduiding voor verticale tekst 7"/>
          <p:cNvSpPr>
            <a:spLocks noGrp="1"/>
          </p:cNvSpPr>
          <p:nvPr>
            <p:ph type="body" orient="vert" idx="1"/>
          </p:nvPr>
        </p:nvSpPr>
        <p:spPr/>
        <p:txBody>
          <a:bodyPr/>
          <a:lstStyle/>
          <a:p>
            <a:r>
              <a:rPr lang="en-GB" dirty="0"/>
              <a:t>Place images flush against each other,</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25</a:t>
            </a:fld>
            <a:endParaRPr lang="en-GB" dirty="0"/>
          </a:p>
        </p:txBody>
      </p:sp>
      <p:grpSp>
        <p:nvGrpSpPr>
          <p:cNvPr id="143" name="Software"/>
          <p:cNvGrpSpPr/>
          <p:nvPr/>
        </p:nvGrpSpPr>
        <p:grpSpPr>
          <a:xfrm>
            <a:off x="572579" y="1176617"/>
            <a:ext cx="7466625" cy="5107019"/>
            <a:chOff x="572877" y="1175443"/>
            <a:chExt cx="7470514" cy="5109679"/>
          </a:xfrm>
        </p:grpSpPr>
        <p:sp>
          <p:nvSpPr>
            <p:cNvPr id="144" name="Rechthoek 143"/>
            <p:cNvSpPr/>
            <p:nvPr/>
          </p:nvSpPr>
          <p:spPr>
            <a:xfrm>
              <a:off x="572882" y="1175443"/>
              <a:ext cx="7470509" cy="51096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5" name="Groep 144"/>
            <p:cNvGrpSpPr/>
            <p:nvPr/>
          </p:nvGrpSpPr>
          <p:grpSpPr>
            <a:xfrm>
              <a:off x="572877" y="1175443"/>
              <a:ext cx="7470514" cy="5109679"/>
              <a:chOff x="572877" y="1175443"/>
              <a:chExt cx="7470514" cy="5109679"/>
            </a:xfrm>
          </p:grpSpPr>
          <p:sp>
            <p:nvSpPr>
              <p:cNvPr id="146" name="Rechthoek 145"/>
              <p:cNvSpPr/>
              <p:nvPr/>
            </p:nvSpPr>
            <p:spPr>
              <a:xfrm rot="5400000">
                <a:off x="-1769801" y="3835158"/>
                <a:ext cx="4792642" cy="107285"/>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4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4" t="1" r="7804" b="7228"/>
              <a:stretch/>
            </p:blipFill>
            <p:spPr bwMode="auto">
              <a:xfrm>
                <a:off x="1068140" y="1492480"/>
                <a:ext cx="6663575" cy="10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 name="Rechthoek 147"/>
              <p:cNvSpPr/>
              <p:nvPr/>
            </p:nvSpPr>
            <p:spPr>
              <a:xfrm>
                <a:off x="572882" y="1175443"/>
                <a:ext cx="7470509"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4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94" b="4411"/>
              <a:stretch/>
            </p:blipFill>
            <p:spPr bwMode="auto">
              <a:xfrm>
                <a:off x="680163" y="2078541"/>
                <a:ext cx="110288" cy="376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69" name="Rechthoek 68"/>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0" name="Rechthoekige driehoek 69"/>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1" name="10"/>
          <p:cNvGrpSpPr/>
          <p:nvPr/>
        </p:nvGrpSpPr>
        <p:grpSpPr>
          <a:xfrm>
            <a:off x="12759884" y="5742397"/>
            <a:ext cx="2620312" cy="565424"/>
            <a:chOff x="12766530" y="5743602"/>
            <a:chExt cx="2621677" cy="565718"/>
          </a:xfrm>
        </p:grpSpPr>
        <p:sp>
          <p:nvSpPr>
            <p:cNvPr id="72" name="Tekstvak 71"/>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74" name="9"/>
          <p:cNvGrpSpPr/>
          <p:nvPr/>
        </p:nvGrpSpPr>
        <p:grpSpPr>
          <a:xfrm>
            <a:off x="12749216" y="5246769"/>
            <a:ext cx="2559011" cy="565424"/>
            <a:chOff x="12755856" y="5247716"/>
            <a:chExt cx="2560344" cy="565718"/>
          </a:xfrm>
        </p:grpSpPr>
        <p:sp>
          <p:nvSpPr>
            <p:cNvPr id="75" name="Tekstvak 74"/>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76" name="Rechte verbindingslijn 75"/>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8" name="8"/>
          <p:cNvGrpSpPr/>
          <p:nvPr/>
        </p:nvGrpSpPr>
        <p:grpSpPr>
          <a:xfrm>
            <a:off x="12749216" y="4751138"/>
            <a:ext cx="2559011" cy="565424"/>
            <a:chOff x="12755856" y="4751827"/>
            <a:chExt cx="2560344" cy="565718"/>
          </a:xfrm>
        </p:grpSpPr>
        <p:sp>
          <p:nvSpPr>
            <p:cNvPr id="79" name="Tekstvak 78"/>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0" name="Rechte verbindingslijn 79"/>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1" name="Groep 80"/>
            <p:cNvGrpSpPr/>
            <p:nvPr/>
          </p:nvGrpSpPr>
          <p:grpSpPr>
            <a:xfrm>
              <a:off x="12767776" y="4960725"/>
              <a:ext cx="234205" cy="162642"/>
              <a:chOff x="4942371" y="1574806"/>
              <a:chExt cx="342899" cy="238126"/>
            </a:xfrm>
            <a:solidFill>
              <a:schemeClr val="bg1"/>
            </a:solidFill>
          </p:grpSpPr>
          <p:sp>
            <p:nvSpPr>
              <p:cNvPr id="82"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4"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5" name="7"/>
          <p:cNvGrpSpPr/>
          <p:nvPr/>
        </p:nvGrpSpPr>
        <p:grpSpPr>
          <a:xfrm>
            <a:off x="12749214" y="4255507"/>
            <a:ext cx="2559010" cy="565424"/>
            <a:chOff x="12755854" y="4255938"/>
            <a:chExt cx="2560343" cy="565718"/>
          </a:xfrm>
        </p:grpSpPr>
        <p:sp>
          <p:nvSpPr>
            <p:cNvPr id="86" name="Tekstvak 85"/>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87" name="Rechte verbindingslijn 86"/>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8" name="Groep 87"/>
            <p:cNvGrpSpPr/>
            <p:nvPr/>
          </p:nvGrpSpPr>
          <p:grpSpPr>
            <a:xfrm>
              <a:off x="12755854" y="4432536"/>
              <a:ext cx="234205" cy="212521"/>
              <a:chOff x="3913684" y="1538288"/>
              <a:chExt cx="342900" cy="311151"/>
            </a:xfrm>
            <a:solidFill>
              <a:schemeClr val="bg1"/>
            </a:solidFill>
          </p:grpSpPr>
          <p:sp>
            <p:nvSpPr>
              <p:cNvPr id="89"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1" name="6"/>
          <p:cNvGrpSpPr/>
          <p:nvPr/>
        </p:nvGrpSpPr>
        <p:grpSpPr>
          <a:xfrm>
            <a:off x="12759885" y="3759876"/>
            <a:ext cx="2548335" cy="565424"/>
            <a:chOff x="12766531" y="3760049"/>
            <a:chExt cx="2549662" cy="565718"/>
          </a:xfrm>
        </p:grpSpPr>
        <p:sp>
          <p:nvSpPr>
            <p:cNvPr id="92" name="Tekstvak 91"/>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3" name="Rechte verbindingslijn 92"/>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4" name="Groep 93"/>
            <p:cNvGrpSpPr/>
            <p:nvPr/>
          </p:nvGrpSpPr>
          <p:grpSpPr>
            <a:xfrm>
              <a:off x="12766531" y="3940650"/>
              <a:ext cx="234205" cy="187582"/>
              <a:chOff x="3173016" y="3752850"/>
              <a:chExt cx="342900" cy="274638"/>
            </a:xfrm>
            <a:solidFill>
              <a:schemeClr val="bg1"/>
            </a:solidFill>
          </p:grpSpPr>
          <p:sp>
            <p:nvSpPr>
              <p:cNvPr id="9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7" name="5"/>
          <p:cNvGrpSpPr/>
          <p:nvPr/>
        </p:nvGrpSpPr>
        <p:grpSpPr>
          <a:xfrm>
            <a:off x="12747790" y="3264246"/>
            <a:ext cx="2488465" cy="565424"/>
            <a:chOff x="12754429" y="3264160"/>
            <a:chExt cx="2489761" cy="565718"/>
          </a:xfrm>
        </p:grpSpPr>
        <p:cxnSp>
          <p:nvCxnSpPr>
            <p:cNvPr id="98" name="Rechte verbindingslijn 97"/>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9" name="Groep 98"/>
            <p:cNvGrpSpPr/>
            <p:nvPr/>
          </p:nvGrpSpPr>
          <p:grpSpPr>
            <a:xfrm>
              <a:off x="12754429" y="3264160"/>
              <a:ext cx="2489761" cy="565718"/>
              <a:chOff x="12754429" y="3264160"/>
              <a:chExt cx="2489761" cy="565718"/>
            </a:xfrm>
          </p:grpSpPr>
          <p:sp>
            <p:nvSpPr>
              <p:cNvPr id="100" name="Tekstvak 99"/>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1" name="Groep 100"/>
              <p:cNvGrpSpPr/>
              <p:nvPr/>
            </p:nvGrpSpPr>
            <p:grpSpPr>
              <a:xfrm>
                <a:off x="12754429" y="3443753"/>
                <a:ext cx="234205" cy="199508"/>
                <a:chOff x="10415571" y="2065610"/>
                <a:chExt cx="342900" cy="292100"/>
              </a:xfrm>
            </p:grpSpPr>
            <p:grpSp>
              <p:nvGrpSpPr>
                <p:cNvPr id="102" name="Groep 101"/>
                <p:cNvGrpSpPr/>
                <p:nvPr/>
              </p:nvGrpSpPr>
              <p:grpSpPr>
                <a:xfrm>
                  <a:off x="10415571" y="2065610"/>
                  <a:ext cx="342900" cy="292100"/>
                  <a:chOff x="2329483" y="4826000"/>
                  <a:chExt cx="342900" cy="292100"/>
                </a:xfrm>
                <a:solidFill>
                  <a:schemeClr val="bg1"/>
                </a:solidFill>
              </p:grpSpPr>
              <p:sp>
                <p:nvSpPr>
                  <p:cNvPr id="104"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5"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6"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7"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3" name="Rechte verbindingslijn 102"/>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08" name="4"/>
          <p:cNvGrpSpPr/>
          <p:nvPr/>
        </p:nvGrpSpPr>
        <p:grpSpPr>
          <a:xfrm>
            <a:off x="12750947" y="2712072"/>
            <a:ext cx="2557281" cy="621966"/>
            <a:chOff x="12757588" y="2711699"/>
            <a:chExt cx="2558613" cy="622290"/>
          </a:xfrm>
        </p:grpSpPr>
        <p:sp>
          <p:nvSpPr>
            <p:cNvPr id="109" name="Tekstvak 108"/>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0"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1" name="Rechte verbindingslijn 110"/>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2" name="3"/>
          <p:cNvGrpSpPr/>
          <p:nvPr/>
        </p:nvGrpSpPr>
        <p:grpSpPr>
          <a:xfrm>
            <a:off x="12754262" y="2216441"/>
            <a:ext cx="2553965" cy="565424"/>
            <a:chOff x="12760905" y="2215810"/>
            <a:chExt cx="2555295" cy="565718"/>
          </a:xfrm>
        </p:grpSpPr>
        <p:sp>
          <p:nvSpPr>
            <p:cNvPr id="113" name="Tekstvak 112"/>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14" name="Rechte verbindingslijn 113"/>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5" name="Groep 114"/>
            <p:cNvGrpSpPr/>
            <p:nvPr/>
          </p:nvGrpSpPr>
          <p:grpSpPr>
            <a:xfrm>
              <a:off x="12767776" y="2398915"/>
              <a:ext cx="234205" cy="199508"/>
              <a:chOff x="2329415" y="4825929"/>
              <a:chExt cx="342890" cy="292096"/>
            </a:xfrm>
            <a:solidFill>
              <a:schemeClr val="bg1"/>
            </a:solidFill>
          </p:grpSpPr>
          <p:sp>
            <p:nvSpPr>
              <p:cNvPr id="11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0" name="2"/>
          <p:cNvGrpSpPr/>
          <p:nvPr/>
        </p:nvGrpSpPr>
        <p:grpSpPr>
          <a:xfrm>
            <a:off x="12739637" y="1720810"/>
            <a:ext cx="2568590" cy="565424"/>
            <a:chOff x="12746272" y="1719921"/>
            <a:chExt cx="2569928" cy="565718"/>
          </a:xfrm>
        </p:grpSpPr>
        <p:sp>
          <p:nvSpPr>
            <p:cNvPr id="121" name="Tekstvak 120"/>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2" name="Rechte verbindingslijn 12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3" name="Groep 122"/>
            <p:cNvGrpSpPr/>
            <p:nvPr/>
          </p:nvGrpSpPr>
          <p:grpSpPr>
            <a:xfrm>
              <a:off x="12746272" y="1877210"/>
              <a:ext cx="234205" cy="234205"/>
              <a:chOff x="1300783" y="3771900"/>
              <a:chExt cx="342900" cy="342901"/>
            </a:xfrm>
            <a:solidFill>
              <a:schemeClr val="bg1"/>
            </a:solidFill>
          </p:grpSpPr>
          <p:sp>
            <p:nvSpPr>
              <p:cNvPr id="124"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5"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6" name="1"/>
          <p:cNvGrpSpPr/>
          <p:nvPr/>
        </p:nvGrpSpPr>
        <p:grpSpPr>
          <a:xfrm>
            <a:off x="12749215" y="1225180"/>
            <a:ext cx="2559012" cy="565424"/>
            <a:chOff x="12755855" y="1224032"/>
            <a:chExt cx="2560345" cy="565718"/>
          </a:xfrm>
        </p:grpSpPr>
        <p:sp>
          <p:nvSpPr>
            <p:cNvPr id="127" name="Tekstvak 126"/>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28" name="Rechte verbindingslijn 127"/>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9"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0"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1"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2"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3"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53" name="Picture 10" descr="http://upload.wikimedia.org/wikipedia/commons/thumb/b/b0/Microsoft_PowerPoint_2013_logo.svg/2000px-Microsoft_PowerPoint_2013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2CDF192-947D-42F4-AA02-328C61EBAD18}"/>
              </a:ext>
            </a:extLst>
          </p:cNvPr>
          <p:cNvPicPr>
            <a:picLocks noChangeAspect="1"/>
          </p:cNvPicPr>
          <p:nvPr/>
        </p:nvPicPr>
        <p:blipFill>
          <a:blip r:embed="rId15"/>
          <a:stretch>
            <a:fillRect/>
          </a:stretch>
        </p:blipFill>
        <p:spPr>
          <a:xfrm>
            <a:off x="1055440" y="2060848"/>
            <a:ext cx="6676832" cy="3755718"/>
          </a:xfrm>
          <a:prstGeom prst="rect">
            <a:avLst/>
          </a:prstGeom>
        </p:spPr>
      </p:pic>
    </p:spTree>
    <p:extLst>
      <p:ext uri="{BB962C8B-B14F-4D97-AF65-F5344CB8AC3E}">
        <p14:creationId xmlns:p14="http://schemas.microsoft.com/office/powerpoint/2010/main" val="69676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70"/>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70"/>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0"/>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69"/>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26"/>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0"/>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0"/>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1"/>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12"/>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2"/>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08"/>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33"/>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97"/>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34"/>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91"/>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35"/>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85"/>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36"/>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78"/>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37"/>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74"/>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38"/>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71"/>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39"/>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71"/>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39"/>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74"/>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38"/>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78"/>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37"/>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85"/>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36"/>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91"/>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35"/>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97"/>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34"/>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08"/>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33"/>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12"/>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2"/>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0"/>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1"/>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26"/>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0"/>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69"/>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0"/>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70"/>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70"/>
                                        </p:tgtEl>
                                        <p:attrNameLst>
                                          <p:attrName>r</p:attrName>
                                        </p:attrNameLst>
                                      </p:cBhvr>
                                    </p:animRot>
                                  </p:childTnLst>
                                </p:cTn>
                              </p:par>
                            </p:childTnLst>
                          </p:cTn>
                        </p:par>
                      </p:childTnLst>
                    </p:cTn>
                  </p:par>
                </p:childTnLst>
              </p:cTn>
              <p:nextCondLst>
                <p:cond evt="onClick" delay="0">
                  <p:tgtEl>
                    <p:spTgt spid="140"/>
                  </p:tgtEl>
                </p:cond>
              </p:nextCondLst>
            </p:seq>
          </p:childTnLst>
        </p:cTn>
      </p:par>
    </p:tnLst>
    <p:bldLst>
      <p:bldP spid="69" grpId="0" animBg="1"/>
      <p:bldP spid="69" grpId="1" animBg="1"/>
      <p:bldP spid="70" grpId="0" animBg="1"/>
      <p:bldP spid="70" grpId="1" animBg="1"/>
      <p:bldP spid="70" grpId="2" animBg="1"/>
      <p:bldP spid="70" grpId="3"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Software"/>
          <p:cNvGrpSpPr/>
          <p:nvPr/>
        </p:nvGrpSpPr>
        <p:grpSpPr>
          <a:xfrm>
            <a:off x="572579" y="1176617"/>
            <a:ext cx="7466625" cy="5107019"/>
            <a:chOff x="572877" y="1175443"/>
            <a:chExt cx="7470514" cy="5109679"/>
          </a:xfrm>
        </p:grpSpPr>
        <p:sp>
          <p:nvSpPr>
            <p:cNvPr id="145" name="Rechthoek 144"/>
            <p:cNvSpPr/>
            <p:nvPr/>
          </p:nvSpPr>
          <p:spPr>
            <a:xfrm>
              <a:off x="572882" y="1175443"/>
              <a:ext cx="7470509" cy="51096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6" name="Groep 145"/>
            <p:cNvGrpSpPr/>
            <p:nvPr/>
          </p:nvGrpSpPr>
          <p:grpSpPr>
            <a:xfrm>
              <a:off x="572877" y="1175443"/>
              <a:ext cx="7470514" cy="5109679"/>
              <a:chOff x="572877" y="1175443"/>
              <a:chExt cx="7470514" cy="5109679"/>
            </a:xfrm>
          </p:grpSpPr>
          <p:sp>
            <p:nvSpPr>
              <p:cNvPr id="147" name="Rechthoek 146"/>
              <p:cNvSpPr/>
              <p:nvPr/>
            </p:nvSpPr>
            <p:spPr>
              <a:xfrm rot="5400000">
                <a:off x="-1769801" y="3835158"/>
                <a:ext cx="4792642" cy="107285"/>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4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4" t="1" r="7804" b="7228"/>
              <a:stretch/>
            </p:blipFill>
            <p:spPr bwMode="auto">
              <a:xfrm>
                <a:off x="1068140" y="1492480"/>
                <a:ext cx="6663575" cy="10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 name="Rechthoek 148"/>
              <p:cNvSpPr/>
              <p:nvPr/>
            </p:nvSpPr>
            <p:spPr>
              <a:xfrm>
                <a:off x="572882" y="1175443"/>
                <a:ext cx="7470509"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5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94" b="4411"/>
              <a:stretch/>
            </p:blipFill>
            <p:spPr bwMode="auto">
              <a:xfrm>
                <a:off x="680163" y="2078541"/>
                <a:ext cx="110288" cy="376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Q-Park images do’s</a:t>
            </a:r>
          </a:p>
        </p:txBody>
      </p:sp>
      <p:sp>
        <p:nvSpPr>
          <p:cNvPr id="8" name="Tijdelijke aanduiding voor verticale tekst 7"/>
          <p:cNvSpPr>
            <a:spLocks noGrp="1"/>
          </p:cNvSpPr>
          <p:nvPr>
            <p:ph type="body" orient="vert" idx="1"/>
          </p:nvPr>
        </p:nvSpPr>
        <p:spPr/>
        <p:txBody>
          <a:bodyPr/>
          <a:lstStyle/>
          <a:p>
            <a:r>
              <a:rPr lang="en-GB" dirty="0"/>
              <a:t>Place images flush against each other,</a:t>
            </a:r>
          </a:p>
          <a:p>
            <a:r>
              <a:rPr lang="en-GB" dirty="0"/>
              <a:t>… or with a space in between, yet always aligned</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26</a:t>
            </a:fld>
            <a:endParaRPr lang="en-GB" dirty="0"/>
          </a:p>
        </p:txBody>
      </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72" name="Rechthoek 7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Rechthoekige driehoek 7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4" name="10"/>
          <p:cNvGrpSpPr/>
          <p:nvPr/>
        </p:nvGrpSpPr>
        <p:grpSpPr>
          <a:xfrm>
            <a:off x="12759884" y="5742397"/>
            <a:ext cx="2620312" cy="565424"/>
            <a:chOff x="12766530" y="5743602"/>
            <a:chExt cx="2621677" cy="565718"/>
          </a:xfrm>
        </p:grpSpPr>
        <p:sp>
          <p:nvSpPr>
            <p:cNvPr id="75" name="Tekstvak 74"/>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6"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77" name="9"/>
          <p:cNvGrpSpPr/>
          <p:nvPr/>
        </p:nvGrpSpPr>
        <p:grpSpPr>
          <a:xfrm>
            <a:off x="12749216" y="5246769"/>
            <a:ext cx="2559011" cy="565424"/>
            <a:chOff x="12755856" y="5247716"/>
            <a:chExt cx="2560344" cy="565718"/>
          </a:xfrm>
        </p:grpSpPr>
        <p:sp>
          <p:nvSpPr>
            <p:cNvPr id="78" name="Tekstvak 77"/>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79" name="Rechte verbindingslijn 7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 name="8"/>
          <p:cNvGrpSpPr/>
          <p:nvPr/>
        </p:nvGrpSpPr>
        <p:grpSpPr>
          <a:xfrm>
            <a:off x="12749216" y="4751138"/>
            <a:ext cx="2559011" cy="565424"/>
            <a:chOff x="12755856" y="4751827"/>
            <a:chExt cx="2560344" cy="565718"/>
          </a:xfrm>
        </p:grpSpPr>
        <p:sp>
          <p:nvSpPr>
            <p:cNvPr id="82" name="Tekstvak 81"/>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3" name="Rechte verbindingslijn 82"/>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4" name="Groep 83"/>
            <p:cNvGrpSpPr/>
            <p:nvPr/>
          </p:nvGrpSpPr>
          <p:grpSpPr>
            <a:xfrm>
              <a:off x="12767776" y="4960725"/>
              <a:ext cx="234205" cy="162642"/>
              <a:chOff x="4942371" y="1574806"/>
              <a:chExt cx="342899" cy="238126"/>
            </a:xfrm>
            <a:solidFill>
              <a:schemeClr val="bg1"/>
            </a:solidFill>
          </p:grpSpPr>
          <p:sp>
            <p:nvSpPr>
              <p:cNvPr id="85"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8" name="7"/>
          <p:cNvGrpSpPr/>
          <p:nvPr/>
        </p:nvGrpSpPr>
        <p:grpSpPr>
          <a:xfrm>
            <a:off x="12749214" y="4255507"/>
            <a:ext cx="2559010" cy="565424"/>
            <a:chOff x="12755854" y="4255938"/>
            <a:chExt cx="2560343" cy="565718"/>
          </a:xfrm>
        </p:grpSpPr>
        <p:sp>
          <p:nvSpPr>
            <p:cNvPr id="89" name="Tekstvak 88"/>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0" name="Rechte verbindingslijn 8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1" name="Groep 90"/>
            <p:cNvGrpSpPr/>
            <p:nvPr/>
          </p:nvGrpSpPr>
          <p:grpSpPr>
            <a:xfrm>
              <a:off x="12755854" y="4432536"/>
              <a:ext cx="234205" cy="212521"/>
              <a:chOff x="3913684" y="1538288"/>
              <a:chExt cx="342900" cy="311151"/>
            </a:xfrm>
            <a:solidFill>
              <a:schemeClr val="bg1"/>
            </a:solidFill>
          </p:grpSpPr>
          <p:sp>
            <p:nvSpPr>
              <p:cNvPr id="9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4" name="6"/>
          <p:cNvGrpSpPr/>
          <p:nvPr/>
        </p:nvGrpSpPr>
        <p:grpSpPr>
          <a:xfrm>
            <a:off x="12759885" y="3759876"/>
            <a:ext cx="2548335" cy="565424"/>
            <a:chOff x="12766531" y="3760049"/>
            <a:chExt cx="2549662" cy="565718"/>
          </a:xfrm>
        </p:grpSpPr>
        <p:sp>
          <p:nvSpPr>
            <p:cNvPr id="95" name="Tekstvak 9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6" name="Rechte verbindingslijn 9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7" name="Groep 96"/>
            <p:cNvGrpSpPr/>
            <p:nvPr/>
          </p:nvGrpSpPr>
          <p:grpSpPr>
            <a:xfrm>
              <a:off x="12766531" y="3940650"/>
              <a:ext cx="234205" cy="187582"/>
              <a:chOff x="3173016" y="3752850"/>
              <a:chExt cx="342900" cy="274638"/>
            </a:xfrm>
            <a:solidFill>
              <a:schemeClr val="bg1"/>
            </a:solidFill>
          </p:grpSpPr>
          <p:sp>
            <p:nvSpPr>
              <p:cNvPr id="9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0" name="5"/>
          <p:cNvGrpSpPr/>
          <p:nvPr/>
        </p:nvGrpSpPr>
        <p:grpSpPr>
          <a:xfrm>
            <a:off x="12747790" y="3264246"/>
            <a:ext cx="2488465" cy="565424"/>
            <a:chOff x="12754429" y="3264160"/>
            <a:chExt cx="2489761" cy="565718"/>
          </a:xfrm>
        </p:grpSpPr>
        <p:cxnSp>
          <p:nvCxnSpPr>
            <p:cNvPr id="101" name="Rechte verbindingslijn 10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2" name="Groep 101"/>
            <p:cNvGrpSpPr/>
            <p:nvPr/>
          </p:nvGrpSpPr>
          <p:grpSpPr>
            <a:xfrm>
              <a:off x="12754429" y="3264160"/>
              <a:ext cx="2489761" cy="565718"/>
              <a:chOff x="12754429" y="3264160"/>
              <a:chExt cx="2489761" cy="565718"/>
            </a:xfrm>
          </p:grpSpPr>
          <p:sp>
            <p:nvSpPr>
              <p:cNvPr id="103" name="Tekstvak 10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4" name="Groep 103"/>
              <p:cNvGrpSpPr/>
              <p:nvPr/>
            </p:nvGrpSpPr>
            <p:grpSpPr>
              <a:xfrm>
                <a:off x="12754429" y="3443753"/>
                <a:ext cx="234205" cy="199508"/>
                <a:chOff x="10415571" y="2065610"/>
                <a:chExt cx="342900" cy="292100"/>
              </a:xfrm>
            </p:grpSpPr>
            <p:grpSp>
              <p:nvGrpSpPr>
                <p:cNvPr id="105" name="Groep 104"/>
                <p:cNvGrpSpPr/>
                <p:nvPr/>
              </p:nvGrpSpPr>
              <p:grpSpPr>
                <a:xfrm>
                  <a:off x="10415571" y="2065610"/>
                  <a:ext cx="342900" cy="292100"/>
                  <a:chOff x="2329483" y="4826000"/>
                  <a:chExt cx="342900" cy="292100"/>
                </a:xfrm>
                <a:solidFill>
                  <a:schemeClr val="bg1"/>
                </a:solidFill>
              </p:grpSpPr>
              <p:sp>
                <p:nvSpPr>
                  <p:cNvPr id="10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6" name="Rechte verbindingslijn 10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1" name="4"/>
          <p:cNvGrpSpPr/>
          <p:nvPr/>
        </p:nvGrpSpPr>
        <p:grpSpPr>
          <a:xfrm>
            <a:off x="12750947" y="2712072"/>
            <a:ext cx="2557281" cy="621966"/>
            <a:chOff x="12757588" y="2711699"/>
            <a:chExt cx="2558613" cy="622290"/>
          </a:xfrm>
        </p:grpSpPr>
        <p:sp>
          <p:nvSpPr>
            <p:cNvPr id="112" name="Tekstvak 111"/>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3"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4" name="Rechte verbindingslijn 113"/>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5" name="3"/>
          <p:cNvGrpSpPr/>
          <p:nvPr/>
        </p:nvGrpSpPr>
        <p:grpSpPr>
          <a:xfrm>
            <a:off x="12754262" y="2216441"/>
            <a:ext cx="2553965" cy="565424"/>
            <a:chOff x="12760905" y="2215810"/>
            <a:chExt cx="2555295" cy="565718"/>
          </a:xfrm>
        </p:grpSpPr>
        <p:sp>
          <p:nvSpPr>
            <p:cNvPr id="116" name="Tekstvak 115"/>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17" name="Rechte verbindingslijn 116"/>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8" name="Groep 117"/>
            <p:cNvGrpSpPr/>
            <p:nvPr/>
          </p:nvGrpSpPr>
          <p:grpSpPr>
            <a:xfrm>
              <a:off x="12767776" y="2398915"/>
              <a:ext cx="234205" cy="199508"/>
              <a:chOff x="2329415" y="4825929"/>
              <a:chExt cx="342890" cy="292096"/>
            </a:xfrm>
            <a:solidFill>
              <a:schemeClr val="bg1"/>
            </a:solidFill>
          </p:grpSpPr>
          <p:sp>
            <p:nvSpPr>
              <p:cNvPr id="11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3" name="2"/>
          <p:cNvGrpSpPr/>
          <p:nvPr/>
        </p:nvGrpSpPr>
        <p:grpSpPr>
          <a:xfrm>
            <a:off x="12739637" y="1720810"/>
            <a:ext cx="2568590" cy="565424"/>
            <a:chOff x="12746272" y="1719921"/>
            <a:chExt cx="2569928" cy="565718"/>
          </a:xfrm>
        </p:grpSpPr>
        <p:sp>
          <p:nvSpPr>
            <p:cNvPr id="124" name="Tekstvak 123"/>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5" name="Rechte verbindingslijn 124"/>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6" name="Groep 125"/>
            <p:cNvGrpSpPr/>
            <p:nvPr/>
          </p:nvGrpSpPr>
          <p:grpSpPr>
            <a:xfrm>
              <a:off x="12746272" y="1877210"/>
              <a:ext cx="234205" cy="234205"/>
              <a:chOff x="1300783" y="3771900"/>
              <a:chExt cx="342900" cy="342901"/>
            </a:xfrm>
            <a:solidFill>
              <a:schemeClr val="bg1"/>
            </a:solidFill>
          </p:grpSpPr>
          <p:sp>
            <p:nvSpPr>
              <p:cNvPr id="12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9" name="1"/>
          <p:cNvGrpSpPr/>
          <p:nvPr/>
        </p:nvGrpSpPr>
        <p:grpSpPr>
          <a:xfrm>
            <a:off x="12749215" y="1225180"/>
            <a:ext cx="2559012" cy="565424"/>
            <a:chOff x="12755855" y="1224032"/>
            <a:chExt cx="2560345" cy="565718"/>
          </a:xfrm>
        </p:grpSpPr>
        <p:sp>
          <p:nvSpPr>
            <p:cNvPr id="130" name="Tekstvak 12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1" name="Rechte verbindingslijn 13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3"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56" name="Picture 10" descr="http://upload.wikimedia.org/wikipedia/commons/thumb/b/b0/Microsoft_PowerPoint_2013_logo.svg/2000px-Microsoft_PowerPoint_2013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a:extLst>
              <a:ext uri="{FF2B5EF4-FFF2-40B4-BE49-F238E27FC236}">
                <a16:creationId xmlns:a16="http://schemas.microsoft.com/office/drawing/2014/main" id="{42DAC1EB-F6DC-4D57-BAB3-8256F4C04B4F}"/>
              </a:ext>
            </a:extLst>
          </p:cNvPr>
          <p:cNvPicPr>
            <a:picLocks noChangeAspect="1"/>
          </p:cNvPicPr>
          <p:nvPr/>
        </p:nvPicPr>
        <p:blipFill>
          <a:blip r:embed="rId15"/>
          <a:stretch>
            <a:fillRect/>
          </a:stretch>
        </p:blipFill>
        <p:spPr>
          <a:xfrm>
            <a:off x="1053851" y="2060848"/>
            <a:ext cx="6660105" cy="3746309"/>
          </a:xfrm>
          <a:prstGeom prst="rect">
            <a:avLst/>
          </a:prstGeom>
        </p:spPr>
      </p:pic>
    </p:spTree>
    <p:extLst>
      <p:ext uri="{BB962C8B-B14F-4D97-AF65-F5344CB8AC3E}">
        <p14:creationId xmlns:p14="http://schemas.microsoft.com/office/powerpoint/2010/main" val="1005025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73"/>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73"/>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3"/>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72"/>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29"/>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3"/>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3"/>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4"/>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15"/>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5"/>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11"/>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36"/>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00"/>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37"/>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94"/>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38"/>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88"/>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39"/>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81"/>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40"/>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77"/>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41"/>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74"/>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42"/>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74"/>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42"/>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77"/>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41"/>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81"/>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40"/>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88"/>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39"/>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94"/>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38"/>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00"/>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37"/>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11"/>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36"/>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15"/>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5"/>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3"/>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4"/>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29"/>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3"/>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72"/>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3"/>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73"/>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73"/>
                                        </p:tgtEl>
                                        <p:attrNameLst>
                                          <p:attrName>r</p:attrName>
                                        </p:attrNameLst>
                                      </p:cBhvr>
                                    </p:animRot>
                                  </p:childTnLst>
                                </p:cTn>
                              </p:par>
                            </p:childTnLst>
                          </p:cTn>
                        </p:par>
                      </p:childTnLst>
                    </p:cTn>
                  </p:par>
                </p:childTnLst>
              </p:cTn>
              <p:nextCondLst>
                <p:cond evt="onClick" delay="0">
                  <p:tgtEl>
                    <p:spTgt spid="143"/>
                  </p:tgtEl>
                </p:cond>
              </p:nextCondLst>
            </p:seq>
          </p:childTnLst>
        </p:cTn>
      </p:par>
    </p:tnLst>
    <p:bldLst>
      <p:bldP spid="72" grpId="0" animBg="1"/>
      <p:bldP spid="72" grpId="1" animBg="1"/>
      <p:bldP spid="73" grpId="0" animBg="1"/>
      <p:bldP spid="73" grpId="1" animBg="1"/>
      <p:bldP spid="73" grpId="2" animBg="1"/>
      <p:bldP spid="73" grpId="3"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Software"/>
          <p:cNvGrpSpPr/>
          <p:nvPr/>
        </p:nvGrpSpPr>
        <p:grpSpPr>
          <a:xfrm>
            <a:off x="572579" y="1176617"/>
            <a:ext cx="7466625" cy="5107019"/>
            <a:chOff x="572877" y="1175443"/>
            <a:chExt cx="7470514" cy="5109679"/>
          </a:xfrm>
        </p:grpSpPr>
        <p:sp>
          <p:nvSpPr>
            <p:cNvPr id="148" name="Rechthoek 147"/>
            <p:cNvSpPr/>
            <p:nvPr/>
          </p:nvSpPr>
          <p:spPr>
            <a:xfrm>
              <a:off x="572882" y="1175443"/>
              <a:ext cx="7470509" cy="51096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9" name="Groep 148"/>
            <p:cNvGrpSpPr/>
            <p:nvPr/>
          </p:nvGrpSpPr>
          <p:grpSpPr>
            <a:xfrm>
              <a:off x="572877" y="1175443"/>
              <a:ext cx="7470514" cy="5109679"/>
              <a:chOff x="572877" y="1175443"/>
              <a:chExt cx="7470514" cy="5109679"/>
            </a:xfrm>
          </p:grpSpPr>
          <p:sp>
            <p:nvSpPr>
              <p:cNvPr id="150" name="Rechthoek 149"/>
              <p:cNvSpPr/>
              <p:nvPr/>
            </p:nvSpPr>
            <p:spPr>
              <a:xfrm rot="5400000">
                <a:off x="-1769801" y="3835158"/>
                <a:ext cx="4792642" cy="107285"/>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5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4" t="1" r="7804" b="7228"/>
              <a:stretch/>
            </p:blipFill>
            <p:spPr bwMode="auto">
              <a:xfrm>
                <a:off x="1068140" y="1492480"/>
                <a:ext cx="6663575" cy="10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2" name="Rechthoek 151"/>
              <p:cNvSpPr/>
              <p:nvPr/>
            </p:nvSpPr>
            <p:spPr>
              <a:xfrm>
                <a:off x="572882" y="1175443"/>
                <a:ext cx="7470509"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5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94" b="4411"/>
              <a:stretch/>
            </p:blipFill>
            <p:spPr bwMode="auto">
              <a:xfrm>
                <a:off x="680163" y="2078541"/>
                <a:ext cx="110288" cy="376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Q-Park images do’s</a:t>
            </a:r>
          </a:p>
        </p:txBody>
      </p:sp>
      <p:sp>
        <p:nvSpPr>
          <p:cNvPr id="8" name="Tijdelijke aanduiding voor verticale tekst 7"/>
          <p:cNvSpPr>
            <a:spLocks noGrp="1"/>
          </p:cNvSpPr>
          <p:nvPr>
            <p:ph type="body" orient="vert" idx="1"/>
          </p:nvPr>
        </p:nvSpPr>
        <p:spPr/>
        <p:txBody>
          <a:bodyPr/>
          <a:lstStyle/>
          <a:p>
            <a:r>
              <a:rPr lang="en-GB" dirty="0"/>
              <a:t>Images may be placed flush against red bar,</a:t>
            </a:r>
          </a:p>
          <a:p>
            <a:r>
              <a:rPr lang="en-GB" dirty="0"/>
              <a:t>… yet never overlap red bar</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27</a:t>
            </a:fld>
            <a:endParaRPr lang="en-GB" dirty="0"/>
          </a:p>
        </p:txBody>
      </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69" name="Rechthoek 68"/>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0" name="Rechthoekige driehoek 69"/>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1" name="10"/>
          <p:cNvGrpSpPr/>
          <p:nvPr/>
        </p:nvGrpSpPr>
        <p:grpSpPr>
          <a:xfrm>
            <a:off x="12759884" y="5742397"/>
            <a:ext cx="2620312" cy="565424"/>
            <a:chOff x="12766530" y="5743602"/>
            <a:chExt cx="2621677" cy="565718"/>
          </a:xfrm>
        </p:grpSpPr>
        <p:sp>
          <p:nvSpPr>
            <p:cNvPr id="78" name="Tekstvak 7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80" name="9"/>
          <p:cNvGrpSpPr/>
          <p:nvPr/>
        </p:nvGrpSpPr>
        <p:grpSpPr>
          <a:xfrm>
            <a:off x="12749216" y="5246769"/>
            <a:ext cx="2559011" cy="565424"/>
            <a:chOff x="12755856" y="5247716"/>
            <a:chExt cx="2560344" cy="565718"/>
          </a:xfrm>
        </p:grpSpPr>
        <p:sp>
          <p:nvSpPr>
            <p:cNvPr id="81" name="Tekstvak 8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82" name="Rechte verbindingslijn 8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 name="8"/>
          <p:cNvGrpSpPr/>
          <p:nvPr/>
        </p:nvGrpSpPr>
        <p:grpSpPr>
          <a:xfrm>
            <a:off x="12749216" y="4751138"/>
            <a:ext cx="2559011" cy="565424"/>
            <a:chOff x="12755856" y="4751827"/>
            <a:chExt cx="2560344" cy="565718"/>
          </a:xfrm>
        </p:grpSpPr>
        <p:sp>
          <p:nvSpPr>
            <p:cNvPr id="85" name="Tekstvak 8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6" name="Rechte verbindingslijn 8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ep 86"/>
            <p:cNvGrpSpPr/>
            <p:nvPr/>
          </p:nvGrpSpPr>
          <p:grpSpPr>
            <a:xfrm>
              <a:off x="12767776" y="4960725"/>
              <a:ext cx="234205" cy="162642"/>
              <a:chOff x="4942371" y="1574806"/>
              <a:chExt cx="342899" cy="238126"/>
            </a:xfrm>
            <a:solidFill>
              <a:schemeClr val="bg1"/>
            </a:solidFill>
          </p:grpSpPr>
          <p:sp>
            <p:nvSpPr>
              <p:cNvPr id="8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1" name="7"/>
          <p:cNvGrpSpPr/>
          <p:nvPr/>
        </p:nvGrpSpPr>
        <p:grpSpPr>
          <a:xfrm>
            <a:off x="12749214" y="4255507"/>
            <a:ext cx="2559010" cy="565424"/>
            <a:chOff x="12755854" y="4255938"/>
            <a:chExt cx="2560343" cy="565718"/>
          </a:xfrm>
        </p:grpSpPr>
        <p:sp>
          <p:nvSpPr>
            <p:cNvPr id="92" name="Tekstvak 9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3" name="Rechte verbindingslijn 9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4" name="Groep 93"/>
            <p:cNvGrpSpPr/>
            <p:nvPr/>
          </p:nvGrpSpPr>
          <p:grpSpPr>
            <a:xfrm>
              <a:off x="12755854" y="4432536"/>
              <a:ext cx="234205" cy="212521"/>
              <a:chOff x="3913684" y="1538288"/>
              <a:chExt cx="342900" cy="311151"/>
            </a:xfrm>
            <a:solidFill>
              <a:schemeClr val="bg1"/>
            </a:solidFill>
          </p:grpSpPr>
          <p:sp>
            <p:nvSpPr>
              <p:cNvPr id="95"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6"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7" name="6"/>
          <p:cNvGrpSpPr/>
          <p:nvPr/>
        </p:nvGrpSpPr>
        <p:grpSpPr>
          <a:xfrm>
            <a:off x="12759885" y="3759876"/>
            <a:ext cx="2548335" cy="565424"/>
            <a:chOff x="12766531" y="3760049"/>
            <a:chExt cx="2549662" cy="565718"/>
          </a:xfrm>
        </p:grpSpPr>
        <p:sp>
          <p:nvSpPr>
            <p:cNvPr id="98" name="Tekstvak 97"/>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9" name="Rechte verbindingslijn 98"/>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0" name="Groep 99"/>
            <p:cNvGrpSpPr/>
            <p:nvPr/>
          </p:nvGrpSpPr>
          <p:grpSpPr>
            <a:xfrm>
              <a:off x="12766531" y="3940650"/>
              <a:ext cx="234205" cy="187582"/>
              <a:chOff x="3173016" y="3752850"/>
              <a:chExt cx="342900" cy="274638"/>
            </a:xfrm>
            <a:solidFill>
              <a:schemeClr val="bg1"/>
            </a:solidFill>
          </p:grpSpPr>
          <p:sp>
            <p:nvSpPr>
              <p:cNvPr id="101"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2"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3" name="5"/>
          <p:cNvGrpSpPr/>
          <p:nvPr/>
        </p:nvGrpSpPr>
        <p:grpSpPr>
          <a:xfrm>
            <a:off x="12747790" y="3264246"/>
            <a:ext cx="2488465" cy="565424"/>
            <a:chOff x="12754429" y="3264160"/>
            <a:chExt cx="2489761" cy="565718"/>
          </a:xfrm>
        </p:grpSpPr>
        <p:cxnSp>
          <p:nvCxnSpPr>
            <p:cNvPr id="104" name="Rechte verbindingslijn 103"/>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5" name="Groep 104"/>
            <p:cNvGrpSpPr/>
            <p:nvPr/>
          </p:nvGrpSpPr>
          <p:grpSpPr>
            <a:xfrm>
              <a:off x="12754429" y="3264160"/>
              <a:ext cx="2489761" cy="565718"/>
              <a:chOff x="12754429" y="3264160"/>
              <a:chExt cx="2489761" cy="565718"/>
            </a:xfrm>
          </p:grpSpPr>
          <p:sp>
            <p:nvSpPr>
              <p:cNvPr id="106" name="Tekstvak 105"/>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7" name="Groep 106"/>
              <p:cNvGrpSpPr/>
              <p:nvPr/>
            </p:nvGrpSpPr>
            <p:grpSpPr>
              <a:xfrm>
                <a:off x="12754429" y="3443753"/>
                <a:ext cx="234205" cy="199508"/>
                <a:chOff x="10415571" y="2065610"/>
                <a:chExt cx="342900" cy="292100"/>
              </a:xfrm>
            </p:grpSpPr>
            <p:grpSp>
              <p:nvGrpSpPr>
                <p:cNvPr id="108" name="Groep 107"/>
                <p:cNvGrpSpPr/>
                <p:nvPr/>
              </p:nvGrpSpPr>
              <p:grpSpPr>
                <a:xfrm>
                  <a:off x="10415571" y="2065610"/>
                  <a:ext cx="342900" cy="292100"/>
                  <a:chOff x="2329483" y="4826000"/>
                  <a:chExt cx="342900" cy="292100"/>
                </a:xfrm>
                <a:solidFill>
                  <a:schemeClr val="bg1"/>
                </a:solidFill>
              </p:grpSpPr>
              <p:sp>
                <p:nvSpPr>
                  <p:cNvPr id="110"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1"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2"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3"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9" name="Rechte verbindingslijn 108"/>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4" name="4"/>
          <p:cNvGrpSpPr/>
          <p:nvPr/>
        </p:nvGrpSpPr>
        <p:grpSpPr>
          <a:xfrm>
            <a:off x="12750947" y="2712072"/>
            <a:ext cx="2557281" cy="621966"/>
            <a:chOff x="12757588" y="2711699"/>
            <a:chExt cx="2558613" cy="622290"/>
          </a:xfrm>
        </p:grpSpPr>
        <p:sp>
          <p:nvSpPr>
            <p:cNvPr id="115" name="Tekstvak 114"/>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6"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7" name="Rechte verbindingslijn 116"/>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8" name="3"/>
          <p:cNvGrpSpPr/>
          <p:nvPr/>
        </p:nvGrpSpPr>
        <p:grpSpPr>
          <a:xfrm>
            <a:off x="12754262" y="2216441"/>
            <a:ext cx="2553965" cy="565424"/>
            <a:chOff x="12760905" y="2215810"/>
            <a:chExt cx="2555295" cy="565718"/>
          </a:xfrm>
        </p:grpSpPr>
        <p:sp>
          <p:nvSpPr>
            <p:cNvPr id="119" name="Tekstvak 118"/>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20" name="Rechte verbindingslijn 119"/>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1" name="Groep 120"/>
            <p:cNvGrpSpPr/>
            <p:nvPr/>
          </p:nvGrpSpPr>
          <p:grpSpPr>
            <a:xfrm>
              <a:off x="12767776" y="2398915"/>
              <a:ext cx="234205" cy="199508"/>
              <a:chOff x="2329415" y="4825929"/>
              <a:chExt cx="342890" cy="292096"/>
            </a:xfrm>
            <a:solidFill>
              <a:schemeClr val="bg1"/>
            </a:solidFill>
          </p:grpSpPr>
          <p:sp>
            <p:nvSpPr>
              <p:cNvPr id="122"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3"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4"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5"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6" name="2"/>
          <p:cNvGrpSpPr/>
          <p:nvPr/>
        </p:nvGrpSpPr>
        <p:grpSpPr>
          <a:xfrm>
            <a:off x="12739637" y="1720810"/>
            <a:ext cx="2568590" cy="565424"/>
            <a:chOff x="12746272" y="1719921"/>
            <a:chExt cx="2569928" cy="565718"/>
          </a:xfrm>
        </p:grpSpPr>
        <p:sp>
          <p:nvSpPr>
            <p:cNvPr id="127" name="Tekstvak 126"/>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8" name="Rechte verbindingslijn 127"/>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9" name="Groep 128"/>
            <p:cNvGrpSpPr/>
            <p:nvPr/>
          </p:nvGrpSpPr>
          <p:grpSpPr>
            <a:xfrm>
              <a:off x="12746272" y="1877210"/>
              <a:ext cx="234205" cy="234205"/>
              <a:chOff x="1300783" y="3771900"/>
              <a:chExt cx="342900" cy="342901"/>
            </a:xfrm>
            <a:solidFill>
              <a:schemeClr val="bg1"/>
            </a:solidFill>
          </p:grpSpPr>
          <p:sp>
            <p:nvSpPr>
              <p:cNvPr id="130"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1"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2" name="1"/>
          <p:cNvGrpSpPr/>
          <p:nvPr/>
        </p:nvGrpSpPr>
        <p:grpSpPr>
          <a:xfrm>
            <a:off x="12749215" y="1225180"/>
            <a:ext cx="2559012" cy="565424"/>
            <a:chOff x="12755855" y="1224032"/>
            <a:chExt cx="2560345" cy="565718"/>
          </a:xfrm>
        </p:grpSpPr>
        <p:sp>
          <p:nvSpPr>
            <p:cNvPr id="133" name="Tekstvak 132"/>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4" name="Rechte verbindingslijn 133"/>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5"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6"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4"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5"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6"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58" name="Picture 10" descr="http://upload.wikimedia.org/wikipedia/commons/thumb/b/b0/Microsoft_PowerPoint_2013_logo.svg/2000px-Microsoft_PowerPoint_2013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0F37868-0A53-47D4-B42A-B118C4944B3D}"/>
              </a:ext>
            </a:extLst>
          </p:cNvPr>
          <p:cNvPicPr>
            <a:picLocks noChangeAspect="1"/>
          </p:cNvPicPr>
          <p:nvPr/>
        </p:nvPicPr>
        <p:blipFill>
          <a:blip r:embed="rId15"/>
          <a:stretch>
            <a:fillRect/>
          </a:stretch>
        </p:blipFill>
        <p:spPr>
          <a:xfrm>
            <a:off x="1055911" y="2060848"/>
            <a:ext cx="6682087" cy="3758674"/>
          </a:xfrm>
          <a:prstGeom prst="rect">
            <a:avLst/>
          </a:prstGeom>
        </p:spPr>
      </p:pic>
    </p:spTree>
    <p:extLst>
      <p:ext uri="{BB962C8B-B14F-4D97-AF65-F5344CB8AC3E}">
        <p14:creationId xmlns:p14="http://schemas.microsoft.com/office/powerpoint/2010/main" val="3278927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6"/>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70"/>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70"/>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6"/>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69"/>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32"/>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6"/>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6"/>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7"/>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18"/>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8"/>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14"/>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39"/>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0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40"/>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97"/>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41"/>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91"/>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42"/>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84"/>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43"/>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80"/>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44"/>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71"/>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45"/>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71"/>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45"/>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80"/>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44"/>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84"/>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43"/>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91"/>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42"/>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97"/>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41"/>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0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40"/>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14"/>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39"/>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18"/>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8"/>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6"/>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7"/>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32"/>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6"/>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69"/>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6"/>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70"/>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70"/>
                                        </p:tgtEl>
                                        <p:attrNameLst>
                                          <p:attrName>r</p:attrName>
                                        </p:attrNameLst>
                                      </p:cBhvr>
                                    </p:animRot>
                                  </p:childTnLst>
                                </p:cTn>
                              </p:par>
                            </p:childTnLst>
                          </p:cTn>
                        </p:par>
                      </p:childTnLst>
                    </p:cTn>
                  </p:par>
                </p:childTnLst>
              </p:cTn>
              <p:nextCondLst>
                <p:cond evt="onClick" delay="0">
                  <p:tgtEl>
                    <p:spTgt spid="146"/>
                  </p:tgtEl>
                </p:cond>
              </p:nextCondLst>
            </p:seq>
          </p:childTnLst>
        </p:cTn>
      </p:par>
    </p:tnLst>
    <p:bldLst>
      <p:bldP spid="69" grpId="0" animBg="1"/>
      <p:bldP spid="69" grpId="1" animBg="1"/>
      <p:bldP spid="70" grpId="0" animBg="1"/>
      <p:bldP spid="70" grpId="1" animBg="1"/>
      <p:bldP spid="70" grpId="2" animBg="1"/>
      <p:bldP spid="70" grpId="3"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Software"/>
          <p:cNvGrpSpPr/>
          <p:nvPr/>
        </p:nvGrpSpPr>
        <p:grpSpPr>
          <a:xfrm>
            <a:off x="572579" y="1176617"/>
            <a:ext cx="7466625" cy="5107019"/>
            <a:chOff x="572877" y="1175443"/>
            <a:chExt cx="7470514" cy="5109679"/>
          </a:xfrm>
        </p:grpSpPr>
        <p:sp>
          <p:nvSpPr>
            <p:cNvPr id="147" name="Rechthoek 146"/>
            <p:cNvSpPr/>
            <p:nvPr/>
          </p:nvSpPr>
          <p:spPr>
            <a:xfrm>
              <a:off x="572882" y="1175443"/>
              <a:ext cx="7470509" cy="51096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8" name="Groep 147"/>
            <p:cNvGrpSpPr/>
            <p:nvPr/>
          </p:nvGrpSpPr>
          <p:grpSpPr>
            <a:xfrm>
              <a:off x="572877" y="1175443"/>
              <a:ext cx="7470514" cy="5109679"/>
              <a:chOff x="572877" y="1175443"/>
              <a:chExt cx="7470514" cy="5109679"/>
            </a:xfrm>
          </p:grpSpPr>
          <p:sp>
            <p:nvSpPr>
              <p:cNvPr id="149" name="Rechthoek 148"/>
              <p:cNvSpPr/>
              <p:nvPr/>
            </p:nvSpPr>
            <p:spPr>
              <a:xfrm rot="5400000">
                <a:off x="-1769801" y="3835158"/>
                <a:ext cx="4792642" cy="107285"/>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4" t="1" r="7804" b="7228"/>
              <a:stretch/>
            </p:blipFill>
            <p:spPr bwMode="auto">
              <a:xfrm>
                <a:off x="1068140" y="1492480"/>
                <a:ext cx="6663575" cy="10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 name="Rechthoek 150"/>
              <p:cNvSpPr/>
              <p:nvPr/>
            </p:nvSpPr>
            <p:spPr>
              <a:xfrm>
                <a:off x="572882" y="1175443"/>
                <a:ext cx="7470509"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5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94" b="4411"/>
              <a:stretch/>
            </p:blipFill>
            <p:spPr bwMode="auto">
              <a:xfrm>
                <a:off x="680163" y="2078541"/>
                <a:ext cx="110288" cy="376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Q-Park images do’s</a:t>
            </a:r>
          </a:p>
        </p:txBody>
      </p:sp>
      <p:sp>
        <p:nvSpPr>
          <p:cNvPr id="8" name="Tijdelijke aanduiding voor verticale tekst 7"/>
          <p:cNvSpPr>
            <a:spLocks noGrp="1"/>
          </p:cNvSpPr>
          <p:nvPr>
            <p:ph type="body" orient="vert" idx="1"/>
          </p:nvPr>
        </p:nvSpPr>
        <p:spPr/>
        <p:txBody>
          <a:bodyPr/>
          <a:lstStyle/>
          <a:p>
            <a:r>
              <a:rPr lang="en-GB" dirty="0"/>
              <a:t>Images may be placed flush against red bar,</a:t>
            </a:r>
          </a:p>
          <a:p>
            <a:r>
              <a:rPr lang="en-GB" dirty="0"/>
              <a:t>… yet never overlap red bar</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28</a:t>
            </a:fld>
            <a:endParaRPr lang="en-GB" dirty="0"/>
          </a:p>
        </p:txBody>
      </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70" name="Rechthoek 6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Rechthoekige driehoek 70"/>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5" name="10"/>
          <p:cNvGrpSpPr/>
          <p:nvPr/>
        </p:nvGrpSpPr>
        <p:grpSpPr>
          <a:xfrm>
            <a:off x="12759884" y="5742397"/>
            <a:ext cx="2620312" cy="565424"/>
            <a:chOff x="12766530" y="5743602"/>
            <a:chExt cx="2621677" cy="565718"/>
          </a:xfrm>
        </p:grpSpPr>
        <p:sp>
          <p:nvSpPr>
            <p:cNvPr id="76" name="Tekstvak 75"/>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7"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78" name="9"/>
          <p:cNvGrpSpPr/>
          <p:nvPr/>
        </p:nvGrpSpPr>
        <p:grpSpPr>
          <a:xfrm>
            <a:off x="12749216" y="5246769"/>
            <a:ext cx="2559011" cy="565424"/>
            <a:chOff x="12755856" y="5247716"/>
            <a:chExt cx="2560344" cy="565718"/>
          </a:xfrm>
        </p:grpSpPr>
        <p:sp>
          <p:nvSpPr>
            <p:cNvPr id="79" name="Tekstvak 78"/>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80" name="Rechte verbindingslijn 79"/>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2" name="8"/>
          <p:cNvGrpSpPr/>
          <p:nvPr/>
        </p:nvGrpSpPr>
        <p:grpSpPr>
          <a:xfrm>
            <a:off x="12749216" y="4751138"/>
            <a:ext cx="2559011" cy="565424"/>
            <a:chOff x="12755856" y="4751827"/>
            <a:chExt cx="2560344" cy="565718"/>
          </a:xfrm>
        </p:grpSpPr>
        <p:sp>
          <p:nvSpPr>
            <p:cNvPr id="83" name="Tekstvak 82"/>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4" name="Rechte verbindingslijn 83"/>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5" name="Groep 84"/>
            <p:cNvGrpSpPr/>
            <p:nvPr/>
          </p:nvGrpSpPr>
          <p:grpSpPr>
            <a:xfrm>
              <a:off x="12767776" y="4960725"/>
              <a:ext cx="234205" cy="162642"/>
              <a:chOff x="4942371" y="1574806"/>
              <a:chExt cx="342899" cy="238126"/>
            </a:xfrm>
            <a:solidFill>
              <a:schemeClr val="bg1"/>
            </a:solidFill>
          </p:grpSpPr>
          <p:sp>
            <p:nvSpPr>
              <p:cNvPr id="86"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8"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9" name="7"/>
          <p:cNvGrpSpPr/>
          <p:nvPr/>
        </p:nvGrpSpPr>
        <p:grpSpPr>
          <a:xfrm>
            <a:off x="12749214" y="4255507"/>
            <a:ext cx="2559010" cy="565424"/>
            <a:chOff x="12755854" y="4255938"/>
            <a:chExt cx="2560343" cy="565718"/>
          </a:xfrm>
        </p:grpSpPr>
        <p:sp>
          <p:nvSpPr>
            <p:cNvPr id="90" name="Tekstvak 89"/>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1" name="Rechte verbindingslijn 90"/>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2" name="Groep 91"/>
            <p:cNvGrpSpPr/>
            <p:nvPr/>
          </p:nvGrpSpPr>
          <p:grpSpPr>
            <a:xfrm>
              <a:off x="12755854" y="4432536"/>
              <a:ext cx="234205" cy="212521"/>
              <a:chOff x="3913684" y="1538288"/>
              <a:chExt cx="342900" cy="311151"/>
            </a:xfrm>
            <a:solidFill>
              <a:schemeClr val="bg1"/>
            </a:solidFill>
          </p:grpSpPr>
          <p:sp>
            <p:nvSpPr>
              <p:cNvPr id="93"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5" name="6"/>
          <p:cNvGrpSpPr/>
          <p:nvPr/>
        </p:nvGrpSpPr>
        <p:grpSpPr>
          <a:xfrm>
            <a:off x="12759885" y="3759876"/>
            <a:ext cx="2548335" cy="565424"/>
            <a:chOff x="12766531" y="3760049"/>
            <a:chExt cx="2549662" cy="565718"/>
          </a:xfrm>
        </p:grpSpPr>
        <p:sp>
          <p:nvSpPr>
            <p:cNvPr id="96" name="Tekstvak 95"/>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7" name="Rechte verbindingslijn 96"/>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8" name="Groep 97"/>
            <p:cNvGrpSpPr/>
            <p:nvPr/>
          </p:nvGrpSpPr>
          <p:grpSpPr>
            <a:xfrm>
              <a:off x="12766531" y="3940650"/>
              <a:ext cx="234205" cy="187582"/>
              <a:chOff x="3173016" y="3752850"/>
              <a:chExt cx="342900" cy="274638"/>
            </a:xfrm>
            <a:solidFill>
              <a:schemeClr val="bg1"/>
            </a:solidFill>
          </p:grpSpPr>
          <p:sp>
            <p:nvSpPr>
              <p:cNvPr id="99"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0"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1" name="5"/>
          <p:cNvGrpSpPr/>
          <p:nvPr/>
        </p:nvGrpSpPr>
        <p:grpSpPr>
          <a:xfrm>
            <a:off x="12747790" y="3264246"/>
            <a:ext cx="2488465" cy="565424"/>
            <a:chOff x="12754429" y="3264160"/>
            <a:chExt cx="2489761" cy="565718"/>
          </a:xfrm>
        </p:grpSpPr>
        <p:cxnSp>
          <p:nvCxnSpPr>
            <p:cNvPr id="102" name="Rechte verbindingslijn 101"/>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3" name="Groep 102"/>
            <p:cNvGrpSpPr/>
            <p:nvPr/>
          </p:nvGrpSpPr>
          <p:grpSpPr>
            <a:xfrm>
              <a:off x="12754429" y="3264160"/>
              <a:ext cx="2489761" cy="565718"/>
              <a:chOff x="12754429" y="3264160"/>
              <a:chExt cx="2489761" cy="565718"/>
            </a:xfrm>
          </p:grpSpPr>
          <p:sp>
            <p:nvSpPr>
              <p:cNvPr id="104" name="Tekstvak 103"/>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5" name="Groep 104"/>
              <p:cNvGrpSpPr/>
              <p:nvPr/>
            </p:nvGrpSpPr>
            <p:grpSpPr>
              <a:xfrm>
                <a:off x="12754429" y="3443753"/>
                <a:ext cx="234205" cy="199508"/>
                <a:chOff x="10415571" y="2065610"/>
                <a:chExt cx="342900" cy="292100"/>
              </a:xfrm>
            </p:grpSpPr>
            <p:grpSp>
              <p:nvGrpSpPr>
                <p:cNvPr id="106" name="Groep 105"/>
                <p:cNvGrpSpPr/>
                <p:nvPr/>
              </p:nvGrpSpPr>
              <p:grpSpPr>
                <a:xfrm>
                  <a:off x="10415571" y="2065610"/>
                  <a:ext cx="342900" cy="292100"/>
                  <a:chOff x="2329483" y="4826000"/>
                  <a:chExt cx="342900" cy="292100"/>
                </a:xfrm>
                <a:solidFill>
                  <a:schemeClr val="bg1"/>
                </a:solidFill>
              </p:grpSpPr>
              <p:sp>
                <p:nvSpPr>
                  <p:cNvPr id="108"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9"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0"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1"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7" name="Rechte verbindingslijn 106"/>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2" name="4"/>
          <p:cNvGrpSpPr/>
          <p:nvPr/>
        </p:nvGrpSpPr>
        <p:grpSpPr>
          <a:xfrm>
            <a:off x="12750947" y="2712072"/>
            <a:ext cx="2557281" cy="621966"/>
            <a:chOff x="12757588" y="2711699"/>
            <a:chExt cx="2558613" cy="622290"/>
          </a:xfrm>
        </p:grpSpPr>
        <p:sp>
          <p:nvSpPr>
            <p:cNvPr id="113" name="Tekstvak 112"/>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4"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5" name="Rechte verbindingslijn 114"/>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6" name="3"/>
          <p:cNvGrpSpPr/>
          <p:nvPr/>
        </p:nvGrpSpPr>
        <p:grpSpPr>
          <a:xfrm>
            <a:off x="12754262" y="2216441"/>
            <a:ext cx="2553965" cy="565424"/>
            <a:chOff x="12760905" y="2215810"/>
            <a:chExt cx="2555295" cy="565718"/>
          </a:xfrm>
        </p:grpSpPr>
        <p:sp>
          <p:nvSpPr>
            <p:cNvPr id="117" name="Tekstvak 116"/>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18" name="Rechte verbindingslijn 117"/>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9" name="Groep 118"/>
            <p:cNvGrpSpPr/>
            <p:nvPr/>
          </p:nvGrpSpPr>
          <p:grpSpPr>
            <a:xfrm>
              <a:off x="12767776" y="2398915"/>
              <a:ext cx="234205" cy="199508"/>
              <a:chOff x="2329415" y="4825929"/>
              <a:chExt cx="342890" cy="292096"/>
            </a:xfrm>
            <a:solidFill>
              <a:schemeClr val="bg1"/>
            </a:solidFill>
          </p:grpSpPr>
          <p:sp>
            <p:nvSpPr>
              <p:cNvPr id="120"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1"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2"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3"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4" name="2"/>
          <p:cNvGrpSpPr/>
          <p:nvPr/>
        </p:nvGrpSpPr>
        <p:grpSpPr>
          <a:xfrm>
            <a:off x="12739637" y="1720810"/>
            <a:ext cx="2568590" cy="565424"/>
            <a:chOff x="12746272" y="1719921"/>
            <a:chExt cx="2569928" cy="565718"/>
          </a:xfrm>
        </p:grpSpPr>
        <p:sp>
          <p:nvSpPr>
            <p:cNvPr id="125" name="Tekstvak 124"/>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6" name="Rechte verbindingslijn 125"/>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7" name="Groep 126"/>
            <p:cNvGrpSpPr/>
            <p:nvPr/>
          </p:nvGrpSpPr>
          <p:grpSpPr>
            <a:xfrm>
              <a:off x="12746272" y="1877210"/>
              <a:ext cx="234205" cy="234205"/>
              <a:chOff x="1300783" y="3771900"/>
              <a:chExt cx="342900" cy="342901"/>
            </a:xfrm>
            <a:solidFill>
              <a:schemeClr val="bg1"/>
            </a:solidFill>
          </p:grpSpPr>
          <p:sp>
            <p:nvSpPr>
              <p:cNvPr id="128"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9"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0" name="1"/>
          <p:cNvGrpSpPr/>
          <p:nvPr/>
        </p:nvGrpSpPr>
        <p:grpSpPr>
          <a:xfrm>
            <a:off x="12749215" y="1225180"/>
            <a:ext cx="2559012" cy="565424"/>
            <a:chOff x="12755855" y="1224032"/>
            <a:chExt cx="2560345" cy="565718"/>
          </a:xfrm>
        </p:grpSpPr>
        <p:sp>
          <p:nvSpPr>
            <p:cNvPr id="131" name="Tekstvak 130"/>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2" name="Rechte verbindingslijn 131"/>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3"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4"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4"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57" name="Picture 10" descr="http://upload.wikimedia.org/wikipedia/commons/thumb/b/b0/Microsoft_PowerPoint_2013_logo.svg/2000px-Microsoft_PowerPoint_2013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989CF2-5E79-4CEC-89FC-7E6CBB0409B7}"/>
              </a:ext>
            </a:extLst>
          </p:cNvPr>
          <p:cNvPicPr>
            <a:picLocks noChangeAspect="1"/>
          </p:cNvPicPr>
          <p:nvPr/>
        </p:nvPicPr>
        <p:blipFill>
          <a:blip r:embed="rId15"/>
          <a:stretch>
            <a:fillRect/>
          </a:stretch>
        </p:blipFill>
        <p:spPr>
          <a:xfrm>
            <a:off x="1055440" y="2060848"/>
            <a:ext cx="6682087" cy="3758674"/>
          </a:xfrm>
          <a:prstGeom prst="rect">
            <a:avLst/>
          </a:prstGeom>
        </p:spPr>
      </p:pic>
    </p:spTree>
    <p:extLst>
      <p:ext uri="{BB962C8B-B14F-4D97-AF65-F5344CB8AC3E}">
        <p14:creationId xmlns:p14="http://schemas.microsoft.com/office/powerpoint/2010/main" val="208256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4"/>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71"/>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71"/>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4"/>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70"/>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30"/>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4"/>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4"/>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5"/>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16"/>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6"/>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12"/>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37"/>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01"/>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38"/>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95"/>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39"/>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89"/>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40"/>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82"/>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41"/>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78"/>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42"/>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75"/>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43"/>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75"/>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43"/>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78"/>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42"/>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82"/>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41"/>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89"/>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40"/>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95"/>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39"/>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01"/>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38"/>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12"/>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37"/>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16"/>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6"/>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4"/>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5"/>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30"/>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4"/>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70"/>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4"/>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71"/>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71"/>
                                        </p:tgtEl>
                                        <p:attrNameLst>
                                          <p:attrName>r</p:attrName>
                                        </p:attrNameLst>
                                      </p:cBhvr>
                                    </p:animRot>
                                  </p:childTnLst>
                                </p:cTn>
                              </p:par>
                            </p:childTnLst>
                          </p:cTn>
                        </p:par>
                      </p:childTnLst>
                    </p:cTn>
                  </p:par>
                </p:childTnLst>
              </p:cTn>
              <p:nextCondLst>
                <p:cond evt="onClick" delay="0">
                  <p:tgtEl>
                    <p:spTgt spid="144"/>
                  </p:tgtEl>
                </p:cond>
              </p:nextCondLst>
            </p:seq>
          </p:childTnLst>
        </p:cTn>
      </p:par>
    </p:tnLst>
    <p:bldLst>
      <p:bldP spid="70" grpId="0" animBg="1"/>
      <p:bldP spid="70" grpId="1" animBg="1"/>
      <p:bldP spid="71" grpId="0" animBg="1"/>
      <p:bldP spid="71" grpId="1" animBg="1"/>
      <p:bldP spid="71" grpId="2" animBg="1"/>
      <p:bldP spid="71" grpId="3"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95D6-45D8-4481-A1D3-F2373AC0CE85}"/>
              </a:ext>
            </a:extLst>
          </p:cNvPr>
          <p:cNvSpPr>
            <a:spLocks noGrp="1"/>
          </p:cNvSpPr>
          <p:nvPr>
            <p:ph type="title"/>
          </p:nvPr>
        </p:nvSpPr>
        <p:spPr/>
        <p:txBody>
          <a:bodyPr/>
          <a:lstStyle/>
          <a:p>
            <a:r>
              <a:rPr lang="en-GB" dirty="0"/>
              <a:t>Q-Park images do’s</a:t>
            </a:r>
          </a:p>
        </p:txBody>
      </p:sp>
      <p:sp>
        <p:nvSpPr>
          <p:cNvPr id="79" name="Vertical Text Placeholder 78">
            <a:extLst>
              <a:ext uri="{FF2B5EF4-FFF2-40B4-BE49-F238E27FC236}">
                <a16:creationId xmlns:a16="http://schemas.microsoft.com/office/drawing/2014/main" id="{6F069257-4250-467B-8556-7B16FD564D48}"/>
              </a:ext>
            </a:extLst>
          </p:cNvPr>
          <p:cNvSpPr>
            <a:spLocks noGrp="1"/>
          </p:cNvSpPr>
          <p:nvPr>
            <p:ph type="body" orient="vert" idx="1"/>
          </p:nvPr>
        </p:nvSpPr>
        <p:spPr>
          <a:ln>
            <a:solidFill>
              <a:schemeClr val="tx1"/>
            </a:solidFill>
            <a:prstDash val="dash"/>
          </a:ln>
        </p:spPr>
        <p:txBody>
          <a:bodyPr/>
          <a:lstStyle/>
          <a:p>
            <a:r>
              <a:rPr lang="en-GB" sz="2000" dirty="0"/>
              <a:t>Detached images allowed everywhere in this type area</a:t>
            </a:r>
          </a:p>
        </p:txBody>
      </p:sp>
      <p:sp>
        <p:nvSpPr>
          <p:cNvPr id="4" name="Footer Placeholder 3">
            <a:extLst>
              <a:ext uri="{FF2B5EF4-FFF2-40B4-BE49-F238E27FC236}">
                <a16:creationId xmlns:a16="http://schemas.microsoft.com/office/drawing/2014/main" id="{84E8D7E0-3B53-49BA-AE1A-B5F868BD05F9}"/>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9440FA34-EB41-4E59-8F04-4C71E5E1D9A8}"/>
              </a:ext>
            </a:extLst>
          </p:cNvPr>
          <p:cNvSpPr>
            <a:spLocks noGrp="1"/>
          </p:cNvSpPr>
          <p:nvPr>
            <p:ph type="sldNum" sz="quarter" idx="4"/>
          </p:nvPr>
        </p:nvSpPr>
        <p:spPr/>
        <p:txBody>
          <a:bodyPr/>
          <a:lstStyle/>
          <a:p>
            <a:fld id="{CC6DC435-A09B-4F28-9A36-6DD9F30F961F}" type="slidenum">
              <a:rPr lang="en-GB" noProof="0" smtClean="0"/>
              <a:pPr/>
              <a:t>29</a:t>
            </a:fld>
            <a:endParaRPr lang="en-GB" noProof="0" dirty="0"/>
          </a:p>
        </p:txBody>
      </p:sp>
      <p:pic>
        <p:nvPicPr>
          <p:cNvPr id="6" name="Content Placeholder 4">
            <a:extLst>
              <a:ext uri="{FF2B5EF4-FFF2-40B4-BE49-F238E27FC236}">
                <a16:creationId xmlns:a16="http://schemas.microsoft.com/office/drawing/2014/main" id="{10212FAE-B9F2-4602-9A87-B314D12BB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588828" y="2132856"/>
            <a:ext cx="5014344" cy="3763706"/>
          </a:xfrm>
          <a:prstGeom prst="rect">
            <a:avLst/>
          </a:prstGeom>
          <a:noFill/>
          <a:ln w="6350">
            <a:noFill/>
            <a:miter lim="800000"/>
            <a:headEnd/>
            <a:tailEnd/>
          </a:ln>
        </p:spPr>
      </p:pic>
      <p:sp>
        <p:nvSpPr>
          <p:cNvPr id="7" name="Rechthoek 71">
            <a:extLst>
              <a:ext uri="{FF2B5EF4-FFF2-40B4-BE49-F238E27FC236}">
                <a16:creationId xmlns:a16="http://schemas.microsoft.com/office/drawing/2014/main" id="{38D33A2C-63A7-4334-B968-CEEDCAD4B878}"/>
              </a:ext>
            </a:extLst>
          </p:cNvPr>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 name="Rechthoekige driehoek 72">
            <a:extLst>
              <a:ext uri="{FF2B5EF4-FFF2-40B4-BE49-F238E27FC236}">
                <a16:creationId xmlns:a16="http://schemas.microsoft.com/office/drawing/2014/main" id="{C5B8A51F-752C-4F57-9EA2-A1B686267BFD}"/>
              </a:ext>
            </a:extLst>
          </p:cNvPr>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 name="10">
            <a:extLst>
              <a:ext uri="{FF2B5EF4-FFF2-40B4-BE49-F238E27FC236}">
                <a16:creationId xmlns:a16="http://schemas.microsoft.com/office/drawing/2014/main" id="{3B444F8E-A33E-4A17-B1C5-49490FE9E600}"/>
              </a:ext>
            </a:extLst>
          </p:cNvPr>
          <p:cNvGrpSpPr/>
          <p:nvPr/>
        </p:nvGrpSpPr>
        <p:grpSpPr>
          <a:xfrm>
            <a:off x="12759884" y="5742397"/>
            <a:ext cx="2620312" cy="565424"/>
            <a:chOff x="12766530" y="5743602"/>
            <a:chExt cx="2621677" cy="565718"/>
          </a:xfrm>
        </p:grpSpPr>
        <p:sp>
          <p:nvSpPr>
            <p:cNvPr id="10" name="Tekstvak 74">
              <a:extLst>
                <a:ext uri="{FF2B5EF4-FFF2-40B4-BE49-F238E27FC236}">
                  <a16:creationId xmlns:a16="http://schemas.microsoft.com/office/drawing/2014/main" id="{57884956-B0B8-495F-9A58-4D38A62DAEEC}"/>
                </a:ext>
              </a:extLst>
            </p:cNvPr>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1" name="Freeform 523">
              <a:extLst>
                <a:ext uri="{FF2B5EF4-FFF2-40B4-BE49-F238E27FC236}">
                  <a16:creationId xmlns:a16="http://schemas.microsoft.com/office/drawing/2014/main" id="{97BB4D3F-C647-4C04-BFA9-FF97DEEA7D42}"/>
                </a:ext>
              </a:extLst>
            </p:cNvPr>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2" name="9">
            <a:extLst>
              <a:ext uri="{FF2B5EF4-FFF2-40B4-BE49-F238E27FC236}">
                <a16:creationId xmlns:a16="http://schemas.microsoft.com/office/drawing/2014/main" id="{0445D6A8-B46E-401A-83C8-626313FB9E92}"/>
              </a:ext>
            </a:extLst>
          </p:cNvPr>
          <p:cNvGrpSpPr/>
          <p:nvPr/>
        </p:nvGrpSpPr>
        <p:grpSpPr>
          <a:xfrm>
            <a:off x="12749216" y="5246769"/>
            <a:ext cx="2559011" cy="565424"/>
            <a:chOff x="12755856" y="5247716"/>
            <a:chExt cx="2560344" cy="565718"/>
          </a:xfrm>
        </p:grpSpPr>
        <p:sp>
          <p:nvSpPr>
            <p:cNvPr id="13" name="Tekstvak 77">
              <a:extLst>
                <a:ext uri="{FF2B5EF4-FFF2-40B4-BE49-F238E27FC236}">
                  <a16:creationId xmlns:a16="http://schemas.microsoft.com/office/drawing/2014/main" id="{F4A67D70-52F9-4FD6-95AC-B1529FEDA52F}"/>
                </a:ext>
              </a:extLst>
            </p:cNvPr>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4" name="Rechte verbindingslijn 78">
              <a:extLst>
                <a:ext uri="{FF2B5EF4-FFF2-40B4-BE49-F238E27FC236}">
                  <a16:creationId xmlns:a16="http://schemas.microsoft.com/office/drawing/2014/main" id="{C23D4618-0C9A-4756-96C3-D7D97409679C}"/>
                </a:ext>
              </a:extLst>
            </p:cNvPr>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3">
              <a:extLst>
                <a:ext uri="{FF2B5EF4-FFF2-40B4-BE49-F238E27FC236}">
                  <a16:creationId xmlns:a16="http://schemas.microsoft.com/office/drawing/2014/main" id="{70944AD2-8EB1-436D-9E2D-9FAA306C21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8">
            <a:extLst>
              <a:ext uri="{FF2B5EF4-FFF2-40B4-BE49-F238E27FC236}">
                <a16:creationId xmlns:a16="http://schemas.microsoft.com/office/drawing/2014/main" id="{CEF9E898-5A7D-402C-B27C-3D0B80E944BC}"/>
              </a:ext>
            </a:extLst>
          </p:cNvPr>
          <p:cNvGrpSpPr/>
          <p:nvPr/>
        </p:nvGrpSpPr>
        <p:grpSpPr>
          <a:xfrm>
            <a:off x="12749216" y="4751138"/>
            <a:ext cx="2559011" cy="565424"/>
            <a:chOff x="12755856" y="4751827"/>
            <a:chExt cx="2560344" cy="565718"/>
          </a:xfrm>
        </p:grpSpPr>
        <p:sp>
          <p:nvSpPr>
            <p:cNvPr id="17" name="Tekstvak 81">
              <a:extLst>
                <a:ext uri="{FF2B5EF4-FFF2-40B4-BE49-F238E27FC236}">
                  <a16:creationId xmlns:a16="http://schemas.microsoft.com/office/drawing/2014/main" id="{96DD8D7E-D97F-4099-92A0-F7789410F9C4}"/>
                </a:ext>
              </a:extLst>
            </p:cNvPr>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8" name="Rechte verbindingslijn 82">
              <a:extLst>
                <a:ext uri="{FF2B5EF4-FFF2-40B4-BE49-F238E27FC236}">
                  <a16:creationId xmlns:a16="http://schemas.microsoft.com/office/drawing/2014/main" id="{2548E65D-CC60-41C0-A4FF-2CA9BB230947}"/>
                </a:ext>
              </a:extLst>
            </p:cNvPr>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 name="Groep 83">
              <a:extLst>
                <a:ext uri="{FF2B5EF4-FFF2-40B4-BE49-F238E27FC236}">
                  <a16:creationId xmlns:a16="http://schemas.microsoft.com/office/drawing/2014/main" id="{30E3C4CD-4C6C-42C3-9870-0A4F30ACA6D4}"/>
                </a:ext>
              </a:extLst>
            </p:cNvPr>
            <p:cNvGrpSpPr/>
            <p:nvPr/>
          </p:nvGrpSpPr>
          <p:grpSpPr>
            <a:xfrm>
              <a:off x="12767776" y="4960725"/>
              <a:ext cx="234205" cy="162642"/>
              <a:chOff x="4942371" y="1574806"/>
              <a:chExt cx="342899" cy="238126"/>
            </a:xfrm>
            <a:solidFill>
              <a:schemeClr val="bg1"/>
            </a:solidFill>
          </p:grpSpPr>
          <p:sp>
            <p:nvSpPr>
              <p:cNvPr id="20" name="Freeform 292">
                <a:extLst>
                  <a:ext uri="{FF2B5EF4-FFF2-40B4-BE49-F238E27FC236}">
                    <a16:creationId xmlns:a16="http://schemas.microsoft.com/office/drawing/2014/main" id="{742E76F3-81A4-4073-A7DC-5A99942904BA}"/>
                  </a:ext>
                </a:extLst>
              </p:cNvPr>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1" name="Freeform 293">
                <a:extLst>
                  <a:ext uri="{FF2B5EF4-FFF2-40B4-BE49-F238E27FC236}">
                    <a16:creationId xmlns:a16="http://schemas.microsoft.com/office/drawing/2014/main" id="{C7CD4CDB-F754-457A-9F37-6A881FD8893D}"/>
                  </a:ext>
                </a:extLst>
              </p:cNvPr>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2" name="Freeform 294">
                <a:extLst>
                  <a:ext uri="{FF2B5EF4-FFF2-40B4-BE49-F238E27FC236}">
                    <a16:creationId xmlns:a16="http://schemas.microsoft.com/office/drawing/2014/main" id="{B055B297-07A8-411B-B662-73552C505EBC}"/>
                  </a:ext>
                </a:extLst>
              </p:cNvPr>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3" name="7">
            <a:extLst>
              <a:ext uri="{FF2B5EF4-FFF2-40B4-BE49-F238E27FC236}">
                <a16:creationId xmlns:a16="http://schemas.microsoft.com/office/drawing/2014/main" id="{0356273A-95F2-4545-B615-8D7C53B30B4F}"/>
              </a:ext>
            </a:extLst>
          </p:cNvPr>
          <p:cNvGrpSpPr/>
          <p:nvPr/>
        </p:nvGrpSpPr>
        <p:grpSpPr>
          <a:xfrm>
            <a:off x="12749214" y="4255507"/>
            <a:ext cx="2559010" cy="565424"/>
            <a:chOff x="12755854" y="4255938"/>
            <a:chExt cx="2560343" cy="565718"/>
          </a:xfrm>
        </p:grpSpPr>
        <p:sp>
          <p:nvSpPr>
            <p:cNvPr id="24" name="Tekstvak 88">
              <a:extLst>
                <a:ext uri="{FF2B5EF4-FFF2-40B4-BE49-F238E27FC236}">
                  <a16:creationId xmlns:a16="http://schemas.microsoft.com/office/drawing/2014/main" id="{D27AFAF7-463B-4806-9776-EE1FB4AB51DB}"/>
                </a:ext>
              </a:extLst>
            </p:cNvPr>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5" name="Rechte verbindingslijn 89">
              <a:extLst>
                <a:ext uri="{FF2B5EF4-FFF2-40B4-BE49-F238E27FC236}">
                  <a16:creationId xmlns:a16="http://schemas.microsoft.com/office/drawing/2014/main" id="{3D0E5E08-E5FE-485F-8A99-6616D077DF1A}"/>
                </a:ext>
              </a:extLst>
            </p:cNvPr>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6" name="Groep 90">
              <a:extLst>
                <a:ext uri="{FF2B5EF4-FFF2-40B4-BE49-F238E27FC236}">
                  <a16:creationId xmlns:a16="http://schemas.microsoft.com/office/drawing/2014/main" id="{DC258A81-5982-46AC-92D8-1A199F61901D}"/>
                </a:ext>
              </a:extLst>
            </p:cNvPr>
            <p:cNvGrpSpPr/>
            <p:nvPr/>
          </p:nvGrpSpPr>
          <p:grpSpPr>
            <a:xfrm>
              <a:off x="12755854" y="4432536"/>
              <a:ext cx="234205" cy="212521"/>
              <a:chOff x="3913684" y="1538288"/>
              <a:chExt cx="342900" cy="311151"/>
            </a:xfrm>
            <a:solidFill>
              <a:schemeClr val="bg1"/>
            </a:solidFill>
          </p:grpSpPr>
          <p:sp>
            <p:nvSpPr>
              <p:cNvPr id="27" name="Freeform 285">
                <a:extLst>
                  <a:ext uri="{FF2B5EF4-FFF2-40B4-BE49-F238E27FC236}">
                    <a16:creationId xmlns:a16="http://schemas.microsoft.com/office/drawing/2014/main" id="{A71ADA11-176A-4322-92D2-9613878BB9D6}"/>
                  </a:ext>
                </a:extLst>
              </p:cNvPr>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8" name="Freeform 286">
                <a:extLst>
                  <a:ext uri="{FF2B5EF4-FFF2-40B4-BE49-F238E27FC236}">
                    <a16:creationId xmlns:a16="http://schemas.microsoft.com/office/drawing/2014/main" id="{22ACA92D-DB63-46DC-93B0-C84430B23AF5}"/>
                  </a:ext>
                </a:extLst>
              </p:cNvPr>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9" name="6">
            <a:extLst>
              <a:ext uri="{FF2B5EF4-FFF2-40B4-BE49-F238E27FC236}">
                <a16:creationId xmlns:a16="http://schemas.microsoft.com/office/drawing/2014/main" id="{7885CFA7-256D-4C21-986F-BCFEEDB0079B}"/>
              </a:ext>
            </a:extLst>
          </p:cNvPr>
          <p:cNvGrpSpPr/>
          <p:nvPr/>
        </p:nvGrpSpPr>
        <p:grpSpPr>
          <a:xfrm>
            <a:off x="12759885" y="3759876"/>
            <a:ext cx="2548335" cy="565424"/>
            <a:chOff x="12766531" y="3760049"/>
            <a:chExt cx="2549662" cy="565718"/>
          </a:xfrm>
        </p:grpSpPr>
        <p:sp>
          <p:nvSpPr>
            <p:cNvPr id="30" name="Tekstvak 94">
              <a:extLst>
                <a:ext uri="{FF2B5EF4-FFF2-40B4-BE49-F238E27FC236}">
                  <a16:creationId xmlns:a16="http://schemas.microsoft.com/office/drawing/2014/main" id="{8F164944-B1EF-457D-BDBE-61F12101AC5A}"/>
                </a:ext>
              </a:extLst>
            </p:cNvPr>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1" name="Rechte verbindingslijn 95">
              <a:extLst>
                <a:ext uri="{FF2B5EF4-FFF2-40B4-BE49-F238E27FC236}">
                  <a16:creationId xmlns:a16="http://schemas.microsoft.com/office/drawing/2014/main" id="{D3059827-861B-445E-8CB2-2D5DF50B33E9}"/>
                </a:ext>
              </a:extLst>
            </p:cNvPr>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2" name="Groep 96">
              <a:extLst>
                <a:ext uri="{FF2B5EF4-FFF2-40B4-BE49-F238E27FC236}">
                  <a16:creationId xmlns:a16="http://schemas.microsoft.com/office/drawing/2014/main" id="{620C72B7-5D52-43D9-8E02-1095D8CBF57C}"/>
                </a:ext>
              </a:extLst>
            </p:cNvPr>
            <p:cNvGrpSpPr/>
            <p:nvPr/>
          </p:nvGrpSpPr>
          <p:grpSpPr>
            <a:xfrm>
              <a:off x="12766531" y="3940650"/>
              <a:ext cx="234205" cy="187582"/>
              <a:chOff x="3173016" y="3752850"/>
              <a:chExt cx="342900" cy="274638"/>
            </a:xfrm>
            <a:solidFill>
              <a:schemeClr val="bg1"/>
            </a:solidFill>
          </p:grpSpPr>
          <p:sp>
            <p:nvSpPr>
              <p:cNvPr id="33" name="Freeform 562">
                <a:extLst>
                  <a:ext uri="{FF2B5EF4-FFF2-40B4-BE49-F238E27FC236}">
                    <a16:creationId xmlns:a16="http://schemas.microsoft.com/office/drawing/2014/main" id="{7150C5E8-B19B-4B35-8646-7E989238549A}"/>
                  </a:ext>
                </a:extLst>
              </p:cNvPr>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4" name="Freeform 563">
                <a:extLst>
                  <a:ext uri="{FF2B5EF4-FFF2-40B4-BE49-F238E27FC236}">
                    <a16:creationId xmlns:a16="http://schemas.microsoft.com/office/drawing/2014/main" id="{96D405AC-B11F-495C-8DA3-70F48A6076D3}"/>
                  </a:ext>
                </a:extLst>
              </p:cNvPr>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5" name="5">
            <a:extLst>
              <a:ext uri="{FF2B5EF4-FFF2-40B4-BE49-F238E27FC236}">
                <a16:creationId xmlns:a16="http://schemas.microsoft.com/office/drawing/2014/main" id="{D0499F61-320E-4006-A58F-1013C799BE52}"/>
              </a:ext>
            </a:extLst>
          </p:cNvPr>
          <p:cNvGrpSpPr/>
          <p:nvPr/>
        </p:nvGrpSpPr>
        <p:grpSpPr>
          <a:xfrm>
            <a:off x="12747790" y="3264246"/>
            <a:ext cx="2488465" cy="565424"/>
            <a:chOff x="12754429" y="3264160"/>
            <a:chExt cx="2489761" cy="565718"/>
          </a:xfrm>
        </p:grpSpPr>
        <p:cxnSp>
          <p:nvCxnSpPr>
            <p:cNvPr id="36" name="Rechte verbindingslijn 100">
              <a:extLst>
                <a:ext uri="{FF2B5EF4-FFF2-40B4-BE49-F238E27FC236}">
                  <a16:creationId xmlns:a16="http://schemas.microsoft.com/office/drawing/2014/main" id="{A989F841-EDC6-4698-BC47-887FAD194AC3}"/>
                </a:ext>
              </a:extLst>
            </p:cNvPr>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7" name="Groep 101">
              <a:extLst>
                <a:ext uri="{FF2B5EF4-FFF2-40B4-BE49-F238E27FC236}">
                  <a16:creationId xmlns:a16="http://schemas.microsoft.com/office/drawing/2014/main" id="{209D6FE6-CFAA-4998-9CCE-3A9DBDA95E33}"/>
                </a:ext>
              </a:extLst>
            </p:cNvPr>
            <p:cNvGrpSpPr/>
            <p:nvPr/>
          </p:nvGrpSpPr>
          <p:grpSpPr>
            <a:xfrm>
              <a:off x="12754429" y="3264160"/>
              <a:ext cx="2489761" cy="565718"/>
              <a:chOff x="12754429" y="3264160"/>
              <a:chExt cx="2489761" cy="565718"/>
            </a:xfrm>
          </p:grpSpPr>
          <p:sp>
            <p:nvSpPr>
              <p:cNvPr id="38" name="Tekstvak 102">
                <a:extLst>
                  <a:ext uri="{FF2B5EF4-FFF2-40B4-BE49-F238E27FC236}">
                    <a16:creationId xmlns:a16="http://schemas.microsoft.com/office/drawing/2014/main" id="{1672699D-150F-46D0-917F-8B8C580E8974}"/>
                  </a:ext>
                </a:extLst>
              </p:cNvPr>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39" name="Groep 103">
                <a:extLst>
                  <a:ext uri="{FF2B5EF4-FFF2-40B4-BE49-F238E27FC236}">
                    <a16:creationId xmlns:a16="http://schemas.microsoft.com/office/drawing/2014/main" id="{0253D309-8BFF-4A93-9D00-CC9F24E7FA69}"/>
                  </a:ext>
                </a:extLst>
              </p:cNvPr>
              <p:cNvGrpSpPr/>
              <p:nvPr/>
            </p:nvGrpSpPr>
            <p:grpSpPr>
              <a:xfrm>
                <a:off x="12754429" y="3443753"/>
                <a:ext cx="234205" cy="199508"/>
                <a:chOff x="10415571" y="2065610"/>
                <a:chExt cx="342900" cy="292100"/>
              </a:xfrm>
            </p:grpSpPr>
            <p:grpSp>
              <p:nvGrpSpPr>
                <p:cNvPr id="40" name="Groep 104">
                  <a:extLst>
                    <a:ext uri="{FF2B5EF4-FFF2-40B4-BE49-F238E27FC236}">
                      <a16:creationId xmlns:a16="http://schemas.microsoft.com/office/drawing/2014/main" id="{2F081E1C-C614-49FA-9E71-5D520E75DBD6}"/>
                    </a:ext>
                  </a:extLst>
                </p:cNvPr>
                <p:cNvGrpSpPr/>
                <p:nvPr/>
              </p:nvGrpSpPr>
              <p:grpSpPr>
                <a:xfrm>
                  <a:off x="10415571" y="2065610"/>
                  <a:ext cx="342900" cy="292100"/>
                  <a:chOff x="2329483" y="4826000"/>
                  <a:chExt cx="342900" cy="292100"/>
                </a:xfrm>
                <a:solidFill>
                  <a:schemeClr val="bg1"/>
                </a:solidFill>
              </p:grpSpPr>
              <p:sp>
                <p:nvSpPr>
                  <p:cNvPr id="42" name="Freeform 153">
                    <a:extLst>
                      <a:ext uri="{FF2B5EF4-FFF2-40B4-BE49-F238E27FC236}">
                        <a16:creationId xmlns:a16="http://schemas.microsoft.com/office/drawing/2014/main" id="{8F0EE8A5-4C6D-4339-B17B-6CEA1A6689BA}"/>
                      </a:ext>
                    </a:extLst>
                  </p:cNvPr>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3" name="Freeform 154">
                    <a:extLst>
                      <a:ext uri="{FF2B5EF4-FFF2-40B4-BE49-F238E27FC236}">
                        <a16:creationId xmlns:a16="http://schemas.microsoft.com/office/drawing/2014/main" id="{87EB5F33-F35F-45E0-BB24-EB6698982FCB}"/>
                      </a:ext>
                    </a:extLst>
                  </p:cNvPr>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4" name="Freeform 155">
                    <a:extLst>
                      <a:ext uri="{FF2B5EF4-FFF2-40B4-BE49-F238E27FC236}">
                        <a16:creationId xmlns:a16="http://schemas.microsoft.com/office/drawing/2014/main" id="{E49A170A-F7D0-4C64-88F0-003EC74EB537}"/>
                      </a:ext>
                    </a:extLst>
                  </p:cNvPr>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156">
                    <a:extLst>
                      <a:ext uri="{FF2B5EF4-FFF2-40B4-BE49-F238E27FC236}">
                        <a16:creationId xmlns:a16="http://schemas.microsoft.com/office/drawing/2014/main" id="{A40EB560-8326-4FB9-BA0B-85485F438643}"/>
                      </a:ext>
                    </a:extLst>
                  </p:cNvPr>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1" name="Rechte verbindingslijn 105">
                  <a:extLst>
                    <a:ext uri="{FF2B5EF4-FFF2-40B4-BE49-F238E27FC236}">
                      <a16:creationId xmlns:a16="http://schemas.microsoft.com/office/drawing/2014/main" id="{D3A64DEC-59E7-4DBE-BE6D-758F98D74D25}"/>
                    </a:ext>
                  </a:extLst>
                </p:cNvPr>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6" name="4">
            <a:extLst>
              <a:ext uri="{FF2B5EF4-FFF2-40B4-BE49-F238E27FC236}">
                <a16:creationId xmlns:a16="http://schemas.microsoft.com/office/drawing/2014/main" id="{2CAE6934-CE78-400F-8A33-6994A932BD50}"/>
              </a:ext>
            </a:extLst>
          </p:cNvPr>
          <p:cNvGrpSpPr/>
          <p:nvPr/>
        </p:nvGrpSpPr>
        <p:grpSpPr>
          <a:xfrm>
            <a:off x="12750947" y="2712072"/>
            <a:ext cx="2557281" cy="621966"/>
            <a:chOff x="12757588" y="2711699"/>
            <a:chExt cx="2558613" cy="622290"/>
          </a:xfrm>
        </p:grpSpPr>
        <p:sp>
          <p:nvSpPr>
            <p:cNvPr id="47" name="Tekstvak 111">
              <a:extLst>
                <a:ext uri="{FF2B5EF4-FFF2-40B4-BE49-F238E27FC236}">
                  <a16:creationId xmlns:a16="http://schemas.microsoft.com/office/drawing/2014/main" id="{EE53BB83-413F-437D-BE8B-B0234FB47936}"/>
                </a:ext>
              </a:extLst>
            </p:cNvPr>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48" name="Freeform 583">
              <a:extLst>
                <a:ext uri="{FF2B5EF4-FFF2-40B4-BE49-F238E27FC236}">
                  <a16:creationId xmlns:a16="http://schemas.microsoft.com/office/drawing/2014/main" id="{6C98692A-35A7-4D40-ACA0-4DD63E2BF75E}"/>
                </a:ext>
              </a:extLst>
            </p:cNvPr>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49" name="Rechte verbindingslijn 113">
              <a:extLst>
                <a:ext uri="{FF2B5EF4-FFF2-40B4-BE49-F238E27FC236}">
                  <a16:creationId xmlns:a16="http://schemas.microsoft.com/office/drawing/2014/main" id="{9B740B51-9287-4EC4-828D-62BF2AD7B8D9}"/>
                </a:ext>
              </a:extLst>
            </p:cNvPr>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0" name="3">
            <a:extLst>
              <a:ext uri="{FF2B5EF4-FFF2-40B4-BE49-F238E27FC236}">
                <a16:creationId xmlns:a16="http://schemas.microsoft.com/office/drawing/2014/main" id="{BCCFB0F1-006B-47A2-A168-A5D951F9FFD2}"/>
              </a:ext>
            </a:extLst>
          </p:cNvPr>
          <p:cNvGrpSpPr/>
          <p:nvPr/>
        </p:nvGrpSpPr>
        <p:grpSpPr>
          <a:xfrm>
            <a:off x="12754262" y="2216441"/>
            <a:ext cx="2553965" cy="565424"/>
            <a:chOff x="12760905" y="2215810"/>
            <a:chExt cx="2555295" cy="565718"/>
          </a:xfrm>
        </p:grpSpPr>
        <p:sp>
          <p:nvSpPr>
            <p:cNvPr id="51" name="Tekstvak 115">
              <a:extLst>
                <a:ext uri="{FF2B5EF4-FFF2-40B4-BE49-F238E27FC236}">
                  <a16:creationId xmlns:a16="http://schemas.microsoft.com/office/drawing/2014/main" id="{279DCFF0-5584-47D5-8EEF-FE66527F41C7}"/>
                </a:ext>
              </a:extLst>
            </p:cNvPr>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2" name="Rechte verbindingslijn 116">
              <a:extLst>
                <a:ext uri="{FF2B5EF4-FFF2-40B4-BE49-F238E27FC236}">
                  <a16:creationId xmlns:a16="http://schemas.microsoft.com/office/drawing/2014/main" id="{C52F762E-8992-41FE-9D8E-BE2F75D57BA5}"/>
                </a:ext>
              </a:extLst>
            </p:cNvPr>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3" name="Groep 117">
              <a:extLst>
                <a:ext uri="{FF2B5EF4-FFF2-40B4-BE49-F238E27FC236}">
                  <a16:creationId xmlns:a16="http://schemas.microsoft.com/office/drawing/2014/main" id="{0F6109A1-C808-4EFB-BBFC-E7B7542166BB}"/>
                </a:ext>
              </a:extLst>
            </p:cNvPr>
            <p:cNvGrpSpPr/>
            <p:nvPr/>
          </p:nvGrpSpPr>
          <p:grpSpPr>
            <a:xfrm>
              <a:off x="12767776" y="2398915"/>
              <a:ext cx="234205" cy="199508"/>
              <a:chOff x="2329415" y="4825929"/>
              <a:chExt cx="342890" cy="292096"/>
            </a:xfrm>
            <a:solidFill>
              <a:schemeClr val="bg1"/>
            </a:solidFill>
          </p:grpSpPr>
          <p:sp>
            <p:nvSpPr>
              <p:cNvPr id="54" name="Freeform 153">
                <a:extLst>
                  <a:ext uri="{FF2B5EF4-FFF2-40B4-BE49-F238E27FC236}">
                    <a16:creationId xmlns:a16="http://schemas.microsoft.com/office/drawing/2014/main" id="{A1E0F02F-F572-4B21-9F86-80D66D8B2ED5}"/>
                  </a:ext>
                </a:extLst>
              </p:cNvPr>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5" name="Freeform 154">
                <a:extLst>
                  <a:ext uri="{FF2B5EF4-FFF2-40B4-BE49-F238E27FC236}">
                    <a16:creationId xmlns:a16="http://schemas.microsoft.com/office/drawing/2014/main" id="{E2C644E6-52D7-40BA-BB08-B16450895FA3}"/>
                  </a:ext>
                </a:extLst>
              </p:cNvPr>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6" name="Freeform 155">
                <a:extLst>
                  <a:ext uri="{FF2B5EF4-FFF2-40B4-BE49-F238E27FC236}">
                    <a16:creationId xmlns:a16="http://schemas.microsoft.com/office/drawing/2014/main" id="{FE86A934-7A76-44DF-BE92-03BB60184BB8}"/>
                  </a:ext>
                </a:extLst>
              </p:cNvPr>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156">
                <a:extLst>
                  <a:ext uri="{FF2B5EF4-FFF2-40B4-BE49-F238E27FC236}">
                    <a16:creationId xmlns:a16="http://schemas.microsoft.com/office/drawing/2014/main" id="{3212B66F-A562-49F6-A4EA-27FDB455FB51}"/>
                  </a:ext>
                </a:extLst>
              </p:cNvPr>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2">
            <a:extLst>
              <a:ext uri="{FF2B5EF4-FFF2-40B4-BE49-F238E27FC236}">
                <a16:creationId xmlns:a16="http://schemas.microsoft.com/office/drawing/2014/main" id="{BD21B523-9F37-4294-868F-8976F152569D}"/>
              </a:ext>
            </a:extLst>
          </p:cNvPr>
          <p:cNvGrpSpPr/>
          <p:nvPr/>
        </p:nvGrpSpPr>
        <p:grpSpPr>
          <a:xfrm>
            <a:off x="12739637" y="1720810"/>
            <a:ext cx="2568590" cy="565424"/>
            <a:chOff x="12746272" y="1719921"/>
            <a:chExt cx="2569928" cy="565718"/>
          </a:xfrm>
        </p:grpSpPr>
        <p:sp>
          <p:nvSpPr>
            <p:cNvPr id="59" name="Tekstvak 123">
              <a:extLst>
                <a:ext uri="{FF2B5EF4-FFF2-40B4-BE49-F238E27FC236}">
                  <a16:creationId xmlns:a16="http://schemas.microsoft.com/office/drawing/2014/main" id="{AE8AB40E-C8A2-4F43-953A-09CEBCCFD786}"/>
                </a:ext>
              </a:extLst>
            </p:cNvPr>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0" name="Rechte verbindingslijn 124">
              <a:extLst>
                <a:ext uri="{FF2B5EF4-FFF2-40B4-BE49-F238E27FC236}">
                  <a16:creationId xmlns:a16="http://schemas.microsoft.com/office/drawing/2014/main" id="{EBC84C0E-2191-4948-AE4C-7115E45E0BBF}"/>
                </a:ext>
              </a:extLst>
            </p:cNvPr>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125">
              <a:extLst>
                <a:ext uri="{FF2B5EF4-FFF2-40B4-BE49-F238E27FC236}">
                  <a16:creationId xmlns:a16="http://schemas.microsoft.com/office/drawing/2014/main" id="{87AA531B-609D-423F-8CEA-50BFAB1F4CEB}"/>
                </a:ext>
              </a:extLst>
            </p:cNvPr>
            <p:cNvGrpSpPr/>
            <p:nvPr/>
          </p:nvGrpSpPr>
          <p:grpSpPr>
            <a:xfrm>
              <a:off x="12746272" y="1877210"/>
              <a:ext cx="234205" cy="234205"/>
              <a:chOff x="1300783" y="3771900"/>
              <a:chExt cx="342900" cy="342901"/>
            </a:xfrm>
            <a:solidFill>
              <a:schemeClr val="bg1"/>
            </a:solidFill>
          </p:grpSpPr>
          <p:sp>
            <p:nvSpPr>
              <p:cNvPr id="62" name="Freeform 125">
                <a:extLst>
                  <a:ext uri="{FF2B5EF4-FFF2-40B4-BE49-F238E27FC236}">
                    <a16:creationId xmlns:a16="http://schemas.microsoft.com/office/drawing/2014/main" id="{730ABED4-E2A4-424B-8627-852C8E9C0EBF}"/>
                  </a:ext>
                </a:extLst>
              </p:cNvPr>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26">
                <a:extLst>
                  <a:ext uri="{FF2B5EF4-FFF2-40B4-BE49-F238E27FC236}">
                    <a16:creationId xmlns:a16="http://schemas.microsoft.com/office/drawing/2014/main" id="{69CDF346-3641-4EE5-8CAF-C96B18B925BB}"/>
                  </a:ext>
                </a:extLst>
              </p:cNvPr>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4" name="1">
            <a:extLst>
              <a:ext uri="{FF2B5EF4-FFF2-40B4-BE49-F238E27FC236}">
                <a16:creationId xmlns:a16="http://schemas.microsoft.com/office/drawing/2014/main" id="{39BABFE7-3FB4-478D-9A67-66C22DB25B0F}"/>
              </a:ext>
            </a:extLst>
          </p:cNvPr>
          <p:cNvGrpSpPr/>
          <p:nvPr/>
        </p:nvGrpSpPr>
        <p:grpSpPr>
          <a:xfrm>
            <a:off x="12749215" y="1225180"/>
            <a:ext cx="2559012" cy="565424"/>
            <a:chOff x="12755855" y="1224032"/>
            <a:chExt cx="2560345" cy="565718"/>
          </a:xfrm>
        </p:grpSpPr>
        <p:sp>
          <p:nvSpPr>
            <p:cNvPr id="65" name="Tekstvak 129">
              <a:extLst>
                <a:ext uri="{FF2B5EF4-FFF2-40B4-BE49-F238E27FC236}">
                  <a16:creationId xmlns:a16="http://schemas.microsoft.com/office/drawing/2014/main" id="{2336585F-2423-4B5D-AFB9-8F30FE9D18B0}"/>
                </a:ext>
              </a:extLst>
            </p:cNvPr>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66" name="Rechte verbindingslijn 130">
              <a:extLst>
                <a:ext uri="{FF2B5EF4-FFF2-40B4-BE49-F238E27FC236}">
                  <a16:creationId xmlns:a16="http://schemas.microsoft.com/office/drawing/2014/main" id="{A8783F36-B59E-49CC-9F87-57D3BD031EBE}"/>
                </a:ext>
              </a:extLst>
            </p:cNvPr>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7" name="Freeform 312">
              <a:extLst>
                <a:ext uri="{FF2B5EF4-FFF2-40B4-BE49-F238E27FC236}">
                  <a16:creationId xmlns:a16="http://schemas.microsoft.com/office/drawing/2014/main" id="{9911BDCF-9B88-494C-A1ED-850A656C6562}"/>
                </a:ext>
              </a:extLst>
            </p:cNvPr>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68" name="hyper 1">
            <a:hlinkClick r:id="rId5" action="ppaction://hlinksldjump"/>
            <a:extLst>
              <a:ext uri="{FF2B5EF4-FFF2-40B4-BE49-F238E27FC236}">
                <a16:creationId xmlns:a16="http://schemas.microsoft.com/office/drawing/2014/main" id="{5E2AAD99-8753-4AC4-948D-B8B8DB67942B}"/>
              </a:ext>
            </a:extLst>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9" name="hyper 2">
            <a:hlinkClick r:id="rId6" action="ppaction://hlinksldjump"/>
            <a:extLst>
              <a:ext uri="{FF2B5EF4-FFF2-40B4-BE49-F238E27FC236}">
                <a16:creationId xmlns:a16="http://schemas.microsoft.com/office/drawing/2014/main" id="{5875DF55-9588-4158-910C-5B2EDF7A2469}"/>
              </a:ext>
            </a:extLst>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0" name="hyper 3">
            <a:hlinkClick r:id="rId7" action="ppaction://hlinksldjump"/>
            <a:extLst>
              <a:ext uri="{FF2B5EF4-FFF2-40B4-BE49-F238E27FC236}">
                <a16:creationId xmlns:a16="http://schemas.microsoft.com/office/drawing/2014/main" id="{92C42A07-C476-422E-A29E-1A399841B24B}"/>
              </a:ext>
            </a:extLst>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hyper 4">
            <a:hlinkClick r:id="rId7" action="ppaction://hlinksldjump"/>
            <a:extLst>
              <a:ext uri="{FF2B5EF4-FFF2-40B4-BE49-F238E27FC236}">
                <a16:creationId xmlns:a16="http://schemas.microsoft.com/office/drawing/2014/main" id="{B1EDCF47-53F6-4B85-9756-FB19D296B408}"/>
              </a:ext>
            </a:extLst>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2" name="hyper 5">
            <a:hlinkClick r:id="rId8" action="ppaction://hlinksldjump"/>
            <a:extLst>
              <a:ext uri="{FF2B5EF4-FFF2-40B4-BE49-F238E27FC236}">
                <a16:creationId xmlns:a16="http://schemas.microsoft.com/office/drawing/2014/main" id="{C26A0AA8-A324-4AE9-BC91-BE7FBF16D77B}"/>
              </a:ext>
            </a:extLst>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6">
            <a:hlinkClick r:id="rId9" action="ppaction://hlinksldjump"/>
            <a:extLst>
              <a:ext uri="{FF2B5EF4-FFF2-40B4-BE49-F238E27FC236}">
                <a16:creationId xmlns:a16="http://schemas.microsoft.com/office/drawing/2014/main" id="{91228105-0656-43D5-AA70-B45C18F0F866}"/>
              </a:ext>
            </a:extLst>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7">
            <a:hlinkClick r:id="rId10" action="ppaction://hlinksldjump"/>
            <a:extLst>
              <a:ext uri="{FF2B5EF4-FFF2-40B4-BE49-F238E27FC236}">
                <a16:creationId xmlns:a16="http://schemas.microsoft.com/office/drawing/2014/main" id="{90D64DDA-E18C-482E-92FF-21F23E1255F6}"/>
              </a:ext>
            </a:extLst>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8">
            <a:hlinkClick r:id="rId11" action="ppaction://hlinksldjump"/>
            <a:extLst>
              <a:ext uri="{FF2B5EF4-FFF2-40B4-BE49-F238E27FC236}">
                <a16:creationId xmlns:a16="http://schemas.microsoft.com/office/drawing/2014/main" id="{CFDA8917-F45F-4D62-9072-398811256943}"/>
              </a:ext>
            </a:extLst>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9">
            <a:hlinkClick r:id="rId12" action="ppaction://hlinksldjump"/>
            <a:extLst>
              <a:ext uri="{FF2B5EF4-FFF2-40B4-BE49-F238E27FC236}">
                <a16:creationId xmlns:a16="http://schemas.microsoft.com/office/drawing/2014/main" id="{1BA5F98D-E689-453B-B475-C5900DD00CBF}"/>
              </a:ext>
            </a:extLst>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10">
            <a:hlinkClick r:id="" action="ppaction://noaction"/>
            <a:extLst>
              <a:ext uri="{FF2B5EF4-FFF2-40B4-BE49-F238E27FC236}">
                <a16:creationId xmlns:a16="http://schemas.microsoft.com/office/drawing/2014/main" id="{6BAFBCAE-7378-478C-9735-D3213F1472AB}"/>
              </a:ext>
            </a:extLst>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OPEN/SLUIT">
            <a:extLst>
              <a:ext uri="{FF2B5EF4-FFF2-40B4-BE49-F238E27FC236}">
                <a16:creationId xmlns:a16="http://schemas.microsoft.com/office/drawing/2014/main" id="{7DA63240-FE54-4F95-B563-D710FF89A7EF}"/>
              </a:ext>
            </a:extLst>
          </p:cNvPr>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0399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8"/>
                    </p:tgtEl>
                  </p:cond>
                </p:stCondLst>
                <p:endSync evt="end" delay="0">
                  <p:rtn val="all"/>
                </p:endSync>
                <p:childTnLst>
                  <p:par>
                    <p:cTn id="9" fill="hold">
                      <p:stCondLst>
                        <p:cond delay="0"/>
                      </p:stCondLst>
                      <p:childTnLst>
                        <p:par>
                          <p:cTn id="10" fill="hold">
                            <p:stCondLst>
                              <p:cond delay="0"/>
                            </p:stCondLst>
                            <p:childTnLst>
                              <p:par>
                                <p:cTn id="11" presetID="8" presetClass="emph" presetSubtype="0" accel="50000" decel="50000" fill="hold" grpId="0" nodeType="withEffect">
                                  <p:stCondLst>
                                    <p:cond delay="0"/>
                                  </p:stCondLst>
                                  <p:childTnLst>
                                    <p:animRot by="-10800000">
                                      <p:cBhvr>
                                        <p:cTn id="12" dur="1000" fill="hold"/>
                                        <p:tgtEl>
                                          <p:spTgt spid="8"/>
                                        </p:tgtEl>
                                        <p:attrNameLst>
                                          <p:attrName>r</p:attrName>
                                        </p:attrNameLst>
                                      </p:cBhvr>
                                    </p:animRot>
                                  </p:childTnLst>
                                </p:cTn>
                              </p:par>
                              <p:par>
                                <p:cTn id="13" presetID="35" presetClass="path" presetSubtype="0" decel="100000" fill="hold" grpId="1" nodeType="withEffect">
                                  <p:stCondLst>
                                    <p:cond delay="0"/>
                                  </p:stCondLst>
                                  <p:childTnLst>
                                    <p:animMotion origin="layout" path="M -1.57491E-7 3.33333E-6 L -0.23519 3.33333E-6 " pathEditMode="relative" rAng="0" ptsTypes="AA">
                                      <p:cBhvr>
                                        <p:cTn id="14" dur="1000" fill="hold"/>
                                        <p:tgtEl>
                                          <p:spTgt spid="8"/>
                                        </p:tgtEl>
                                        <p:attrNameLst>
                                          <p:attrName>ppt_x</p:attrName>
                                          <p:attrName>ppt_y</p:attrName>
                                        </p:attrNameLst>
                                      </p:cBhvr>
                                      <p:rCtr x="-11766" y="0"/>
                                    </p:animMotion>
                                  </p:childTnLst>
                                </p:cTn>
                              </p:par>
                              <p:par>
                                <p:cTn id="15" presetID="35" presetClass="path" presetSubtype="0" decel="100000" fill="hold" grpId="0" nodeType="withEffect">
                                  <p:stCondLst>
                                    <p:cond delay="0"/>
                                  </p:stCondLst>
                                  <p:childTnLst>
                                    <p:animMotion origin="layout" path="M -1.57491E-7 3.33333E-6 L -0.23519 3.33333E-6 " pathEditMode="relative" rAng="0" ptsTypes="AA">
                                      <p:cBhvr>
                                        <p:cTn id="16" dur="1000" fill="hold"/>
                                        <p:tgtEl>
                                          <p:spTgt spid="78"/>
                                        </p:tgtEl>
                                        <p:attrNameLst>
                                          <p:attrName>ppt_x</p:attrName>
                                          <p:attrName>ppt_y</p:attrName>
                                        </p:attrNameLst>
                                      </p:cBhvr>
                                      <p:rCtr x="-11766" y="0"/>
                                    </p:animMotion>
                                  </p:childTnLst>
                                </p:cTn>
                              </p:par>
                              <p:par>
                                <p:cTn id="17" presetID="35" presetClass="path" presetSubtype="0" decel="100000" fill="hold" grpId="0" nodeType="withEffect">
                                  <p:stCondLst>
                                    <p:cond delay="0"/>
                                  </p:stCondLst>
                                  <p:childTnLst>
                                    <p:animMotion origin="layout" path="M 1.6851E-6 -1.48148E-6 L -0.25153 -1.48148E-6 " pathEditMode="relative" rAng="0" ptsTypes="AA">
                                      <p:cBhvr>
                                        <p:cTn id="18" dur="1000" fill="hold"/>
                                        <p:tgtEl>
                                          <p:spTgt spid="7"/>
                                        </p:tgtEl>
                                        <p:attrNameLst>
                                          <p:attrName>ppt_x</p:attrName>
                                          <p:attrName>ppt_y</p:attrName>
                                        </p:attrNameLst>
                                      </p:cBhvr>
                                      <p:rCtr x="-12583" y="0"/>
                                    </p:animMotion>
                                  </p:childTnLst>
                                </p:cTn>
                              </p:par>
                              <p:par>
                                <p:cTn id="19" presetID="35" presetClass="path" presetSubtype="0" decel="100000" fill="hold" nodeType="withEffect">
                                  <p:stCondLst>
                                    <p:cond delay="100"/>
                                  </p:stCondLst>
                                  <p:childTnLst>
                                    <p:animMotion origin="layout" path="M 1.6851E-6 -1.48148E-6 L -0.25153 -1.48148E-6 " pathEditMode="relative" rAng="0" ptsTypes="AA">
                                      <p:cBhvr>
                                        <p:cTn id="20" dur="1000" fill="hold"/>
                                        <p:tgtEl>
                                          <p:spTgt spid="64"/>
                                        </p:tgtEl>
                                        <p:attrNameLst>
                                          <p:attrName>ppt_x</p:attrName>
                                          <p:attrName>ppt_y</p:attrName>
                                        </p:attrNameLst>
                                      </p:cBhvr>
                                      <p:rCtr x="-12583" y="0"/>
                                    </p:animMotion>
                                  </p:childTnLst>
                                </p:cTn>
                              </p:par>
                              <p:par>
                                <p:cTn id="21" presetID="35" presetClass="path" presetSubtype="0" decel="100000" fill="hold" grpId="0" nodeType="withEffect">
                                  <p:stCondLst>
                                    <p:cond delay="100"/>
                                  </p:stCondLst>
                                  <p:childTnLst>
                                    <p:animMotion origin="layout" path="M 1.6851E-6 -1.48148E-6 L -0.25153 -1.48148E-6 " pathEditMode="relative" rAng="0" ptsTypes="AA">
                                      <p:cBhvr>
                                        <p:cTn id="22" dur="1000" fill="hold"/>
                                        <p:tgtEl>
                                          <p:spTgt spid="68"/>
                                        </p:tgtEl>
                                        <p:attrNameLst>
                                          <p:attrName>ppt_x</p:attrName>
                                          <p:attrName>ppt_y</p:attrName>
                                        </p:attrNameLst>
                                      </p:cBhvr>
                                      <p:rCtr x="-12583" y="0"/>
                                    </p:animMotion>
                                  </p:childTnLst>
                                </p:cTn>
                              </p:par>
                              <p:par>
                                <p:cTn id="23" presetID="35" presetClass="path" presetSubtype="0" decel="100000" fill="hold" nodeType="withEffect">
                                  <p:stCondLst>
                                    <p:cond delay="200"/>
                                  </p:stCondLst>
                                  <p:childTnLst>
                                    <p:animMotion origin="layout" path="M 1.6851E-6 -1.48148E-6 L -0.25153 -1.48148E-6 " pathEditMode="relative" rAng="0" ptsTypes="AA">
                                      <p:cBhvr>
                                        <p:cTn id="24" dur="1000" fill="hold"/>
                                        <p:tgtEl>
                                          <p:spTgt spid="58"/>
                                        </p:tgtEl>
                                        <p:attrNameLst>
                                          <p:attrName>ppt_x</p:attrName>
                                          <p:attrName>ppt_y</p:attrName>
                                        </p:attrNameLst>
                                      </p:cBhvr>
                                      <p:rCtr x="-12583" y="0"/>
                                    </p:animMotion>
                                  </p:childTnLst>
                                </p:cTn>
                              </p:par>
                              <p:par>
                                <p:cTn id="25" presetID="35" presetClass="path" presetSubtype="0" decel="100000" fill="hold" grpId="0" nodeType="withEffect">
                                  <p:stCondLst>
                                    <p:cond delay="200"/>
                                  </p:stCondLst>
                                  <p:childTnLst>
                                    <p:animMotion origin="layout" path="M 1.6851E-6 -1.48148E-6 L -0.25153 -1.48148E-6 " pathEditMode="relative" rAng="0" ptsTypes="AA">
                                      <p:cBhvr>
                                        <p:cTn id="26" dur="1000" fill="hold"/>
                                        <p:tgtEl>
                                          <p:spTgt spid="69"/>
                                        </p:tgtEl>
                                        <p:attrNameLst>
                                          <p:attrName>ppt_x</p:attrName>
                                          <p:attrName>ppt_y</p:attrName>
                                        </p:attrNameLst>
                                      </p:cBhvr>
                                      <p:rCtr x="-12583" y="0"/>
                                    </p:animMotion>
                                  </p:childTnLst>
                                </p:cTn>
                              </p:par>
                              <p:par>
                                <p:cTn id="27" presetID="35" presetClass="path" presetSubtype="0" decel="100000" fill="hold" nodeType="withEffect">
                                  <p:stCondLst>
                                    <p:cond delay="300"/>
                                  </p:stCondLst>
                                  <p:childTnLst>
                                    <p:animMotion origin="layout" path="M 1.6851E-6 -1.48148E-6 L -0.25153 -1.48148E-6 " pathEditMode="relative" rAng="0" ptsTypes="AA">
                                      <p:cBhvr>
                                        <p:cTn id="28" dur="1000" fill="hold"/>
                                        <p:tgtEl>
                                          <p:spTgt spid="50"/>
                                        </p:tgtEl>
                                        <p:attrNameLst>
                                          <p:attrName>ppt_x</p:attrName>
                                          <p:attrName>ppt_y</p:attrName>
                                        </p:attrNameLst>
                                      </p:cBhvr>
                                      <p:rCtr x="-12583" y="0"/>
                                    </p:animMotion>
                                  </p:childTnLst>
                                </p:cTn>
                              </p:par>
                              <p:par>
                                <p:cTn id="29" presetID="35" presetClass="path" presetSubtype="0" decel="100000" fill="hold" grpId="0" nodeType="withEffect">
                                  <p:stCondLst>
                                    <p:cond delay="300"/>
                                  </p:stCondLst>
                                  <p:childTnLst>
                                    <p:animMotion origin="layout" path="M 1.6851E-6 -1.48148E-6 L -0.25153 -1.48148E-6 " pathEditMode="relative" rAng="0" ptsTypes="AA">
                                      <p:cBhvr>
                                        <p:cTn id="30" dur="1000" fill="hold"/>
                                        <p:tgtEl>
                                          <p:spTgt spid="70"/>
                                        </p:tgtEl>
                                        <p:attrNameLst>
                                          <p:attrName>ppt_x</p:attrName>
                                          <p:attrName>ppt_y</p:attrName>
                                        </p:attrNameLst>
                                      </p:cBhvr>
                                      <p:rCtr x="-12583" y="0"/>
                                    </p:animMotion>
                                  </p:childTnLst>
                                </p:cTn>
                              </p:par>
                              <p:par>
                                <p:cTn id="31" presetID="35" presetClass="path" presetSubtype="0" decel="100000" fill="hold" nodeType="withEffect">
                                  <p:stCondLst>
                                    <p:cond delay="400"/>
                                  </p:stCondLst>
                                  <p:childTnLst>
                                    <p:animMotion origin="layout" path="M 1.6851E-6 -1.48148E-6 L -0.25153 -1.48148E-6 " pathEditMode="relative" rAng="0" ptsTypes="AA">
                                      <p:cBhvr>
                                        <p:cTn id="32" dur="1000" fill="hold"/>
                                        <p:tgtEl>
                                          <p:spTgt spid="46"/>
                                        </p:tgtEl>
                                        <p:attrNameLst>
                                          <p:attrName>ppt_x</p:attrName>
                                          <p:attrName>ppt_y</p:attrName>
                                        </p:attrNameLst>
                                      </p:cBhvr>
                                      <p:rCtr x="-12583" y="0"/>
                                    </p:animMotion>
                                  </p:childTnLst>
                                </p:cTn>
                              </p:par>
                              <p:par>
                                <p:cTn id="33" presetID="35" presetClass="path" presetSubtype="0" decel="100000" fill="hold" grpId="0" nodeType="withEffect">
                                  <p:stCondLst>
                                    <p:cond delay="400"/>
                                  </p:stCondLst>
                                  <p:childTnLst>
                                    <p:animMotion origin="layout" path="M 1.6851E-6 -1.48148E-6 L -0.25153 -1.48148E-6 " pathEditMode="relative" rAng="0" ptsTypes="AA">
                                      <p:cBhvr>
                                        <p:cTn id="34" dur="1000" fill="hold"/>
                                        <p:tgtEl>
                                          <p:spTgt spid="71"/>
                                        </p:tgtEl>
                                        <p:attrNameLst>
                                          <p:attrName>ppt_x</p:attrName>
                                          <p:attrName>ppt_y</p:attrName>
                                        </p:attrNameLst>
                                      </p:cBhvr>
                                      <p:rCtr x="-12583" y="0"/>
                                    </p:animMotion>
                                  </p:childTnLst>
                                </p:cTn>
                              </p:par>
                              <p:par>
                                <p:cTn id="35" presetID="35" presetClass="path" presetSubtype="0" decel="100000" fill="hold" nodeType="withEffect">
                                  <p:stCondLst>
                                    <p:cond delay="500"/>
                                  </p:stCondLst>
                                  <p:childTnLst>
                                    <p:animMotion origin="layout" path="M 1.6851E-6 -1.48148E-6 L -0.25153 -1.48148E-6 " pathEditMode="relative" rAng="0" ptsTypes="AA">
                                      <p:cBhvr>
                                        <p:cTn id="36" dur="1000" fill="hold"/>
                                        <p:tgtEl>
                                          <p:spTgt spid="35"/>
                                        </p:tgtEl>
                                        <p:attrNameLst>
                                          <p:attrName>ppt_x</p:attrName>
                                          <p:attrName>ppt_y</p:attrName>
                                        </p:attrNameLst>
                                      </p:cBhvr>
                                      <p:rCtr x="-12583" y="0"/>
                                    </p:animMotion>
                                  </p:childTnLst>
                                </p:cTn>
                              </p:par>
                              <p:par>
                                <p:cTn id="37" presetID="35" presetClass="path" presetSubtype="0" decel="100000" fill="hold" grpId="0" nodeType="withEffect">
                                  <p:stCondLst>
                                    <p:cond delay="500"/>
                                  </p:stCondLst>
                                  <p:childTnLst>
                                    <p:animMotion origin="layout" path="M 1.6851E-6 -1.48148E-6 L -0.25153 -1.48148E-6 " pathEditMode="relative" rAng="0" ptsTypes="AA">
                                      <p:cBhvr>
                                        <p:cTn id="38" dur="1000" fill="hold"/>
                                        <p:tgtEl>
                                          <p:spTgt spid="72"/>
                                        </p:tgtEl>
                                        <p:attrNameLst>
                                          <p:attrName>ppt_x</p:attrName>
                                          <p:attrName>ppt_y</p:attrName>
                                        </p:attrNameLst>
                                      </p:cBhvr>
                                      <p:rCtr x="-12583" y="0"/>
                                    </p:animMotion>
                                  </p:childTnLst>
                                </p:cTn>
                              </p:par>
                              <p:par>
                                <p:cTn id="39" presetID="35" presetClass="path" presetSubtype="0" decel="100000" fill="hold" nodeType="withEffect">
                                  <p:stCondLst>
                                    <p:cond delay="600"/>
                                  </p:stCondLst>
                                  <p:childTnLst>
                                    <p:animMotion origin="layout" path="M 1.6851E-6 -1.48148E-6 L -0.25153 -1.48148E-6 " pathEditMode="relative" rAng="0" ptsTypes="AA">
                                      <p:cBhvr>
                                        <p:cTn id="40" dur="1000" fill="hold"/>
                                        <p:tgtEl>
                                          <p:spTgt spid="29"/>
                                        </p:tgtEl>
                                        <p:attrNameLst>
                                          <p:attrName>ppt_x</p:attrName>
                                          <p:attrName>ppt_y</p:attrName>
                                        </p:attrNameLst>
                                      </p:cBhvr>
                                      <p:rCtr x="-12583" y="0"/>
                                    </p:animMotion>
                                  </p:childTnLst>
                                </p:cTn>
                              </p:par>
                              <p:par>
                                <p:cTn id="41" presetID="35" presetClass="path" presetSubtype="0" decel="100000" fill="hold" grpId="0" nodeType="withEffect">
                                  <p:stCondLst>
                                    <p:cond delay="600"/>
                                  </p:stCondLst>
                                  <p:childTnLst>
                                    <p:animMotion origin="layout" path="M 1.6851E-6 -1.48148E-6 L -0.25153 -1.48148E-6 " pathEditMode="relative" rAng="0" ptsTypes="AA">
                                      <p:cBhvr>
                                        <p:cTn id="42" dur="1000" fill="hold"/>
                                        <p:tgtEl>
                                          <p:spTgt spid="73"/>
                                        </p:tgtEl>
                                        <p:attrNameLst>
                                          <p:attrName>ppt_x</p:attrName>
                                          <p:attrName>ppt_y</p:attrName>
                                        </p:attrNameLst>
                                      </p:cBhvr>
                                      <p:rCtr x="-12583" y="0"/>
                                    </p:animMotion>
                                  </p:childTnLst>
                                </p:cTn>
                              </p:par>
                              <p:par>
                                <p:cTn id="43" presetID="35" presetClass="path" presetSubtype="0" decel="100000" fill="hold" nodeType="withEffect">
                                  <p:stCondLst>
                                    <p:cond delay="700"/>
                                  </p:stCondLst>
                                  <p:childTnLst>
                                    <p:animMotion origin="layout" path="M 1.6851E-6 -1.48148E-6 L -0.25153 -1.48148E-6 " pathEditMode="relative" rAng="0" ptsTypes="AA">
                                      <p:cBhvr>
                                        <p:cTn id="44" dur="1000" fill="hold"/>
                                        <p:tgtEl>
                                          <p:spTgt spid="23"/>
                                        </p:tgtEl>
                                        <p:attrNameLst>
                                          <p:attrName>ppt_x</p:attrName>
                                          <p:attrName>ppt_y</p:attrName>
                                        </p:attrNameLst>
                                      </p:cBhvr>
                                      <p:rCtr x="-12583" y="0"/>
                                    </p:animMotion>
                                  </p:childTnLst>
                                </p:cTn>
                              </p:par>
                              <p:par>
                                <p:cTn id="45" presetID="35" presetClass="path" presetSubtype="0" decel="100000" fill="hold" grpId="0" nodeType="withEffect">
                                  <p:stCondLst>
                                    <p:cond delay="700"/>
                                  </p:stCondLst>
                                  <p:childTnLst>
                                    <p:animMotion origin="layout" path="M 1.6851E-6 -1.48148E-6 L -0.25153 -1.48148E-6 " pathEditMode="relative" rAng="0" ptsTypes="AA">
                                      <p:cBhvr>
                                        <p:cTn id="46" dur="1000" fill="hold"/>
                                        <p:tgtEl>
                                          <p:spTgt spid="74"/>
                                        </p:tgtEl>
                                        <p:attrNameLst>
                                          <p:attrName>ppt_x</p:attrName>
                                          <p:attrName>ppt_y</p:attrName>
                                        </p:attrNameLst>
                                      </p:cBhvr>
                                      <p:rCtr x="-12583" y="0"/>
                                    </p:animMotion>
                                  </p:childTnLst>
                                </p:cTn>
                              </p:par>
                              <p:par>
                                <p:cTn id="47" presetID="35" presetClass="path" presetSubtype="0" decel="100000" fill="hold" nodeType="withEffect">
                                  <p:stCondLst>
                                    <p:cond delay="800"/>
                                  </p:stCondLst>
                                  <p:childTnLst>
                                    <p:animMotion origin="layout" path="M 1.6851E-6 -1.48148E-6 L -0.25153 -1.48148E-6 " pathEditMode="relative" rAng="0" ptsTypes="AA">
                                      <p:cBhvr>
                                        <p:cTn id="48" dur="1000" fill="hold"/>
                                        <p:tgtEl>
                                          <p:spTgt spid="16"/>
                                        </p:tgtEl>
                                        <p:attrNameLst>
                                          <p:attrName>ppt_x</p:attrName>
                                          <p:attrName>ppt_y</p:attrName>
                                        </p:attrNameLst>
                                      </p:cBhvr>
                                      <p:rCtr x="-12583" y="0"/>
                                    </p:animMotion>
                                  </p:childTnLst>
                                </p:cTn>
                              </p:par>
                              <p:par>
                                <p:cTn id="49" presetID="35" presetClass="path" presetSubtype="0" decel="100000" fill="hold" grpId="0" nodeType="withEffect">
                                  <p:stCondLst>
                                    <p:cond delay="800"/>
                                  </p:stCondLst>
                                  <p:childTnLst>
                                    <p:animMotion origin="layout" path="M 1.6851E-6 -1.48148E-6 L -0.25153 -1.48148E-6 " pathEditMode="relative" rAng="0" ptsTypes="AA">
                                      <p:cBhvr>
                                        <p:cTn id="50" dur="1000" fill="hold"/>
                                        <p:tgtEl>
                                          <p:spTgt spid="75"/>
                                        </p:tgtEl>
                                        <p:attrNameLst>
                                          <p:attrName>ppt_x</p:attrName>
                                          <p:attrName>ppt_y</p:attrName>
                                        </p:attrNameLst>
                                      </p:cBhvr>
                                      <p:rCtr x="-12583" y="0"/>
                                    </p:animMotion>
                                  </p:childTnLst>
                                </p:cTn>
                              </p:par>
                              <p:par>
                                <p:cTn id="51" presetID="35" presetClass="path" presetSubtype="0" decel="100000" fill="hold" nodeType="withEffect">
                                  <p:stCondLst>
                                    <p:cond delay="900"/>
                                  </p:stCondLst>
                                  <p:childTnLst>
                                    <p:animMotion origin="layout" path="M 1.6851E-6 -1.48148E-6 L -0.25153 -1.48148E-6 " pathEditMode="relative" rAng="0" ptsTypes="AA">
                                      <p:cBhvr>
                                        <p:cTn id="52" dur="1000" fill="hold"/>
                                        <p:tgtEl>
                                          <p:spTgt spid="12"/>
                                        </p:tgtEl>
                                        <p:attrNameLst>
                                          <p:attrName>ppt_x</p:attrName>
                                          <p:attrName>ppt_y</p:attrName>
                                        </p:attrNameLst>
                                      </p:cBhvr>
                                      <p:rCtr x="-12583" y="0"/>
                                    </p:animMotion>
                                  </p:childTnLst>
                                </p:cTn>
                              </p:par>
                              <p:par>
                                <p:cTn id="53" presetID="35" presetClass="path" presetSubtype="0" decel="100000" fill="hold" grpId="0" nodeType="withEffect">
                                  <p:stCondLst>
                                    <p:cond delay="900"/>
                                  </p:stCondLst>
                                  <p:childTnLst>
                                    <p:animMotion origin="layout" path="M 1.6851E-6 -1.48148E-6 L -0.25153 -1.48148E-6 " pathEditMode="relative" rAng="0" ptsTypes="AA">
                                      <p:cBhvr>
                                        <p:cTn id="54" dur="1000" fill="hold"/>
                                        <p:tgtEl>
                                          <p:spTgt spid="76"/>
                                        </p:tgtEl>
                                        <p:attrNameLst>
                                          <p:attrName>ppt_x</p:attrName>
                                          <p:attrName>ppt_y</p:attrName>
                                        </p:attrNameLst>
                                      </p:cBhvr>
                                      <p:rCtr x="-12583" y="0"/>
                                    </p:animMotion>
                                  </p:childTnLst>
                                </p:cTn>
                              </p:par>
                              <p:par>
                                <p:cTn id="55" presetID="35" presetClass="path" presetSubtype="0" decel="100000" fill="hold" nodeType="withEffect">
                                  <p:stCondLst>
                                    <p:cond delay="1000"/>
                                  </p:stCondLst>
                                  <p:childTnLst>
                                    <p:animMotion origin="layout" path="M 1.6851E-6 -1.48148E-6 L -0.25153 -1.48148E-6 " pathEditMode="relative" rAng="0" ptsTypes="AA">
                                      <p:cBhvr>
                                        <p:cTn id="56" dur="1000" fill="hold"/>
                                        <p:tgtEl>
                                          <p:spTgt spid="9"/>
                                        </p:tgtEl>
                                        <p:attrNameLst>
                                          <p:attrName>ppt_x</p:attrName>
                                          <p:attrName>ppt_y</p:attrName>
                                        </p:attrNameLst>
                                      </p:cBhvr>
                                      <p:rCtr x="-12583" y="0"/>
                                    </p:animMotion>
                                  </p:childTnLst>
                                </p:cTn>
                              </p:par>
                              <p:par>
                                <p:cTn id="57" presetID="35" presetClass="path" presetSubtype="0" decel="100000" fill="hold" grpId="0" nodeType="withEffect">
                                  <p:stCondLst>
                                    <p:cond delay="1000"/>
                                  </p:stCondLst>
                                  <p:childTnLst>
                                    <p:animMotion origin="layout" path="M 1.6851E-6 -1.48148E-6 L -0.25153 -1.48148E-6 " pathEditMode="relative" rAng="0" ptsTypes="AA">
                                      <p:cBhvr>
                                        <p:cTn id="58" dur="1000" fill="hold"/>
                                        <p:tgtEl>
                                          <p:spTgt spid="77"/>
                                        </p:tgtEl>
                                        <p:attrNameLst>
                                          <p:attrName>ppt_x</p:attrName>
                                          <p:attrName>ppt_y</p:attrName>
                                        </p:attrNameLst>
                                      </p:cBhvr>
                                      <p:rCtr x="-12583"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100000" fill="hold" nodeType="clickEffect">
                                  <p:stCondLst>
                                    <p:cond delay="0"/>
                                  </p:stCondLst>
                                  <p:childTnLst>
                                    <p:animMotion origin="layout" path="M -0.25169 -3.7037E-6 L -4.32587E-6 -3.7037E-6 " pathEditMode="relative" rAng="0" ptsTypes="AA">
                                      <p:cBhvr>
                                        <p:cTn id="62" dur="1000" fill="hold"/>
                                        <p:tgtEl>
                                          <p:spTgt spid="9"/>
                                        </p:tgtEl>
                                        <p:attrNameLst>
                                          <p:attrName>ppt_x</p:attrName>
                                          <p:attrName>ppt_y</p:attrName>
                                        </p:attrNameLst>
                                      </p:cBhvr>
                                      <p:rCtr x="12585" y="0"/>
                                    </p:animMotion>
                                  </p:childTnLst>
                                </p:cTn>
                              </p:par>
                              <p:par>
                                <p:cTn id="63" presetID="63" presetClass="path" presetSubtype="0" accel="100000" fill="hold" grpId="1" nodeType="withEffect">
                                  <p:stCondLst>
                                    <p:cond delay="0"/>
                                  </p:stCondLst>
                                  <p:childTnLst>
                                    <p:animMotion origin="layout" path="M -0.2517 -1.85185E-6 L -0.00027 -1.85185E-6 " pathEditMode="relative" rAng="0" ptsTypes="AA">
                                      <p:cBhvr>
                                        <p:cTn id="64" dur="1000" fill="hold"/>
                                        <p:tgtEl>
                                          <p:spTgt spid="77"/>
                                        </p:tgtEl>
                                        <p:attrNameLst>
                                          <p:attrName>ppt_x</p:attrName>
                                          <p:attrName>ppt_y</p:attrName>
                                        </p:attrNameLst>
                                      </p:cBhvr>
                                      <p:rCtr x="12572" y="0"/>
                                    </p:animMotion>
                                  </p:childTnLst>
                                </p:cTn>
                              </p:par>
                              <p:par>
                                <p:cTn id="65" presetID="63" presetClass="path" presetSubtype="0" accel="100000" fill="hold" nodeType="withEffect">
                                  <p:stCondLst>
                                    <p:cond delay="100"/>
                                  </p:stCondLst>
                                  <p:childTnLst>
                                    <p:animMotion origin="layout" path="M -0.25169 -3.7037E-6 L -4.32587E-6 -3.7037E-6 " pathEditMode="relative" rAng="0" ptsTypes="AA">
                                      <p:cBhvr>
                                        <p:cTn id="66" dur="1000" fill="hold"/>
                                        <p:tgtEl>
                                          <p:spTgt spid="12"/>
                                        </p:tgtEl>
                                        <p:attrNameLst>
                                          <p:attrName>ppt_x</p:attrName>
                                          <p:attrName>ppt_y</p:attrName>
                                        </p:attrNameLst>
                                      </p:cBhvr>
                                      <p:rCtr x="12585" y="0"/>
                                    </p:animMotion>
                                  </p:childTnLst>
                                </p:cTn>
                              </p:par>
                              <p:par>
                                <p:cTn id="67" presetID="63" presetClass="path" presetSubtype="0" accel="100000" fill="hold" grpId="1" nodeType="withEffect">
                                  <p:stCondLst>
                                    <p:cond delay="100"/>
                                  </p:stCondLst>
                                  <p:childTnLst>
                                    <p:animMotion origin="layout" path="M -0.2517 -1.85185E-6 L -0.00027 -1.85185E-6 " pathEditMode="relative" rAng="0" ptsTypes="AA">
                                      <p:cBhvr>
                                        <p:cTn id="68" dur="1000" fill="hold"/>
                                        <p:tgtEl>
                                          <p:spTgt spid="76"/>
                                        </p:tgtEl>
                                        <p:attrNameLst>
                                          <p:attrName>ppt_x</p:attrName>
                                          <p:attrName>ppt_y</p:attrName>
                                        </p:attrNameLst>
                                      </p:cBhvr>
                                      <p:rCtr x="12572" y="0"/>
                                    </p:animMotion>
                                  </p:childTnLst>
                                </p:cTn>
                              </p:par>
                              <p:par>
                                <p:cTn id="69" presetID="63" presetClass="path" presetSubtype="0" accel="100000" fill="hold" nodeType="withEffect">
                                  <p:stCondLst>
                                    <p:cond delay="200"/>
                                  </p:stCondLst>
                                  <p:childTnLst>
                                    <p:animMotion origin="layout" path="M -0.25169 -3.7037E-6 L -4.32587E-6 -3.7037E-6 " pathEditMode="relative" rAng="0" ptsTypes="AA">
                                      <p:cBhvr>
                                        <p:cTn id="70" dur="1000" fill="hold"/>
                                        <p:tgtEl>
                                          <p:spTgt spid="16"/>
                                        </p:tgtEl>
                                        <p:attrNameLst>
                                          <p:attrName>ppt_x</p:attrName>
                                          <p:attrName>ppt_y</p:attrName>
                                        </p:attrNameLst>
                                      </p:cBhvr>
                                      <p:rCtr x="12585" y="0"/>
                                    </p:animMotion>
                                  </p:childTnLst>
                                </p:cTn>
                              </p:par>
                              <p:par>
                                <p:cTn id="71" presetID="63" presetClass="path" presetSubtype="0" accel="100000" fill="hold" grpId="1" nodeType="withEffect">
                                  <p:stCondLst>
                                    <p:cond delay="200"/>
                                  </p:stCondLst>
                                  <p:childTnLst>
                                    <p:animMotion origin="layout" path="M -0.2517 -1.85185E-6 L -0.00027 -1.85185E-6 " pathEditMode="relative" rAng="0" ptsTypes="AA">
                                      <p:cBhvr>
                                        <p:cTn id="72" dur="1000" fill="hold"/>
                                        <p:tgtEl>
                                          <p:spTgt spid="75"/>
                                        </p:tgtEl>
                                        <p:attrNameLst>
                                          <p:attrName>ppt_x</p:attrName>
                                          <p:attrName>ppt_y</p:attrName>
                                        </p:attrNameLst>
                                      </p:cBhvr>
                                      <p:rCtr x="12572" y="0"/>
                                    </p:animMotion>
                                  </p:childTnLst>
                                </p:cTn>
                              </p:par>
                              <p:par>
                                <p:cTn id="73" presetID="63" presetClass="path" presetSubtype="0" accel="100000" fill="hold" nodeType="withEffect">
                                  <p:stCondLst>
                                    <p:cond delay="300"/>
                                  </p:stCondLst>
                                  <p:childTnLst>
                                    <p:animMotion origin="layout" path="M -0.25169 -3.7037E-6 L -4.32587E-6 -3.7037E-6 " pathEditMode="relative" rAng="0" ptsTypes="AA">
                                      <p:cBhvr>
                                        <p:cTn id="74" dur="1000" fill="hold"/>
                                        <p:tgtEl>
                                          <p:spTgt spid="23"/>
                                        </p:tgtEl>
                                        <p:attrNameLst>
                                          <p:attrName>ppt_x</p:attrName>
                                          <p:attrName>ppt_y</p:attrName>
                                        </p:attrNameLst>
                                      </p:cBhvr>
                                      <p:rCtr x="12585" y="0"/>
                                    </p:animMotion>
                                  </p:childTnLst>
                                </p:cTn>
                              </p:par>
                              <p:par>
                                <p:cTn id="75" presetID="63" presetClass="path" presetSubtype="0" accel="100000" fill="hold" grpId="1" nodeType="withEffect">
                                  <p:stCondLst>
                                    <p:cond delay="300"/>
                                  </p:stCondLst>
                                  <p:childTnLst>
                                    <p:animMotion origin="layout" path="M -0.2517 -1.85185E-6 L -0.00027 -1.85185E-6 " pathEditMode="relative" rAng="0" ptsTypes="AA">
                                      <p:cBhvr>
                                        <p:cTn id="76" dur="1000" fill="hold"/>
                                        <p:tgtEl>
                                          <p:spTgt spid="74"/>
                                        </p:tgtEl>
                                        <p:attrNameLst>
                                          <p:attrName>ppt_x</p:attrName>
                                          <p:attrName>ppt_y</p:attrName>
                                        </p:attrNameLst>
                                      </p:cBhvr>
                                      <p:rCtr x="12572" y="0"/>
                                    </p:animMotion>
                                  </p:childTnLst>
                                </p:cTn>
                              </p:par>
                              <p:par>
                                <p:cTn id="77" presetID="63" presetClass="path" presetSubtype="0" accel="100000" fill="hold" nodeType="withEffect">
                                  <p:stCondLst>
                                    <p:cond delay="400"/>
                                  </p:stCondLst>
                                  <p:childTnLst>
                                    <p:animMotion origin="layout" path="M -0.25169 -3.7037E-6 L -4.32587E-6 -3.7037E-6 " pathEditMode="relative" rAng="0" ptsTypes="AA">
                                      <p:cBhvr>
                                        <p:cTn id="78" dur="1000" fill="hold"/>
                                        <p:tgtEl>
                                          <p:spTgt spid="29"/>
                                        </p:tgtEl>
                                        <p:attrNameLst>
                                          <p:attrName>ppt_x</p:attrName>
                                          <p:attrName>ppt_y</p:attrName>
                                        </p:attrNameLst>
                                      </p:cBhvr>
                                      <p:rCtr x="12585" y="0"/>
                                    </p:animMotion>
                                  </p:childTnLst>
                                </p:cTn>
                              </p:par>
                              <p:par>
                                <p:cTn id="79" presetID="63" presetClass="path" presetSubtype="0" accel="100000" fill="hold" grpId="1" nodeType="withEffect">
                                  <p:stCondLst>
                                    <p:cond delay="400"/>
                                  </p:stCondLst>
                                  <p:childTnLst>
                                    <p:animMotion origin="layout" path="M -0.2517 -1.85185E-6 L -0.00027 -1.85185E-6 " pathEditMode="relative" rAng="0" ptsTypes="AA">
                                      <p:cBhvr>
                                        <p:cTn id="80" dur="1000" fill="hold"/>
                                        <p:tgtEl>
                                          <p:spTgt spid="73"/>
                                        </p:tgtEl>
                                        <p:attrNameLst>
                                          <p:attrName>ppt_x</p:attrName>
                                          <p:attrName>ppt_y</p:attrName>
                                        </p:attrNameLst>
                                      </p:cBhvr>
                                      <p:rCtr x="12572" y="0"/>
                                    </p:animMotion>
                                  </p:childTnLst>
                                </p:cTn>
                              </p:par>
                              <p:par>
                                <p:cTn id="81" presetID="63" presetClass="path" presetSubtype="0" accel="100000" fill="hold" nodeType="withEffect">
                                  <p:stCondLst>
                                    <p:cond delay="500"/>
                                  </p:stCondLst>
                                  <p:childTnLst>
                                    <p:animMotion origin="layout" path="M -0.25169 -3.7037E-6 L -4.32587E-6 -3.7037E-6 " pathEditMode="relative" rAng="0" ptsTypes="AA">
                                      <p:cBhvr>
                                        <p:cTn id="82" dur="1000" fill="hold"/>
                                        <p:tgtEl>
                                          <p:spTgt spid="35"/>
                                        </p:tgtEl>
                                        <p:attrNameLst>
                                          <p:attrName>ppt_x</p:attrName>
                                          <p:attrName>ppt_y</p:attrName>
                                        </p:attrNameLst>
                                      </p:cBhvr>
                                      <p:rCtr x="12585" y="0"/>
                                    </p:animMotion>
                                  </p:childTnLst>
                                </p:cTn>
                              </p:par>
                              <p:par>
                                <p:cTn id="83" presetID="63" presetClass="path" presetSubtype="0" accel="100000" fill="hold" grpId="1" nodeType="withEffect">
                                  <p:stCondLst>
                                    <p:cond delay="500"/>
                                  </p:stCondLst>
                                  <p:childTnLst>
                                    <p:animMotion origin="layout" path="M -0.25169 -4.07407E-6 L 0.00117 -4.07407E-6 " pathEditMode="relative" rAng="0" ptsTypes="AA">
                                      <p:cBhvr>
                                        <p:cTn id="84" dur="1000" fill="hold"/>
                                        <p:tgtEl>
                                          <p:spTgt spid="72"/>
                                        </p:tgtEl>
                                        <p:attrNameLst>
                                          <p:attrName>ppt_x</p:attrName>
                                          <p:attrName>ppt_y</p:attrName>
                                        </p:attrNameLst>
                                      </p:cBhvr>
                                      <p:rCtr x="12637" y="0"/>
                                    </p:animMotion>
                                  </p:childTnLst>
                                </p:cTn>
                              </p:par>
                              <p:par>
                                <p:cTn id="85" presetID="63" presetClass="path" presetSubtype="0" accel="100000" fill="hold" nodeType="withEffect">
                                  <p:stCondLst>
                                    <p:cond delay="600"/>
                                  </p:stCondLst>
                                  <p:childTnLst>
                                    <p:animMotion origin="layout" path="M -0.25169 -3.7037E-6 L -4.32587E-6 -3.7037E-6 " pathEditMode="relative" rAng="0" ptsTypes="AA">
                                      <p:cBhvr>
                                        <p:cTn id="86" dur="1000" fill="hold"/>
                                        <p:tgtEl>
                                          <p:spTgt spid="46"/>
                                        </p:tgtEl>
                                        <p:attrNameLst>
                                          <p:attrName>ppt_x</p:attrName>
                                          <p:attrName>ppt_y</p:attrName>
                                        </p:attrNameLst>
                                      </p:cBhvr>
                                      <p:rCtr x="12585" y="0"/>
                                    </p:animMotion>
                                  </p:childTnLst>
                                </p:cTn>
                              </p:par>
                              <p:par>
                                <p:cTn id="87" presetID="63" presetClass="path" presetSubtype="0" accel="100000" fill="hold" grpId="1" nodeType="withEffect">
                                  <p:stCondLst>
                                    <p:cond delay="600"/>
                                  </p:stCondLst>
                                  <p:childTnLst>
                                    <p:animMotion origin="layout" path="M -0.25169 -7.40741E-7 L 0.00144 -7.40741E-7 " pathEditMode="relative" rAng="0" ptsTypes="AA">
                                      <p:cBhvr>
                                        <p:cTn id="88" dur="1000" fill="hold"/>
                                        <p:tgtEl>
                                          <p:spTgt spid="71"/>
                                        </p:tgtEl>
                                        <p:attrNameLst>
                                          <p:attrName>ppt_x</p:attrName>
                                          <p:attrName>ppt_y</p:attrName>
                                        </p:attrNameLst>
                                      </p:cBhvr>
                                      <p:rCtr x="12650" y="0"/>
                                    </p:animMotion>
                                  </p:childTnLst>
                                </p:cTn>
                              </p:par>
                              <p:par>
                                <p:cTn id="89" presetID="63" presetClass="path" presetSubtype="0" accel="100000" fill="hold" nodeType="withEffect">
                                  <p:stCondLst>
                                    <p:cond delay="700"/>
                                  </p:stCondLst>
                                  <p:childTnLst>
                                    <p:animMotion origin="layout" path="M -0.25169 -3.7037E-6 L -4.32587E-6 -3.7037E-6 " pathEditMode="relative" rAng="0" ptsTypes="AA">
                                      <p:cBhvr>
                                        <p:cTn id="90" dur="1000" fill="hold"/>
                                        <p:tgtEl>
                                          <p:spTgt spid="50"/>
                                        </p:tgtEl>
                                        <p:attrNameLst>
                                          <p:attrName>ppt_x</p:attrName>
                                          <p:attrName>ppt_y</p:attrName>
                                        </p:attrNameLst>
                                      </p:cBhvr>
                                      <p:rCtr x="12585" y="0"/>
                                    </p:animMotion>
                                  </p:childTnLst>
                                </p:cTn>
                              </p:par>
                              <p:par>
                                <p:cTn id="91" presetID="63" presetClass="path" presetSubtype="0" accel="100000" fill="hold" grpId="1" nodeType="withEffect">
                                  <p:stCondLst>
                                    <p:cond delay="700"/>
                                  </p:stCondLst>
                                  <p:childTnLst>
                                    <p:animMotion origin="layout" path="M -0.25169 4.07407E-6 L 0.00065 4.07407E-6 " pathEditMode="relative" rAng="0" ptsTypes="AA">
                                      <p:cBhvr>
                                        <p:cTn id="92" dur="1000" fill="hold"/>
                                        <p:tgtEl>
                                          <p:spTgt spid="70"/>
                                        </p:tgtEl>
                                        <p:attrNameLst>
                                          <p:attrName>ppt_x</p:attrName>
                                          <p:attrName>ppt_y</p:attrName>
                                        </p:attrNameLst>
                                      </p:cBhvr>
                                      <p:rCtr x="12611" y="0"/>
                                    </p:animMotion>
                                  </p:childTnLst>
                                </p:cTn>
                              </p:par>
                              <p:par>
                                <p:cTn id="93" presetID="63" presetClass="path" presetSubtype="0" accel="100000" fill="hold" nodeType="withEffect">
                                  <p:stCondLst>
                                    <p:cond delay="800"/>
                                  </p:stCondLst>
                                  <p:childTnLst>
                                    <p:animMotion origin="layout" path="M -0.25169 -3.7037E-6 L -4.32587E-6 -3.7037E-6 " pathEditMode="relative" rAng="0" ptsTypes="AA">
                                      <p:cBhvr>
                                        <p:cTn id="94" dur="1000" fill="hold"/>
                                        <p:tgtEl>
                                          <p:spTgt spid="58"/>
                                        </p:tgtEl>
                                        <p:attrNameLst>
                                          <p:attrName>ppt_x</p:attrName>
                                          <p:attrName>ppt_y</p:attrName>
                                        </p:attrNameLst>
                                      </p:cBhvr>
                                      <p:rCtr x="12585" y="0"/>
                                    </p:animMotion>
                                  </p:childTnLst>
                                </p:cTn>
                              </p:par>
                              <p:par>
                                <p:cTn id="95" presetID="63" presetClass="path" presetSubtype="0" accel="100000" fill="hold" grpId="1" nodeType="withEffect">
                                  <p:stCondLst>
                                    <p:cond delay="800"/>
                                  </p:stCondLst>
                                  <p:childTnLst>
                                    <p:animMotion origin="layout" path="M -0.25169 -2.96296E-6 L -0.00052 -2.96296E-6 " pathEditMode="relative" rAng="0" ptsTypes="AA">
                                      <p:cBhvr>
                                        <p:cTn id="96" dur="1000" fill="hold"/>
                                        <p:tgtEl>
                                          <p:spTgt spid="69"/>
                                        </p:tgtEl>
                                        <p:attrNameLst>
                                          <p:attrName>ppt_x</p:attrName>
                                          <p:attrName>ppt_y</p:attrName>
                                        </p:attrNameLst>
                                      </p:cBhvr>
                                      <p:rCtr x="12559" y="0"/>
                                    </p:animMotion>
                                  </p:childTnLst>
                                </p:cTn>
                              </p:par>
                              <p:par>
                                <p:cTn id="97" presetID="63" presetClass="path" presetSubtype="0" accel="100000" fill="hold" nodeType="withEffect">
                                  <p:stCondLst>
                                    <p:cond delay="900"/>
                                  </p:stCondLst>
                                  <p:childTnLst>
                                    <p:animMotion origin="layout" path="M -0.25169 -3.7037E-6 L -4.32587E-6 -3.7037E-6 " pathEditMode="relative" rAng="0" ptsTypes="AA">
                                      <p:cBhvr>
                                        <p:cTn id="98" dur="1000" fill="hold"/>
                                        <p:tgtEl>
                                          <p:spTgt spid="64"/>
                                        </p:tgtEl>
                                        <p:attrNameLst>
                                          <p:attrName>ppt_x</p:attrName>
                                          <p:attrName>ppt_y</p:attrName>
                                        </p:attrNameLst>
                                      </p:cBhvr>
                                      <p:rCtr x="12585" y="0"/>
                                    </p:animMotion>
                                  </p:childTnLst>
                                </p:cTn>
                              </p:par>
                              <p:par>
                                <p:cTn id="99" presetID="63" presetClass="path" presetSubtype="0" accel="100000" fill="hold" grpId="1" nodeType="withEffect">
                                  <p:stCondLst>
                                    <p:cond delay="900"/>
                                  </p:stCondLst>
                                  <p:childTnLst>
                                    <p:animMotion origin="layout" path="M -0.25169 -3.7037E-6 L -4.32587E-6 -3.7037E-6 " pathEditMode="relative" rAng="0" ptsTypes="AA">
                                      <p:cBhvr>
                                        <p:cTn id="100" dur="1000" fill="hold"/>
                                        <p:tgtEl>
                                          <p:spTgt spid="68"/>
                                        </p:tgtEl>
                                        <p:attrNameLst>
                                          <p:attrName>ppt_x</p:attrName>
                                          <p:attrName>ppt_y</p:attrName>
                                        </p:attrNameLst>
                                      </p:cBhvr>
                                      <p:rCtr x="12585" y="0"/>
                                    </p:animMotion>
                                  </p:childTnLst>
                                </p:cTn>
                              </p:par>
                              <p:par>
                                <p:cTn id="101" presetID="63" presetClass="path" presetSubtype="0" accel="100000" fill="hold" grpId="1" nodeType="withEffect">
                                  <p:stCondLst>
                                    <p:cond delay="900"/>
                                  </p:stCondLst>
                                  <p:childTnLst>
                                    <p:animMotion origin="layout" path="M -0.2517 -1.48148E-6 L 3.96668E-6 -1.48148E-6 " pathEditMode="relative" rAng="0" ptsTypes="AA">
                                      <p:cBhvr>
                                        <p:cTn id="102" dur="1000" fill="hold"/>
                                        <p:tgtEl>
                                          <p:spTgt spid="7"/>
                                        </p:tgtEl>
                                        <p:attrNameLst>
                                          <p:attrName>ppt_x</p:attrName>
                                          <p:attrName>ppt_y</p:attrName>
                                        </p:attrNameLst>
                                      </p:cBhvr>
                                      <p:rCtr x="12585" y="0"/>
                                    </p:animMotion>
                                  </p:childTnLst>
                                </p:cTn>
                              </p:par>
                              <p:par>
                                <p:cTn id="103" presetID="63" presetClass="path" presetSubtype="0" accel="100000" fill="hold" grpId="1" nodeType="withEffect">
                                  <p:stCondLst>
                                    <p:cond delay="900"/>
                                  </p:stCondLst>
                                  <p:childTnLst>
                                    <p:animMotion origin="layout" path="M -0.23477 -0.00023 L -0.00442 -0.00023 " pathEditMode="relative" rAng="0" ptsTypes="AA">
                                      <p:cBhvr>
                                        <p:cTn id="104" dur="1000" fill="hold"/>
                                        <p:tgtEl>
                                          <p:spTgt spid="78"/>
                                        </p:tgtEl>
                                        <p:attrNameLst>
                                          <p:attrName>ppt_x</p:attrName>
                                          <p:attrName>ppt_y</p:attrName>
                                        </p:attrNameLst>
                                      </p:cBhvr>
                                      <p:rCtr x="11517" y="0"/>
                                    </p:animMotion>
                                  </p:childTnLst>
                                </p:cTn>
                              </p:par>
                              <p:par>
                                <p:cTn id="105" presetID="63" presetClass="path" presetSubtype="0" accel="100000" fill="hold" grpId="2" nodeType="withEffect">
                                  <p:stCondLst>
                                    <p:cond delay="900"/>
                                  </p:stCondLst>
                                  <p:childTnLst>
                                    <p:animMotion origin="layout" path="M -0.23516 3.33333E-6 L 0.00078 3.33333E-6 " pathEditMode="relative" rAng="0" ptsTypes="AA">
                                      <p:cBhvr>
                                        <p:cTn id="106" dur="1000" fill="hold"/>
                                        <p:tgtEl>
                                          <p:spTgt spid="8"/>
                                        </p:tgtEl>
                                        <p:attrNameLst>
                                          <p:attrName>ppt_x</p:attrName>
                                          <p:attrName>ppt_y</p:attrName>
                                        </p:attrNameLst>
                                      </p:cBhvr>
                                      <p:rCtr x="11791" y="0"/>
                                    </p:animMotion>
                                  </p:childTnLst>
                                </p:cTn>
                              </p:par>
                              <p:par>
                                <p:cTn id="107" presetID="8" presetClass="emph" presetSubtype="0" accel="50000" decel="50000" fill="hold" grpId="3" nodeType="withEffect">
                                  <p:stCondLst>
                                    <p:cond delay="900"/>
                                  </p:stCondLst>
                                  <p:childTnLst>
                                    <p:animRot by="10800000">
                                      <p:cBhvr>
                                        <p:cTn id="108" dur="1000" fill="hold"/>
                                        <p:tgtEl>
                                          <p:spTgt spid="8"/>
                                        </p:tgtEl>
                                        <p:attrNameLst>
                                          <p:attrName>r</p:attrName>
                                        </p:attrNameLst>
                                      </p:cBhvr>
                                    </p:animRot>
                                  </p:childTnLst>
                                </p:cTn>
                              </p:par>
                            </p:childTnLst>
                          </p:cTn>
                        </p:par>
                      </p:childTnLst>
                    </p:cTn>
                  </p:par>
                </p:childTnLst>
              </p:cTn>
              <p:nextCondLst>
                <p:cond evt="onClick" delay="0">
                  <p:tgtEl>
                    <p:spTgt spid="78"/>
                  </p:tgtEl>
                </p:cond>
              </p:nextCondLst>
            </p:seq>
          </p:childTnLst>
        </p:cTn>
      </p:par>
    </p:tnLst>
    <p:bldLst>
      <p:bldP spid="7" grpId="0" animBg="1"/>
      <p:bldP spid="7" grpId="1" animBg="1"/>
      <p:bldP spid="8" grpId="0" animBg="1"/>
      <p:bldP spid="8" grpId="1" animBg="1"/>
      <p:bldP spid="8" grpId="2" animBg="1"/>
      <p:bldP spid="8" grpId="3"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About branding</a:t>
            </a:r>
          </a:p>
        </p:txBody>
      </p:sp>
      <p:pic>
        <p:nvPicPr>
          <p:cNvPr id="26" name="Content Placeholder 25" descr="A picture containing nature, rain&#10;&#10;Description automatically generated">
            <a:extLst>
              <a:ext uri="{FF2B5EF4-FFF2-40B4-BE49-F238E27FC236}">
                <a16:creationId xmlns:a16="http://schemas.microsoft.com/office/drawing/2014/main" id="{0808F6D0-8F11-4610-B704-6D68EACA188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716655" y="1174952"/>
            <a:ext cx="11047615" cy="5108171"/>
          </a:xfrm>
        </p:spPr>
      </p:pic>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3</a:t>
            </a:fld>
            <a:endParaRPr lang="en-GB" dirty="0"/>
          </a:p>
        </p:txBody>
      </p:sp>
      <p:sp>
        <p:nvSpPr>
          <p:cNvPr id="15" name="Rechthoek 1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 name="Rechthoekige driehoek 1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77" name="10"/>
          <p:cNvGrpSpPr/>
          <p:nvPr/>
        </p:nvGrpSpPr>
        <p:grpSpPr>
          <a:xfrm>
            <a:off x="12759884" y="5742397"/>
            <a:ext cx="2620312" cy="565424"/>
            <a:chOff x="12766530" y="5743602"/>
            <a:chExt cx="2621677" cy="565718"/>
          </a:xfrm>
        </p:grpSpPr>
        <p:sp>
          <p:nvSpPr>
            <p:cNvPr id="109" name="Tekstvak 10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6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78" name="9"/>
          <p:cNvGrpSpPr/>
          <p:nvPr/>
        </p:nvGrpSpPr>
        <p:grpSpPr>
          <a:xfrm>
            <a:off x="12749216" y="5246769"/>
            <a:ext cx="2559011" cy="565424"/>
            <a:chOff x="12755856" y="5247716"/>
            <a:chExt cx="2560344" cy="565718"/>
          </a:xfrm>
        </p:grpSpPr>
        <p:sp>
          <p:nvSpPr>
            <p:cNvPr id="131" name="Tekstvak 13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29" name="Rechte verbindingslijn 12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9" name="8"/>
          <p:cNvGrpSpPr/>
          <p:nvPr/>
        </p:nvGrpSpPr>
        <p:grpSpPr>
          <a:xfrm>
            <a:off x="12749216" y="4751138"/>
            <a:ext cx="2559011" cy="565424"/>
            <a:chOff x="12755856" y="4751827"/>
            <a:chExt cx="2560344" cy="565718"/>
          </a:xfrm>
        </p:grpSpPr>
        <p:sp>
          <p:nvSpPr>
            <p:cNvPr id="138" name="Tekstvak 137"/>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36" name="Rechte verbindingslijn 13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8" name="Groep 147"/>
            <p:cNvGrpSpPr/>
            <p:nvPr/>
          </p:nvGrpSpPr>
          <p:grpSpPr>
            <a:xfrm>
              <a:off x="12767776" y="4960725"/>
              <a:ext cx="234205" cy="162642"/>
              <a:chOff x="4942371" y="1574806"/>
              <a:chExt cx="342899" cy="238126"/>
            </a:xfrm>
            <a:solidFill>
              <a:schemeClr val="bg1"/>
            </a:solidFill>
          </p:grpSpPr>
          <p:sp>
            <p:nvSpPr>
              <p:cNvPr id="14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0" name="7"/>
          <p:cNvGrpSpPr/>
          <p:nvPr/>
        </p:nvGrpSpPr>
        <p:grpSpPr>
          <a:xfrm>
            <a:off x="12749214" y="4255507"/>
            <a:ext cx="2559010" cy="565424"/>
            <a:chOff x="12755854" y="4255938"/>
            <a:chExt cx="2560343" cy="565718"/>
          </a:xfrm>
        </p:grpSpPr>
        <p:sp>
          <p:nvSpPr>
            <p:cNvPr id="105" name="Tekstvak 104"/>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03" name="Rechte verbindingslijn 10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2" name="Groep 151"/>
            <p:cNvGrpSpPr/>
            <p:nvPr/>
          </p:nvGrpSpPr>
          <p:grpSpPr>
            <a:xfrm>
              <a:off x="12755854" y="4432536"/>
              <a:ext cx="234205" cy="212521"/>
              <a:chOff x="3913684" y="1538288"/>
              <a:chExt cx="342900" cy="311151"/>
            </a:xfrm>
            <a:solidFill>
              <a:schemeClr val="bg1"/>
            </a:solidFill>
          </p:grpSpPr>
          <p:sp>
            <p:nvSpPr>
              <p:cNvPr id="153"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4"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1" name="6"/>
          <p:cNvGrpSpPr/>
          <p:nvPr/>
        </p:nvGrpSpPr>
        <p:grpSpPr>
          <a:xfrm>
            <a:off x="12759885" y="3759876"/>
            <a:ext cx="2548335" cy="565424"/>
            <a:chOff x="12766531" y="3760049"/>
            <a:chExt cx="2549662" cy="565718"/>
          </a:xfrm>
        </p:grpSpPr>
        <p:sp>
          <p:nvSpPr>
            <p:cNvPr id="100" name="Tekstvak 9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8" name="Rechte verbindingslijn 97"/>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4" name="Groep 163"/>
            <p:cNvGrpSpPr/>
            <p:nvPr/>
          </p:nvGrpSpPr>
          <p:grpSpPr>
            <a:xfrm>
              <a:off x="12766531" y="3940650"/>
              <a:ext cx="234205" cy="187582"/>
              <a:chOff x="3173016" y="3752850"/>
              <a:chExt cx="342900" cy="274638"/>
            </a:xfrm>
            <a:solidFill>
              <a:schemeClr val="bg1"/>
            </a:solidFill>
          </p:grpSpPr>
          <p:sp>
            <p:nvSpPr>
              <p:cNvPr id="16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3" name="5"/>
          <p:cNvGrpSpPr/>
          <p:nvPr/>
        </p:nvGrpSpPr>
        <p:grpSpPr>
          <a:xfrm>
            <a:off x="12747790" y="3264246"/>
            <a:ext cx="2488465" cy="565424"/>
            <a:chOff x="12754429" y="3264160"/>
            <a:chExt cx="2489761" cy="565718"/>
          </a:xfrm>
        </p:grpSpPr>
        <p:cxnSp>
          <p:nvCxnSpPr>
            <p:cNvPr id="91" name="Rechte verbindingslijn 9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2" name="Groep 181"/>
            <p:cNvGrpSpPr/>
            <p:nvPr/>
          </p:nvGrpSpPr>
          <p:grpSpPr>
            <a:xfrm>
              <a:off x="12754429" y="3264160"/>
              <a:ext cx="2489761" cy="565718"/>
              <a:chOff x="12754429" y="3264160"/>
              <a:chExt cx="2489761" cy="565718"/>
            </a:xfrm>
          </p:grpSpPr>
          <p:sp>
            <p:nvSpPr>
              <p:cNvPr id="93" name="Tekstvak 9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69" name="Groep 168"/>
              <p:cNvGrpSpPr/>
              <p:nvPr/>
            </p:nvGrpSpPr>
            <p:grpSpPr>
              <a:xfrm>
                <a:off x="12754429" y="3443753"/>
                <a:ext cx="234205" cy="199508"/>
                <a:chOff x="10415571" y="2065610"/>
                <a:chExt cx="342900" cy="292100"/>
              </a:xfrm>
            </p:grpSpPr>
            <p:grpSp>
              <p:nvGrpSpPr>
                <p:cNvPr id="170" name="Groep 169"/>
                <p:cNvGrpSpPr/>
                <p:nvPr/>
              </p:nvGrpSpPr>
              <p:grpSpPr>
                <a:xfrm>
                  <a:off x="10415571" y="2065610"/>
                  <a:ext cx="342900" cy="292100"/>
                  <a:chOff x="2329483" y="4826000"/>
                  <a:chExt cx="342900" cy="292100"/>
                </a:xfrm>
                <a:solidFill>
                  <a:schemeClr val="bg1"/>
                </a:solidFill>
              </p:grpSpPr>
              <p:sp>
                <p:nvSpPr>
                  <p:cNvPr id="17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71" name="Rechte verbindingslijn 17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84" name="4"/>
          <p:cNvGrpSpPr/>
          <p:nvPr/>
        </p:nvGrpSpPr>
        <p:grpSpPr>
          <a:xfrm>
            <a:off x="12750947" y="2712072"/>
            <a:ext cx="2557281" cy="621966"/>
            <a:chOff x="12757588" y="2711699"/>
            <a:chExt cx="2558613" cy="622290"/>
          </a:xfrm>
        </p:grpSpPr>
        <p:sp>
          <p:nvSpPr>
            <p:cNvPr id="87" name="Tekstvak 8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6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76" name="Rechte verbindingslijn 175"/>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5" name="3"/>
          <p:cNvGrpSpPr/>
          <p:nvPr/>
        </p:nvGrpSpPr>
        <p:grpSpPr>
          <a:xfrm>
            <a:off x="12754262" y="2216441"/>
            <a:ext cx="2553965" cy="565424"/>
            <a:chOff x="12760905" y="2215810"/>
            <a:chExt cx="2555295" cy="565718"/>
          </a:xfrm>
        </p:grpSpPr>
        <p:sp>
          <p:nvSpPr>
            <p:cNvPr id="70" name="Tekstvak 6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8" name="Rechte verbindingslijn 67"/>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8" name="Groep 157"/>
            <p:cNvGrpSpPr/>
            <p:nvPr/>
          </p:nvGrpSpPr>
          <p:grpSpPr>
            <a:xfrm>
              <a:off x="12767776" y="2398915"/>
              <a:ext cx="234205" cy="199508"/>
              <a:chOff x="2329415" y="4825929"/>
              <a:chExt cx="342890" cy="292096"/>
            </a:xfrm>
            <a:solidFill>
              <a:schemeClr val="bg1"/>
            </a:solidFill>
          </p:grpSpPr>
          <p:sp>
            <p:nvSpPr>
              <p:cNvPr id="15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6" name="2"/>
          <p:cNvGrpSpPr/>
          <p:nvPr/>
        </p:nvGrpSpPr>
        <p:grpSpPr>
          <a:xfrm>
            <a:off x="12739637" y="1720810"/>
            <a:ext cx="2568590" cy="565424"/>
            <a:chOff x="12746272" y="1719921"/>
            <a:chExt cx="2569928" cy="565718"/>
          </a:xfrm>
        </p:grpSpPr>
        <p:sp>
          <p:nvSpPr>
            <p:cNvPr id="62" name="Tekstvak 6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0" name="Rechte verbindingslijn 5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5" name="Groep 154"/>
            <p:cNvGrpSpPr/>
            <p:nvPr/>
          </p:nvGrpSpPr>
          <p:grpSpPr>
            <a:xfrm>
              <a:off x="12746272" y="1877210"/>
              <a:ext cx="234205" cy="234205"/>
              <a:chOff x="1300783" y="3771900"/>
              <a:chExt cx="342900" cy="342901"/>
            </a:xfrm>
            <a:solidFill>
              <a:schemeClr val="bg1"/>
            </a:solidFill>
          </p:grpSpPr>
          <p:sp>
            <p:nvSpPr>
              <p:cNvPr id="15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7" name="1"/>
          <p:cNvGrpSpPr/>
          <p:nvPr/>
        </p:nvGrpSpPr>
        <p:grpSpPr>
          <a:xfrm>
            <a:off x="12749215" y="1225180"/>
            <a:ext cx="2559012" cy="565424"/>
            <a:chOff x="12755855" y="1224032"/>
            <a:chExt cx="2560345" cy="565718"/>
          </a:xfrm>
        </p:grpSpPr>
        <p:sp>
          <p:nvSpPr>
            <p:cNvPr id="24" name="Tekstvak 2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22" name="Rechte verbindingslijn 21"/>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3"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4"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5"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6"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8"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9" name="hyper 10">
            <a:hlinkClick r:id="rId13" action="ppaction://hlinksldjump"/>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Ovaal 2">
            <a:extLst>
              <a:ext uri="{FF2B5EF4-FFF2-40B4-BE49-F238E27FC236}">
                <a16:creationId xmlns:a16="http://schemas.microsoft.com/office/drawing/2014/main" id="{8C6A092D-F6AE-4B63-8841-D977912FE524}"/>
              </a:ext>
            </a:extLst>
          </p:cNvPr>
          <p:cNvSpPr/>
          <p:nvPr/>
        </p:nvSpPr>
        <p:spPr>
          <a:xfrm>
            <a:off x="2310925" y="5655733"/>
            <a:ext cx="7570152" cy="572239"/>
          </a:xfrm>
          <a:prstGeom prst="ellipse">
            <a:avLst/>
          </a:prstGeom>
          <a:solidFill>
            <a:schemeClr val="accent2">
              <a:alpha val="62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7" name="Groep 18">
            <a:extLst>
              <a:ext uri="{FF2B5EF4-FFF2-40B4-BE49-F238E27FC236}">
                <a16:creationId xmlns:a16="http://schemas.microsoft.com/office/drawing/2014/main" id="{FBEEC7CE-6E96-4D71-9214-805098FAD626}"/>
              </a:ext>
            </a:extLst>
          </p:cNvPr>
          <p:cNvGrpSpPr/>
          <p:nvPr/>
        </p:nvGrpSpPr>
        <p:grpSpPr>
          <a:xfrm>
            <a:off x="3327667" y="1485797"/>
            <a:ext cx="5343731" cy="4477587"/>
            <a:chOff x="3329400" y="1484784"/>
            <a:chExt cx="5346514" cy="4479919"/>
          </a:xfrm>
        </p:grpSpPr>
        <p:sp>
          <p:nvSpPr>
            <p:cNvPr id="99" name="Rechthoek 17">
              <a:extLst>
                <a:ext uri="{FF2B5EF4-FFF2-40B4-BE49-F238E27FC236}">
                  <a16:creationId xmlns:a16="http://schemas.microsoft.com/office/drawing/2014/main" id="{7CD94DA2-6048-402C-A286-4D020D6E9EF1}"/>
                </a:ext>
              </a:extLst>
            </p:cNvPr>
            <p:cNvSpPr/>
            <p:nvPr/>
          </p:nvSpPr>
          <p:spPr>
            <a:xfrm>
              <a:off x="7467327"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Rechthoek 17">
              <a:extLst>
                <a:ext uri="{FF2B5EF4-FFF2-40B4-BE49-F238E27FC236}">
                  <a16:creationId xmlns:a16="http://schemas.microsoft.com/office/drawing/2014/main" id="{EF7967EB-A8EB-48BB-B0D4-251ACE84BFBE}"/>
                </a:ext>
              </a:extLst>
            </p:cNvPr>
            <p:cNvSpPr/>
            <p:nvPr/>
          </p:nvSpPr>
          <p:spPr>
            <a:xfrm>
              <a:off x="3722881"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2" name="Groep 7">
              <a:extLst>
                <a:ext uri="{FF2B5EF4-FFF2-40B4-BE49-F238E27FC236}">
                  <a16:creationId xmlns:a16="http://schemas.microsoft.com/office/drawing/2014/main" id="{0B2F2D8F-E197-4A19-9B9E-7412DDBFED33}"/>
                </a:ext>
              </a:extLst>
            </p:cNvPr>
            <p:cNvGrpSpPr/>
            <p:nvPr/>
          </p:nvGrpSpPr>
          <p:grpSpPr>
            <a:xfrm>
              <a:off x="3329400" y="1484784"/>
              <a:ext cx="5346514" cy="4083578"/>
              <a:chOff x="3493501" y="1569823"/>
              <a:chExt cx="5346514" cy="4083578"/>
            </a:xfrm>
          </p:grpSpPr>
          <p:grpSp>
            <p:nvGrpSpPr>
              <p:cNvPr id="104" name="Groep 6">
                <a:extLst>
                  <a:ext uri="{FF2B5EF4-FFF2-40B4-BE49-F238E27FC236}">
                    <a16:creationId xmlns:a16="http://schemas.microsoft.com/office/drawing/2014/main" id="{A693E5CC-5851-4E2F-8A77-91CC31BDA112}"/>
                  </a:ext>
                </a:extLst>
              </p:cNvPr>
              <p:cNvGrpSpPr/>
              <p:nvPr/>
            </p:nvGrpSpPr>
            <p:grpSpPr>
              <a:xfrm>
                <a:off x="3493501" y="1569823"/>
                <a:ext cx="5346514" cy="4083578"/>
                <a:chOff x="3493501" y="1390963"/>
                <a:chExt cx="5346514" cy="4083578"/>
              </a:xfrm>
            </p:grpSpPr>
            <p:sp>
              <p:nvSpPr>
                <p:cNvPr id="107" name="Afgeronde rechthoek 1">
                  <a:extLst>
                    <a:ext uri="{FF2B5EF4-FFF2-40B4-BE49-F238E27FC236}">
                      <a16:creationId xmlns:a16="http://schemas.microsoft.com/office/drawing/2014/main" id="{307A7D53-7B46-4E12-8FA8-BBF981A6DCF5}"/>
                    </a:ext>
                  </a:extLst>
                </p:cNvPr>
                <p:cNvSpPr/>
                <p:nvPr/>
              </p:nvSpPr>
              <p:spPr>
                <a:xfrm>
                  <a:off x="3493501" y="1390963"/>
                  <a:ext cx="5346514" cy="4083578"/>
                </a:xfrm>
                <a:prstGeom prst="roundRect">
                  <a:avLst>
                    <a:gd name="adj" fmla="val 1550"/>
                  </a:avLst>
                </a:prstGeom>
                <a:gradFill flip="none" rotWithShape="1">
                  <a:gsLst>
                    <a:gs pos="0">
                      <a:schemeClr val="accent4">
                        <a:lumMod val="75000"/>
                      </a:schemeClr>
                    </a:gs>
                    <a:gs pos="16000">
                      <a:schemeClr val="accent3">
                        <a:lumMod val="60000"/>
                        <a:lumOff val="40000"/>
                      </a:schemeClr>
                    </a:gs>
                    <a:gs pos="31000">
                      <a:schemeClr val="accent4">
                        <a:lumMod val="40000"/>
                        <a:lumOff val="60000"/>
                      </a:schemeClr>
                    </a:gs>
                    <a:gs pos="43000">
                      <a:schemeClr val="accent3">
                        <a:lumMod val="40000"/>
                        <a:lumOff val="60000"/>
                      </a:schemeClr>
                    </a:gs>
                    <a:gs pos="60000">
                      <a:schemeClr val="accent3">
                        <a:lumMod val="40000"/>
                        <a:lumOff val="60000"/>
                      </a:schemeClr>
                    </a:gs>
                    <a:gs pos="100000">
                      <a:schemeClr val="accent3">
                        <a:lumMod val="60000"/>
                        <a:lumOff val="40000"/>
                      </a:schemeClr>
                    </a:gs>
                    <a:gs pos="86000">
                      <a:schemeClr val="accent3">
                        <a:lumMod val="40000"/>
                        <a:lumOff val="60000"/>
                      </a:schemeClr>
                    </a:gs>
                    <a:gs pos="75000">
                      <a:schemeClr val="accent4">
                        <a:lumMod val="20000"/>
                        <a:lumOff val="80000"/>
                      </a:schemeClr>
                    </a:gs>
                  </a:gsLst>
                  <a:lin ang="15900000" scaled="0"/>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8" name="Afgeronde rechthoek 12">
                  <a:extLst>
                    <a:ext uri="{FF2B5EF4-FFF2-40B4-BE49-F238E27FC236}">
                      <a16:creationId xmlns:a16="http://schemas.microsoft.com/office/drawing/2014/main" id="{4BB8D6E3-FDF3-4FE5-B336-B9CA54B6ADC5}"/>
                    </a:ext>
                  </a:extLst>
                </p:cNvPr>
                <p:cNvSpPr/>
                <p:nvPr/>
              </p:nvSpPr>
              <p:spPr>
                <a:xfrm>
                  <a:off x="3662252" y="1558197"/>
                  <a:ext cx="5017860" cy="3749110"/>
                </a:xfrm>
                <a:prstGeom prst="roundRect">
                  <a:avLst>
                    <a:gd name="adj" fmla="val 0"/>
                  </a:avLst>
                </a:prstGeom>
                <a:solidFill>
                  <a:schemeClr val="bg1"/>
                </a:solidFill>
                <a:ln>
                  <a:noFill/>
                </a:ln>
                <a:scene3d>
                  <a:camera prst="orthographicFront"/>
                  <a:lightRig rig="threePt" dir="t"/>
                </a:scene3d>
                <a:sp3d>
                  <a:bevelT w="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pic>
            <p:nvPicPr>
              <p:cNvPr id="106" name="Content Placeholder 4" descr="Cattle branding.png">
                <a:extLst>
                  <a:ext uri="{FF2B5EF4-FFF2-40B4-BE49-F238E27FC236}">
                    <a16:creationId xmlns:a16="http://schemas.microsoft.com/office/drawing/2014/main" id="{CB899A9C-5724-4193-8829-DA99DDDB5E93}"/>
                  </a:ext>
                </a:extLst>
              </p:cNvPr>
              <p:cNvPicPr>
                <a:picLocks noChangeAspect="1"/>
              </p:cNvPicPr>
              <p:nvPr/>
            </p:nvPicPr>
            <p:blipFill rotWithShape="1">
              <a:blip r:embed="rId14" cstate="print"/>
              <a:srcRect l="1091" t="225" r="582"/>
              <a:stretch/>
            </p:blipFill>
            <p:spPr>
              <a:xfrm>
                <a:off x="3662252" y="1737057"/>
                <a:ext cx="5017860" cy="3749110"/>
              </a:xfrm>
              <a:prstGeom prst="rect">
                <a:avLst/>
              </a:prstGeom>
              <a:solidFill>
                <a:schemeClr val="accent4"/>
              </a:solidFill>
              <a:effectLst>
                <a:innerShdw blurRad="165100">
                  <a:prstClr val="black">
                    <a:alpha val="70000"/>
                  </a:prstClr>
                </a:innerShdw>
              </a:effectLst>
            </p:spPr>
          </p:pic>
        </p:grpSp>
      </p:grpSp>
    </p:spTree>
    <p:extLst>
      <p:ext uri="{BB962C8B-B14F-4D97-AF65-F5344CB8AC3E}">
        <p14:creationId xmlns:p14="http://schemas.microsoft.com/office/powerpoint/2010/main" val="558316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15"/>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8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3"/>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86"/>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4"/>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85"/>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15"/>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84"/>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16"/>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8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17"/>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181"/>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18"/>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180"/>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19"/>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179"/>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20"/>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178"/>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88"/>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7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89"/>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7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89"/>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178"/>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88"/>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179"/>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20"/>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180"/>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19"/>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181"/>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18"/>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8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17"/>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84"/>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16"/>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85"/>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15"/>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86"/>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4"/>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8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3"/>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15"/>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6"/>
                                        </p:tgtEl>
                                        <p:attrNameLst>
                                          <p:attrName>r</p:attrName>
                                        </p:attrNameLst>
                                      </p:cBhvr>
                                    </p:animRot>
                                  </p:childTnLst>
                                </p:cTn>
                              </p:par>
                            </p:childTnLst>
                          </p:cTn>
                        </p:par>
                      </p:childTnLst>
                    </p:cTn>
                  </p:par>
                </p:childTnLst>
              </p:cTn>
              <p:nextCondLst>
                <p:cond evt="onClick" delay="0">
                  <p:tgtEl>
                    <p:spTgt spid="121"/>
                  </p:tgtEl>
                </p:cond>
              </p:nextCondLst>
            </p:seq>
          </p:childTnLst>
        </p:cTn>
      </p:par>
    </p:tnLst>
    <p:bldLst>
      <p:bldP spid="15" grpId="0" animBg="1"/>
      <p:bldP spid="15" grpId="1" animBg="1"/>
      <p:bldP spid="16" grpId="0" animBg="1"/>
      <p:bldP spid="16" grpId="1" animBg="1"/>
      <p:bldP spid="16" grpId="2" animBg="1"/>
      <p:bldP spid="16" grpId="3"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88" grpId="0" animBg="1"/>
      <p:bldP spid="188" grpId="1" animBg="1"/>
      <p:bldP spid="189" grpId="0" animBg="1"/>
      <p:bldP spid="189" grpId="1" animBg="1"/>
      <p:bldP spid="121" grpId="0" animBg="1"/>
      <p:bldP spid="12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95D6-45D8-4481-A1D3-F2373AC0CE85}"/>
              </a:ext>
            </a:extLst>
          </p:cNvPr>
          <p:cNvSpPr>
            <a:spLocks noGrp="1"/>
          </p:cNvSpPr>
          <p:nvPr>
            <p:ph type="title"/>
          </p:nvPr>
        </p:nvSpPr>
        <p:spPr/>
        <p:txBody>
          <a:bodyPr/>
          <a:lstStyle/>
          <a:p>
            <a:r>
              <a:rPr lang="en-GB" dirty="0"/>
              <a:t>Q-Park images don’ts</a:t>
            </a:r>
          </a:p>
        </p:txBody>
      </p:sp>
      <p:sp>
        <p:nvSpPr>
          <p:cNvPr id="83" name="Vertical Text Placeholder 82">
            <a:extLst>
              <a:ext uri="{FF2B5EF4-FFF2-40B4-BE49-F238E27FC236}">
                <a16:creationId xmlns:a16="http://schemas.microsoft.com/office/drawing/2014/main" id="{699ACD02-350C-4803-AABC-AB725B5FA066}"/>
              </a:ext>
            </a:extLst>
          </p:cNvPr>
          <p:cNvSpPr>
            <a:spLocks noGrp="1"/>
          </p:cNvSpPr>
          <p:nvPr>
            <p:ph type="body" orient="vert" idx="1"/>
          </p:nvPr>
        </p:nvSpPr>
        <p:spPr>
          <a:ln>
            <a:solidFill>
              <a:schemeClr val="tx1"/>
            </a:solidFill>
            <a:prstDash val="dash"/>
          </a:ln>
        </p:spPr>
        <p:txBody>
          <a:bodyPr/>
          <a:lstStyle/>
          <a:p>
            <a:r>
              <a:rPr lang="en-US" dirty="0"/>
              <a:t>Detached images allowed everywhere in this type area</a:t>
            </a:r>
          </a:p>
          <a:p>
            <a:pPr lvl="1"/>
            <a:r>
              <a:rPr lang="en-US" dirty="0"/>
              <a:t>Do NOT skew images</a:t>
            </a:r>
          </a:p>
        </p:txBody>
      </p:sp>
      <p:sp>
        <p:nvSpPr>
          <p:cNvPr id="4" name="Footer Placeholder 3">
            <a:extLst>
              <a:ext uri="{FF2B5EF4-FFF2-40B4-BE49-F238E27FC236}">
                <a16:creationId xmlns:a16="http://schemas.microsoft.com/office/drawing/2014/main" id="{84E8D7E0-3B53-49BA-AE1A-B5F868BD05F9}"/>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9440FA34-EB41-4E59-8F04-4C71E5E1D9A8}"/>
              </a:ext>
            </a:extLst>
          </p:cNvPr>
          <p:cNvSpPr>
            <a:spLocks noGrp="1"/>
          </p:cNvSpPr>
          <p:nvPr>
            <p:ph type="sldNum" sz="quarter" idx="4"/>
          </p:nvPr>
        </p:nvSpPr>
        <p:spPr/>
        <p:txBody>
          <a:bodyPr/>
          <a:lstStyle/>
          <a:p>
            <a:fld id="{CC6DC435-A09B-4F28-9A36-6DD9F30F961F}" type="slidenum">
              <a:rPr lang="en-GB" noProof="0" smtClean="0"/>
              <a:pPr/>
              <a:t>30</a:t>
            </a:fld>
            <a:endParaRPr lang="en-GB" noProof="0" dirty="0"/>
          </a:p>
        </p:txBody>
      </p:sp>
      <p:pic>
        <p:nvPicPr>
          <p:cNvPr id="6" name="Content Placeholder 4">
            <a:extLst>
              <a:ext uri="{FF2B5EF4-FFF2-40B4-BE49-F238E27FC236}">
                <a16:creationId xmlns:a16="http://schemas.microsoft.com/office/drawing/2014/main" id="{10212FAE-B9F2-4602-9A87-B314D12BB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9828754">
            <a:off x="5874714" y="2059900"/>
            <a:ext cx="4458566" cy="3346546"/>
          </a:xfrm>
          <a:prstGeom prst="rect">
            <a:avLst/>
          </a:prstGeom>
          <a:noFill/>
          <a:ln w="6350">
            <a:noFill/>
            <a:miter lim="800000"/>
            <a:headEnd/>
            <a:tailEnd/>
          </a:ln>
        </p:spPr>
      </p:pic>
      <p:sp>
        <p:nvSpPr>
          <p:cNvPr id="7" name="Rechthoek 71">
            <a:extLst>
              <a:ext uri="{FF2B5EF4-FFF2-40B4-BE49-F238E27FC236}">
                <a16:creationId xmlns:a16="http://schemas.microsoft.com/office/drawing/2014/main" id="{38D33A2C-63A7-4334-B968-CEEDCAD4B878}"/>
              </a:ext>
            </a:extLst>
          </p:cNvPr>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 name="Rechthoekige driehoek 72">
            <a:extLst>
              <a:ext uri="{FF2B5EF4-FFF2-40B4-BE49-F238E27FC236}">
                <a16:creationId xmlns:a16="http://schemas.microsoft.com/office/drawing/2014/main" id="{C5B8A51F-752C-4F57-9EA2-A1B686267BFD}"/>
              </a:ext>
            </a:extLst>
          </p:cNvPr>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 name="10">
            <a:extLst>
              <a:ext uri="{FF2B5EF4-FFF2-40B4-BE49-F238E27FC236}">
                <a16:creationId xmlns:a16="http://schemas.microsoft.com/office/drawing/2014/main" id="{3B444F8E-A33E-4A17-B1C5-49490FE9E600}"/>
              </a:ext>
            </a:extLst>
          </p:cNvPr>
          <p:cNvGrpSpPr/>
          <p:nvPr/>
        </p:nvGrpSpPr>
        <p:grpSpPr>
          <a:xfrm>
            <a:off x="12759884" y="5742397"/>
            <a:ext cx="2620312" cy="565424"/>
            <a:chOff x="12766530" y="5743602"/>
            <a:chExt cx="2621677" cy="565718"/>
          </a:xfrm>
        </p:grpSpPr>
        <p:sp>
          <p:nvSpPr>
            <p:cNvPr id="10" name="Tekstvak 74">
              <a:extLst>
                <a:ext uri="{FF2B5EF4-FFF2-40B4-BE49-F238E27FC236}">
                  <a16:creationId xmlns:a16="http://schemas.microsoft.com/office/drawing/2014/main" id="{57884956-B0B8-495F-9A58-4D38A62DAEEC}"/>
                </a:ext>
              </a:extLst>
            </p:cNvPr>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1" name="Freeform 523">
              <a:extLst>
                <a:ext uri="{FF2B5EF4-FFF2-40B4-BE49-F238E27FC236}">
                  <a16:creationId xmlns:a16="http://schemas.microsoft.com/office/drawing/2014/main" id="{97BB4D3F-C647-4C04-BFA9-FF97DEEA7D42}"/>
                </a:ext>
              </a:extLst>
            </p:cNvPr>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2" name="9">
            <a:extLst>
              <a:ext uri="{FF2B5EF4-FFF2-40B4-BE49-F238E27FC236}">
                <a16:creationId xmlns:a16="http://schemas.microsoft.com/office/drawing/2014/main" id="{0445D6A8-B46E-401A-83C8-626313FB9E92}"/>
              </a:ext>
            </a:extLst>
          </p:cNvPr>
          <p:cNvGrpSpPr/>
          <p:nvPr/>
        </p:nvGrpSpPr>
        <p:grpSpPr>
          <a:xfrm>
            <a:off x="12749216" y="5246769"/>
            <a:ext cx="2559011" cy="565424"/>
            <a:chOff x="12755856" y="5247716"/>
            <a:chExt cx="2560344" cy="565718"/>
          </a:xfrm>
        </p:grpSpPr>
        <p:sp>
          <p:nvSpPr>
            <p:cNvPr id="13" name="Tekstvak 77">
              <a:extLst>
                <a:ext uri="{FF2B5EF4-FFF2-40B4-BE49-F238E27FC236}">
                  <a16:creationId xmlns:a16="http://schemas.microsoft.com/office/drawing/2014/main" id="{F4A67D70-52F9-4FD6-95AC-B1529FEDA52F}"/>
                </a:ext>
              </a:extLst>
            </p:cNvPr>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4" name="Rechte verbindingslijn 78">
              <a:extLst>
                <a:ext uri="{FF2B5EF4-FFF2-40B4-BE49-F238E27FC236}">
                  <a16:creationId xmlns:a16="http://schemas.microsoft.com/office/drawing/2014/main" id="{C23D4618-0C9A-4756-96C3-D7D97409679C}"/>
                </a:ext>
              </a:extLst>
            </p:cNvPr>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3">
              <a:extLst>
                <a:ext uri="{FF2B5EF4-FFF2-40B4-BE49-F238E27FC236}">
                  <a16:creationId xmlns:a16="http://schemas.microsoft.com/office/drawing/2014/main" id="{70944AD2-8EB1-436D-9E2D-9FAA306C21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8">
            <a:extLst>
              <a:ext uri="{FF2B5EF4-FFF2-40B4-BE49-F238E27FC236}">
                <a16:creationId xmlns:a16="http://schemas.microsoft.com/office/drawing/2014/main" id="{CEF9E898-5A7D-402C-B27C-3D0B80E944BC}"/>
              </a:ext>
            </a:extLst>
          </p:cNvPr>
          <p:cNvGrpSpPr/>
          <p:nvPr/>
        </p:nvGrpSpPr>
        <p:grpSpPr>
          <a:xfrm>
            <a:off x="12749216" y="4751138"/>
            <a:ext cx="2559011" cy="565424"/>
            <a:chOff x="12755856" y="4751827"/>
            <a:chExt cx="2560344" cy="565718"/>
          </a:xfrm>
        </p:grpSpPr>
        <p:sp>
          <p:nvSpPr>
            <p:cNvPr id="17" name="Tekstvak 81">
              <a:extLst>
                <a:ext uri="{FF2B5EF4-FFF2-40B4-BE49-F238E27FC236}">
                  <a16:creationId xmlns:a16="http://schemas.microsoft.com/office/drawing/2014/main" id="{96DD8D7E-D97F-4099-92A0-F7789410F9C4}"/>
                </a:ext>
              </a:extLst>
            </p:cNvPr>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8" name="Rechte verbindingslijn 82">
              <a:extLst>
                <a:ext uri="{FF2B5EF4-FFF2-40B4-BE49-F238E27FC236}">
                  <a16:creationId xmlns:a16="http://schemas.microsoft.com/office/drawing/2014/main" id="{2548E65D-CC60-41C0-A4FF-2CA9BB230947}"/>
                </a:ext>
              </a:extLst>
            </p:cNvPr>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 name="Groep 83">
              <a:extLst>
                <a:ext uri="{FF2B5EF4-FFF2-40B4-BE49-F238E27FC236}">
                  <a16:creationId xmlns:a16="http://schemas.microsoft.com/office/drawing/2014/main" id="{30E3C4CD-4C6C-42C3-9870-0A4F30ACA6D4}"/>
                </a:ext>
              </a:extLst>
            </p:cNvPr>
            <p:cNvGrpSpPr/>
            <p:nvPr/>
          </p:nvGrpSpPr>
          <p:grpSpPr>
            <a:xfrm>
              <a:off x="12767776" y="4960725"/>
              <a:ext cx="234205" cy="162642"/>
              <a:chOff x="4942371" y="1574806"/>
              <a:chExt cx="342899" cy="238126"/>
            </a:xfrm>
            <a:solidFill>
              <a:schemeClr val="bg1"/>
            </a:solidFill>
          </p:grpSpPr>
          <p:sp>
            <p:nvSpPr>
              <p:cNvPr id="20" name="Freeform 292">
                <a:extLst>
                  <a:ext uri="{FF2B5EF4-FFF2-40B4-BE49-F238E27FC236}">
                    <a16:creationId xmlns:a16="http://schemas.microsoft.com/office/drawing/2014/main" id="{742E76F3-81A4-4073-A7DC-5A99942904BA}"/>
                  </a:ext>
                </a:extLst>
              </p:cNvPr>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1" name="Freeform 293">
                <a:extLst>
                  <a:ext uri="{FF2B5EF4-FFF2-40B4-BE49-F238E27FC236}">
                    <a16:creationId xmlns:a16="http://schemas.microsoft.com/office/drawing/2014/main" id="{C7CD4CDB-F754-457A-9F37-6A881FD8893D}"/>
                  </a:ext>
                </a:extLst>
              </p:cNvPr>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2" name="Freeform 294">
                <a:extLst>
                  <a:ext uri="{FF2B5EF4-FFF2-40B4-BE49-F238E27FC236}">
                    <a16:creationId xmlns:a16="http://schemas.microsoft.com/office/drawing/2014/main" id="{B055B297-07A8-411B-B662-73552C505EBC}"/>
                  </a:ext>
                </a:extLst>
              </p:cNvPr>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3" name="7">
            <a:extLst>
              <a:ext uri="{FF2B5EF4-FFF2-40B4-BE49-F238E27FC236}">
                <a16:creationId xmlns:a16="http://schemas.microsoft.com/office/drawing/2014/main" id="{0356273A-95F2-4545-B615-8D7C53B30B4F}"/>
              </a:ext>
            </a:extLst>
          </p:cNvPr>
          <p:cNvGrpSpPr/>
          <p:nvPr/>
        </p:nvGrpSpPr>
        <p:grpSpPr>
          <a:xfrm>
            <a:off x="12749214" y="4255507"/>
            <a:ext cx="2559010" cy="565424"/>
            <a:chOff x="12755854" y="4255938"/>
            <a:chExt cx="2560343" cy="565718"/>
          </a:xfrm>
        </p:grpSpPr>
        <p:sp>
          <p:nvSpPr>
            <p:cNvPr id="24" name="Tekstvak 88">
              <a:extLst>
                <a:ext uri="{FF2B5EF4-FFF2-40B4-BE49-F238E27FC236}">
                  <a16:creationId xmlns:a16="http://schemas.microsoft.com/office/drawing/2014/main" id="{D27AFAF7-463B-4806-9776-EE1FB4AB51DB}"/>
                </a:ext>
              </a:extLst>
            </p:cNvPr>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5" name="Rechte verbindingslijn 89">
              <a:extLst>
                <a:ext uri="{FF2B5EF4-FFF2-40B4-BE49-F238E27FC236}">
                  <a16:creationId xmlns:a16="http://schemas.microsoft.com/office/drawing/2014/main" id="{3D0E5E08-E5FE-485F-8A99-6616D077DF1A}"/>
                </a:ext>
              </a:extLst>
            </p:cNvPr>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6" name="Groep 90">
              <a:extLst>
                <a:ext uri="{FF2B5EF4-FFF2-40B4-BE49-F238E27FC236}">
                  <a16:creationId xmlns:a16="http://schemas.microsoft.com/office/drawing/2014/main" id="{DC258A81-5982-46AC-92D8-1A199F61901D}"/>
                </a:ext>
              </a:extLst>
            </p:cNvPr>
            <p:cNvGrpSpPr/>
            <p:nvPr/>
          </p:nvGrpSpPr>
          <p:grpSpPr>
            <a:xfrm>
              <a:off x="12755854" y="4432536"/>
              <a:ext cx="234205" cy="212521"/>
              <a:chOff x="3913684" y="1538288"/>
              <a:chExt cx="342900" cy="311151"/>
            </a:xfrm>
            <a:solidFill>
              <a:schemeClr val="bg1"/>
            </a:solidFill>
          </p:grpSpPr>
          <p:sp>
            <p:nvSpPr>
              <p:cNvPr id="27" name="Freeform 285">
                <a:extLst>
                  <a:ext uri="{FF2B5EF4-FFF2-40B4-BE49-F238E27FC236}">
                    <a16:creationId xmlns:a16="http://schemas.microsoft.com/office/drawing/2014/main" id="{A71ADA11-176A-4322-92D2-9613878BB9D6}"/>
                  </a:ext>
                </a:extLst>
              </p:cNvPr>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8" name="Freeform 286">
                <a:extLst>
                  <a:ext uri="{FF2B5EF4-FFF2-40B4-BE49-F238E27FC236}">
                    <a16:creationId xmlns:a16="http://schemas.microsoft.com/office/drawing/2014/main" id="{22ACA92D-DB63-46DC-93B0-C84430B23AF5}"/>
                  </a:ext>
                </a:extLst>
              </p:cNvPr>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9" name="6">
            <a:extLst>
              <a:ext uri="{FF2B5EF4-FFF2-40B4-BE49-F238E27FC236}">
                <a16:creationId xmlns:a16="http://schemas.microsoft.com/office/drawing/2014/main" id="{7885CFA7-256D-4C21-986F-BCFEEDB0079B}"/>
              </a:ext>
            </a:extLst>
          </p:cNvPr>
          <p:cNvGrpSpPr/>
          <p:nvPr/>
        </p:nvGrpSpPr>
        <p:grpSpPr>
          <a:xfrm>
            <a:off x="12759885" y="3759876"/>
            <a:ext cx="2548335" cy="565424"/>
            <a:chOff x="12766531" y="3760049"/>
            <a:chExt cx="2549662" cy="565718"/>
          </a:xfrm>
        </p:grpSpPr>
        <p:sp>
          <p:nvSpPr>
            <p:cNvPr id="30" name="Tekstvak 94">
              <a:extLst>
                <a:ext uri="{FF2B5EF4-FFF2-40B4-BE49-F238E27FC236}">
                  <a16:creationId xmlns:a16="http://schemas.microsoft.com/office/drawing/2014/main" id="{8F164944-B1EF-457D-BDBE-61F12101AC5A}"/>
                </a:ext>
              </a:extLst>
            </p:cNvPr>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1" name="Rechte verbindingslijn 95">
              <a:extLst>
                <a:ext uri="{FF2B5EF4-FFF2-40B4-BE49-F238E27FC236}">
                  <a16:creationId xmlns:a16="http://schemas.microsoft.com/office/drawing/2014/main" id="{D3059827-861B-445E-8CB2-2D5DF50B33E9}"/>
                </a:ext>
              </a:extLst>
            </p:cNvPr>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2" name="Groep 96">
              <a:extLst>
                <a:ext uri="{FF2B5EF4-FFF2-40B4-BE49-F238E27FC236}">
                  <a16:creationId xmlns:a16="http://schemas.microsoft.com/office/drawing/2014/main" id="{620C72B7-5D52-43D9-8E02-1095D8CBF57C}"/>
                </a:ext>
              </a:extLst>
            </p:cNvPr>
            <p:cNvGrpSpPr/>
            <p:nvPr/>
          </p:nvGrpSpPr>
          <p:grpSpPr>
            <a:xfrm>
              <a:off x="12766531" y="3940650"/>
              <a:ext cx="234205" cy="187582"/>
              <a:chOff x="3173016" y="3752850"/>
              <a:chExt cx="342900" cy="274638"/>
            </a:xfrm>
            <a:solidFill>
              <a:schemeClr val="bg1"/>
            </a:solidFill>
          </p:grpSpPr>
          <p:sp>
            <p:nvSpPr>
              <p:cNvPr id="33" name="Freeform 562">
                <a:extLst>
                  <a:ext uri="{FF2B5EF4-FFF2-40B4-BE49-F238E27FC236}">
                    <a16:creationId xmlns:a16="http://schemas.microsoft.com/office/drawing/2014/main" id="{7150C5E8-B19B-4B35-8646-7E989238549A}"/>
                  </a:ext>
                </a:extLst>
              </p:cNvPr>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4" name="Freeform 563">
                <a:extLst>
                  <a:ext uri="{FF2B5EF4-FFF2-40B4-BE49-F238E27FC236}">
                    <a16:creationId xmlns:a16="http://schemas.microsoft.com/office/drawing/2014/main" id="{96D405AC-B11F-495C-8DA3-70F48A6076D3}"/>
                  </a:ext>
                </a:extLst>
              </p:cNvPr>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5" name="5">
            <a:extLst>
              <a:ext uri="{FF2B5EF4-FFF2-40B4-BE49-F238E27FC236}">
                <a16:creationId xmlns:a16="http://schemas.microsoft.com/office/drawing/2014/main" id="{D0499F61-320E-4006-A58F-1013C799BE52}"/>
              </a:ext>
            </a:extLst>
          </p:cNvPr>
          <p:cNvGrpSpPr/>
          <p:nvPr/>
        </p:nvGrpSpPr>
        <p:grpSpPr>
          <a:xfrm>
            <a:off x="12747790" y="3264246"/>
            <a:ext cx="2488465" cy="565424"/>
            <a:chOff x="12754429" y="3264160"/>
            <a:chExt cx="2489761" cy="565718"/>
          </a:xfrm>
        </p:grpSpPr>
        <p:cxnSp>
          <p:nvCxnSpPr>
            <p:cNvPr id="36" name="Rechte verbindingslijn 100">
              <a:extLst>
                <a:ext uri="{FF2B5EF4-FFF2-40B4-BE49-F238E27FC236}">
                  <a16:creationId xmlns:a16="http://schemas.microsoft.com/office/drawing/2014/main" id="{A989F841-EDC6-4698-BC47-887FAD194AC3}"/>
                </a:ext>
              </a:extLst>
            </p:cNvPr>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7" name="Groep 101">
              <a:extLst>
                <a:ext uri="{FF2B5EF4-FFF2-40B4-BE49-F238E27FC236}">
                  <a16:creationId xmlns:a16="http://schemas.microsoft.com/office/drawing/2014/main" id="{209D6FE6-CFAA-4998-9CCE-3A9DBDA95E33}"/>
                </a:ext>
              </a:extLst>
            </p:cNvPr>
            <p:cNvGrpSpPr/>
            <p:nvPr/>
          </p:nvGrpSpPr>
          <p:grpSpPr>
            <a:xfrm>
              <a:off x="12754429" y="3264160"/>
              <a:ext cx="2489761" cy="565718"/>
              <a:chOff x="12754429" y="3264160"/>
              <a:chExt cx="2489761" cy="565718"/>
            </a:xfrm>
          </p:grpSpPr>
          <p:sp>
            <p:nvSpPr>
              <p:cNvPr id="38" name="Tekstvak 102">
                <a:extLst>
                  <a:ext uri="{FF2B5EF4-FFF2-40B4-BE49-F238E27FC236}">
                    <a16:creationId xmlns:a16="http://schemas.microsoft.com/office/drawing/2014/main" id="{1672699D-150F-46D0-917F-8B8C580E8974}"/>
                  </a:ext>
                </a:extLst>
              </p:cNvPr>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39" name="Groep 103">
                <a:extLst>
                  <a:ext uri="{FF2B5EF4-FFF2-40B4-BE49-F238E27FC236}">
                    <a16:creationId xmlns:a16="http://schemas.microsoft.com/office/drawing/2014/main" id="{0253D309-8BFF-4A93-9D00-CC9F24E7FA69}"/>
                  </a:ext>
                </a:extLst>
              </p:cNvPr>
              <p:cNvGrpSpPr/>
              <p:nvPr/>
            </p:nvGrpSpPr>
            <p:grpSpPr>
              <a:xfrm>
                <a:off x="12754429" y="3443753"/>
                <a:ext cx="234205" cy="199508"/>
                <a:chOff x="10415571" y="2065610"/>
                <a:chExt cx="342900" cy="292100"/>
              </a:xfrm>
            </p:grpSpPr>
            <p:grpSp>
              <p:nvGrpSpPr>
                <p:cNvPr id="40" name="Groep 104">
                  <a:extLst>
                    <a:ext uri="{FF2B5EF4-FFF2-40B4-BE49-F238E27FC236}">
                      <a16:creationId xmlns:a16="http://schemas.microsoft.com/office/drawing/2014/main" id="{2F081E1C-C614-49FA-9E71-5D520E75DBD6}"/>
                    </a:ext>
                  </a:extLst>
                </p:cNvPr>
                <p:cNvGrpSpPr/>
                <p:nvPr/>
              </p:nvGrpSpPr>
              <p:grpSpPr>
                <a:xfrm>
                  <a:off x="10415571" y="2065610"/>
                  <a:ext cx="342900" cy="292100"/>
                  <a:chOff x="2329483" y="4826000"/>
                  <a:chExt cx="342900" cy="292100"/>
                </a:xfrm>
                <a:solidFill>
                  <a:schemeClr val="bg1"/>
                </a:solidFill>
              </p:grpSpPr>
              <p:sp>
                <p:nvSpPr>
                  <p:cNvPr id="42" name="Freeform 153">
                    <a:extLst>
                      <a:ext uri="{FF2B5EF4-FFF2-40B4-BE49-F238E27FC236}">
                        <a16:creationId xmlns:a16="http://schemas.microsoft.com/office/drawing/2014/main" id="{8F0EE8A5-4C6D-4339-B17B-6CEA1A6689BA}"/>
                      </a:ext>
                    </a:extLst>
                  </p:cNvPr>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3" name="Freeform 154">
                    <a:extLst>
                      <a:ext uri="{FF2B5EF4-FFF2-40B4-BE49-F238E27FC236}">
                        <a16:creationId xmlns:a16="http://schemas.microsoft.com/office/drawing/2014/main" id="{87EB5F33-F35F-45E0-BB24-EB6698982FCB}"/>
                      </a:ext>
                    </a:extLst>
                  </p:cNvPr>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4" name="Freeform 155">
                    <a:extLst>
                      <a:ext uri="{FF2B5EF4-FFF2-40B4-BE49-F238E27FC236}">
                        <a16:creationId xmlns:a16="http://schemas.microsoft.com/office/drawing/2014/main" id="{E49A170A-F7D0-4C64-88F0-003EC74EB537}"/>
                      </a:ext>
                    </a:extLst>
                  </p:cNvPr>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156">
                    <a:extLst>
                      <a:ext uri="{FF2B5EF4-FFF2-40B4-BE49-F238E27FC236}">
                        <a16:creationId xmlns:a16="http://schemas.microsoft.com/office/drawing/2014/main" id="{A40EB560-8326-4FB9-BA0B-85485F438643}"/>
                      </a:ext>
                    </a:extLst>
                  </p:cNvPr>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1" name="Rechte verbindingslijn 105">
                  <a:extLst>
                    <a:ext uri="{FF2B5EF4-FFF2-40B4-BE49-F238E27FC236}">
                      <a16:creationId xmlns:a16="http://schemas.microsoft.com/office/drawing/2014/main" id="{D3A64DEC-59E7-4DBE-BE6D-758F98D74D25}"/>
                    </a:ext>
                  </a:extLst>
                </p:cNvPr>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6" name="4">
            <a:extLst>
              <a:ext uri="{FF2B5EF4-FFF2-40B4-BE49-F238E27FC236}">
                <a16:creationId xmlns:a16="http://schemas.microsoft.com/office/drawing/2014/main" id="{2CAE6934-CE78-400F-8A33-6994A932BD50}"/>
              </a:ext>
            </a:extLst>
          </p:cNvPr>
          <p:cNvGrpSpPr/>
          <p:nvPr/>
        </p:nvGrpSpPr>
        <p:grpSpPr>
          <a:xfrm>
            <a:off x="12750947" y="2712072"/>
            <a:ext cx="2557281" cy="621966"/>
            <a:chOff x="12757588" y="2711699"/>
            <a:chExt cx="2558613" cy="622290"/>
          </a:xfrm>
        </p:grpSpPr>
        <p:sp>
          <p:nvSpPr>
            <p:cNvPr id="47" name="Tekstvak 111">
              <a:extLst>
                <a:ext uri="{FF2B5EF4-FFF2-40B4-BE49-F238E27FC236}">
                  <a16:creationId xmlns:a16="http://schemas.microsoft.com/office/drawing/2014/main" id="{EE53BB83-413F-437D-BE8B-B0234FB47936}"/>
                </a:ext>
              </a:extLst>
            </p:cNvPr>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48" name="Freeform 583">
              <a:extLst>
                <a:ext uri="{FF2B5EF4-FFF2-40B4-BE49-F238E27FC236}">
                  <a16:creationId xmlns:a16="http://schemas.microsoft.com/office/drawing/2014/main" id="{6C98692A-35A7-4D40-ACA0-4DD63E2BF75E}"/>
                </a:ext>
              </a:extLst>
            </p:cNvPr>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49" name="Rechte verbindingslijn 113">
              <a:extLst>
                <a:ext uri="{FF2B5EF4-FFF2-40B4-BE49-F238E27FC236}">
                  <a16:creationId xmlns:a16="http://schemas.microsoft.com/office/drawing/2014/main" id="{9B740B51-9287-4EC4-828D-62BF2AD7B8D9}"/>
                </a:ext>
              </a:extLst>
            </p:cNvPr>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0" name="3">
            <a:extLst>
              <a:ext uri="{FF2B5EF4-FFF2-40B4-BE49-F238E27FC236}">
                <a16:creationId xmlns:a16="http://schemas.microsoft.com/office/drawing/2014/main" id="{BCCFB0F1-006B-47A2-A168-A5D951F9FFD2}"/>
              </a:ext>
            </a:extLst>
          </p:cNvPr>
          <p:cNvGrpSpPr/>
          <p:nvPr/>
        </p:nvGrpSpPr>
        <p:grpSpPr>
          <a:xfrm>
            <a:off x="12754262" y="2216441"/>
            <a:ext cx="2553965" cy="565424"/>
            <a:chOff x="12760905" y="2215810"/>
            <a:chExt cx="2555295" cy="565718"/>
          </a:xfrm>
        </p:grpSpPr>
        <p:sp>
          <p:nvSpPr>
            <p:cNvPr id="51" name="Tekstvak 115">
              <a:extLst>
                <a:ext uri="{FF2B5EF4-FFF2-40B4-BE49-F238E27FC236}">
                  <a16:creationId xmlns:a16="http://schemas.microsoft.com/office/drawing/2014/main" id="{279DCFF0-5584-47D5-8EEF-FE66527F41C7}"/>
                </a:ext>
              </a:extLst>
            </p:cNvPr>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2" name="Rechte verbindingslijn 116">
              <a:extLst>
                <a:ext uri="{FF2B5EF4-FFF2-40B4-BE49-F238E27FC236}">
                  <a16:creationId xmlns:a16="http://schemas.microsoft.com/office/drawing/2014/main" id="{C52F762E-8992-41FE-9D8E-BE2F75D57BA5}"/>
                </a:ext>
              </a:extLst>
            </p:cNvPr>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3" name="Groep 117">
              <a:extLst>
                <a:ext uri="{FF2B5EF4-FFF2-40B4-BE49-F238E27FC236}">
                  <a16:creationId xmlns:a16="http://schemas.microsoft.com/office/drawing/2014/main" id="{0F6109A1-C808-4EFB-BBFC-E7B7542166BB}"/>
                </a:ext>
              </a:extLst>
            </p:cNvPr>
            <p:cNvGrpSpPr/>
            <p:nvPr/>
          </p:nvGrpSpPr>
          <p:grpSpPr>
            <a:xfrm>
              <a:off x="12767776" y="2398915"/>
              <a:ext cx="234205" cy="199508"/>
              <a:chOff x="2329415" y="4825929"/>
              <a:chExt cx="342890" cy="292096"/>
            </a:xfrm>
            <a:solidFill>
              <a:schemeClr val="bg1"/>
            </a:solidFill>
          </p:grpSpPr>
          <p:sp>
            <p:nvSpPr>
              <p:cNvPr id="54" name="Freeform 153">
                <a:extLst>
                  <a:ext uri="{FF2B5EF4-FFF2-40B4-BE49-F238E27FC236}">
                    <a16:creationId xmlns:a16="http://schemas.microsoft.com/office/drawing/2014/main" id="{A1E0F02F-F572-4B21-9F86-80D66D8B2ED5}"/>
                  </a:ext>
                </a:extLst>
              </p:cNvPr>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5" name="Freeform 154">
                <a:extLst>
                  <a:ext uri="{FF2B5EF4-FFF2-40B4-BE49-F238E27FC236}">
                    <a16:creationId xmlns:a16="http://schemas.microsoft.com/office/drawing/2014/main" id="{E2C644E6-52D7-40BA-BB08-B16450895FA3}"/>
                  </a:ext>
                </a:extLst>
              </p:cNvPr>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6" name="Freeform 155">
                <a:extLst>
                  <a:ext uri="{FF2B5EF4-FFF2-40B4-BE49-F238E27FC236}">
                    <a16:creationId xmlns:a16="http://schemas.microsoft.com/office/drawing/2014/main" id="{FE86A934-7A76-44DF-BE92-03BB60184BB8}"/>
                  </a:ext>
                </a:extLst>
              </p:cNvPr>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156">
                <a:extLst>
                  <a:ext uri="{FF2B5EF4-FFF2-40B4-BE49-F238E27FC236}">
                    <a16:creationId xmlns:a16="http://schemas.microsoft.com/office/drawing/2014/main" id="{3212B66F-A562-49F6-A4EA-27FDB455FB51}"/>
                  </a:ext>
                </a:extLst>
              </p:cNvPr>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2">
            <a:extLst>
              <a:ext uri="{FF2B5EF4-FFF2-40B4-BE49-F238E27FC236}">
                <a16:creationId xmlns:a16="http://schemas.microsoft.com/office/drawing/2014/main" id="{BD21B523-9F37-4294-868F-8976F152569D}"/>
              </a:ext>
            </a:extLst>
          </p:cNvPr>
          <p:cNvGrpSpPr/>
          <p:nvPr/>
        </p:nvGrpSpPr>
        <p:grpSpPr>
          <a:xfrm>
            <a:off x="12739637" y="1720810"/>
            <a:ext cx="2568590" cy="565424"/>
            <a:chOff x="12746272" y="1719921"/>
            <a:chExt cx="2569928" cy="565718"/>
          </a:xfrm>
        </p:grpSpPr>
        <p:sp>
          <p:nvSpPr>
            <p:cNvPr id="59" name="Tekstvak 123">
              <a:extLst>
                <a:ext uri="{FF2B5EF4-FFF2-40B4-BE49-F238E27FC236}">
                  <a16:creationId xmlns:a16="http://schemas.microsoft.com/office/drawing/2014/main" id="{AE8AB40E-C8A2-4F43-953A-09CEBCCFD786}"/>
                </a:ext>
              </a:extLst>
            </p:cNvPr>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0" name="Rechte verbindingslijn 124">
              <a:extLst>
                <a:ext uri="{FF2B5EF4-FFF2-40B4-BE49-F238E27FC236}">
                  <a16:creationId xmlns:a16="http://schemas.microsoft.com/office/drawing/2014/main" id="{EBC84C0E-2191-4948-AE4C-7115E45E0BBF}"/>
                </a:ext>
              </a:extLst>
            </p:cNvPr>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125">
              <a:extLst>
                <a:ext uri="{FF2B5EF4-FFF2-40B4-BE49-F238E27FC236}">
                  <a16:creationId xmlns:a16="http://schemas.microsoft.com/office/drawing/2014/main" id="{87AA531B-609D-423F-8CEA-50BFAB1F4CEB}"/>
                </a:ext>
              </a:extLst>
            </p:cNvPr>
            <p:cNvGrpSpPr/>
            <p:nvPr/>
          </p:nvGrpSpPr>
          <p:grpSpPr>
            <a:xfrm>
              <a:off x="12746272" y="1877210"/>
              <a:ext cx="234205" cy="234205"/>
              <a:chOff x="1300783" y="3771900"/>
              <a:chExt cx="342900" cy="342901"/>
            </a:xfrm>
            <a:solidFill>
              <a:schemeClr val="bg1"/>
            </a:solidFill>
          </p:grpSpPr>
          <p:sp>
            <p:nvSpPr>
              <p:cNvPr id="62" name="Freeform 125">
                <a:extLst>
                  <a:ext uri="{FF2B5EF4-FFF2-40B4-BE49-F238E27FC236}">
                    <a16:creationId xmlns:a16="http://schemas.microsoft.com/office/drawing/2014/main" id="{730ABED4-E2A4-424B-8627-852C8E9C0EBF}"/>
                  </a:ext>
                </a:extLst>
              </p:cNvPr>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26">
                <a:extLst>
                  <a:ext uri="{FF2B5EF4-FFF2-40B4-BE49-F238E27FC236}">
                    <a16:creationId xmlns:a16="http://schemas.microsoft.com/office/drawing/2014/main" id="{69CDF346-3641-4EE5-8CAF-C96B18B925BB}"/>
                  </a:ext>
                </a:extLst>
              </p:cNvPr>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4" name="1">
            <a:extLst>
              <a:ext uri="{FF2B5EF4-FFF2-40B4-BE49-F238E27FC236}">
                <a16:creationId xmlns:a16="http://schemas.microsoft.com/office/drawing/2014/main" id="{39BABFE7-3FB4-478D-9A67-66C22DB25B0F}"/>
              </a:ext>
            </a:extLst>
          </p:cNvPr>
          <p:cNvGrpSpPr/>
          <p:nvPr/>
        </p:nvGrpSpPr>
        <p:grpSpPr>
          <a:xfrm>
            <a:off x="12749215" y="1225180"/>
            <a:ext cx="2559012" cy="565424"/>
            <a:chOff x="12755855" y="1224032"/>
            <a:chExt cx="2560345" cy="565718"/>
          </a:xfrm>
        </p:grpSpPr>
        <p:sp>
          <p:nvSpPr>
            <p:cNvPr id="65" name="Tekstvak 129">
              <a:extLst>
                <a:ext uri="{FF2B5EF4-FFF2-40B4-BE49-F238E27FC236}">
                  <a16:creationId xmlns:a16="http://schemas.microsoft.com/office/drawing/2014/main" id="{2336585F-2423-4B5D-AFB9-8F30FE9D18B0}"/>
                </a:ext>
              </a:extLst>
            </p:cNvPr>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66" name="Rechte verbindingslijn 130">
              <a:extLst>
                <a:ext uri="{FF2B5EF4-FFF2-40B4-BE49-F238E27FC236}">
                  <a16:creationId xmlns:a16="http://schemas.microsoft.com/office/drawing/2014/main" id="{A8783F36-B59E-49CC-9F87-57D3BD031EBE}"/>
                </a:ext>
              </a:extLst>
            </p:cNvPr>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7" name="Freeform 312">
              <a:extLst>
                <a:ext uri="{FF2B5EF4-FFF2-40B4-BE49-F238E27FC236}">
                  <a16:creationId xmlns:a16="http://schemas.microsoft.com/office/drawing/2014/main" id="{9911BDCF-9B88-494C-A1ED-850A656C6562}"/>
                </a:ext>
              </a:extLst>
            </p:cNvPr>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68" name="hyper 1">
            <a:hlinkClick r:id="rId5" action="ppaction://hlinksldjump"/>
            <a:extLst>
              <a:ext uri="{FF2B5EF4-FFF2-40B4-BE49-F238E27FC236}">
                <a16:creationId xmlns:a16="http://schemas.microsoft.com/office/drawing/2014/main" id="{5E2AAD99-8753-4AC4-948D-B8B8DB67942B}"/>
              </a:ext>
            </a:extLst>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9" name="hyper 2">
            <a:hlinkClick r:id="rId6" action="ppaction://hlinksldjump"/>
            <a:extLst>
              <a:ext uri="{FF2B5EF4-FFF2-40B4-BE49-F238E27FC236}">
                <a16:creationId xmlns:a16="http://schemas.microsoft.com/office/drawing/2014/main" id="{5875DF55-9588-4158-910C-5B2EDF7A2469}"/>
              </a:ext>
            </a:extLst>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0" name="hyper 3">
            <a:hlinkClick r:id="rId7" action="ppaction://hlinksldjump"/>
            <a:extLst>
              <a:ext uri="{FF2B5EF4-FFF2-40B4-BE49-F238E27FC236}">
                <a16:creationId xmlns:a16="http://schemas.microsoft.com/office/drawing/2014/main" id="{92C42A07-C476-422E-A29E-1A399841B24B}"/>
              </a:ext>
            </a:extLst>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hyper 4">
            <a:hlinkClick r:id="rId7" action="ppaction://hlinksldjump"/>
            <a:extLst>
              <a:ext uri="{FF2B5EF4-FFF2-40B4-BE49-F238E27FC236}">
                <a16:creationId xmlns:a16="http://schemas.microsoft.com/office/drawing/2014/main" id="{B1EDCF47-53F6-4B85-9756-FB19D296B408}"/>
              </a:ext>
            </a:extLst>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2" name="hyper 5">
            <a:hlinkClick r:id="rId8" action="ppaction://hlinksldjump"/>
            <a:extLst>
              <a:ext uri="{FF2B5EF4-FFF2-40B4-BE49-F238E27FC236}">
                <a16:creationId xmlns:a16="http://schemas.microsoft.com/office/drawing/2014/main" id="{C26A0AA8-A324-4AE9-BC91-BE7FBF16D77B}"/>
              </a:ext>
            </a:extLst>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6">
            <a:hlinkClick r:id="rId9" action="ppaction://hlinksldjump"/>
            <a:extLst>
              <a:ext uri="{FF2B5EF4-FFF2-40B4-BE49-F238E27FC236}">
                <a16:creationId xmlns:a16="http://schemas.microsoft.com/office/drawing/2014/main" id="{91228105-0656-43D5-AA70-B45C18F0F866}"/>
              </a:ext>
            </a:extLst>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7">
            <a:hlinkClick r:id="rId10" action="ppaction://hlinksldjump"/>
            <a:extLst>
              <a:ext uri="{FF2B5EF4-FFF2-40B4-BE49-F238E27FC236}">
                <a16:creationId xmlns:a16="http://schemas.microsoft.com/office/drawing/2014/main" id="{90D64DDA-E18C-482E-92FF-21F23E1255F6}"/>
              </a:ext>
            </a:extLst>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8">
            <a:hlinkClick r:id="rId11" action="ppaction://hlinksldjump"/>
            <a:extLst>
              <a:ext uri="{FF2B5EF4-FFF2-40B4-BE49-F238E27FC236}">
                <a16:creationId xmlns:a16="http://schemas.microsoft.com/office/drawing/2014/main" id="{CFDA8917-F45F-4D62-9072-398811256943}"/>
              </a:ext>
            </a:extLst>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9">
            <a:hlinkClick r:id="rId12" action="ppaction://hlinksldjump"/>
            <a:extLst>
              <a:ext uri="{FF2B5EF4-FFF2-40B4-BE49-F238E27FC236}">
                <a16:creationId xmlns:a16="http://schemas.microsoft.com/office/drawing/2014/main" id="{1BA5F98D-E689-453B-B475-C5900DD00CBF}"/>
              </a:ext>
            </a:extLst>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10">
            <a:hlinkClick r:id="" action="ppaction://noaction"/>
            <a:extLst>
              <a:ext uri="{FF2B5EF4-FFF2-40B4-BE49-F238E27FC236}">
                <a16:creationId xmlns:a16="http://schemas.microsoft.com/office/drawing/2014/main" id="{6BAFBCAE-7378-478C-9735-D3213F1472AB}"/>
              </a:ext>
            </a:extLst>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OPEN/SLUIT">
            <a:extLst>
              <a:ext uri="{FF2B5EF4-FFF2-40B4-BE49-F238E27FC236}">
                <a16:creationId xmlns:a16="http://schemas.microsoft.com/office/drawing/2014/main" id="{7DA63240-FE54-4F95-B563-D710FF89A7EF}"/>
              </a:ext>
            </a:extLst>
          </p:cNvPr>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80" name="Groep 28">
            <a:extLst>
              <a:ext uri="{FF2B5EF4-FFF2-40B4-BE49-F238E27FC236}">
                <a16:creationId xmlns:a16="http://schemas.microsoft.com/office/drawing/2014/main" id="{96A789FB-4999-4099-8671-45E3CD3E33D1}"/>
              </a:ext>
            </a:extLst>
          </p:cNvPr>
          <p:cNvGrpSpPr/>
          <p:nvPr/>
        </p:nvGrpSpPr>
        <p:grpSpPr>
          <a:xfrm>
            <a:off x="4783710" y="3085742"/>
            <a:ext cx="854641" cy="854641"/>
            <a:chOff x="3773796" y="1010621"/>
            <a:chExt cx="398141" cy="398141"/>
          </a:xfrm>
        </p:grpSpPr>
        <p:sp>
          <p:nvSpPr>
            <p:cNvPr id="81" name="Ovaal 31">
              <a:extLst>
                <a:ext uri="{FF2B5EF4-FFF2-40B4-BE49-F238E27FC236}">
                  <a16:creationId xmlns:a16="http://schemas.microsoft.com/office/drawing/2014/main" id="{6D3C3DD2-9CE4-45B6-9488-9F9FADC25F5B}"/>
                </a:ext>
              </a:extLst>
            </p:cNvPr>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13">
              <p14:nvContentPartPr>
                <p14:cNvPr id="82" name="Inkt 32">
                  <a:extLst>
                    <a:ext uri="{FF2B5EF4-FFF2-40B4-BE49-F238E27FC236}">
                      <a16:creationId xmlns:a16="http://schemas.microsoft.com/office/drawing/2014/main" id="{DF96E221-38A1-44E0-9774-C53577030EEA}"/>
                    </a:ext>
                  </a:extLst>
                </p14:cNvPr>
                <p14:cNvContentPartPr/>
                <p14:nvPr/>
              </p14:nvContentPartPr>
              <p14:xfrm>
                <a:off x="3879627" y="1124744"/>
                <a:ext cx="186480" cy="153360"/>
              </p14:xfrm>
            </p:contentPart>
          </mc:Choice>
          <mc:Fallback xmlns="">
            <p:pic>
              <p:nvPicPr>
                <p:cNvPr id="33" name="Inkt 32"/>
                <p:cNvPicPr/>
                <p:nvPr/>
              </p:nvPicPr>
              <p:blipFill>
                <a:blip r:embed="rId15"/>
                <a:stretch>
                  <a:fillRect/>
                </a:stretch>
              </p:blipFill>
              <p:spPr>
                <a:xfrm>
                  <a:off x="3870747" y="1114855"/>
                  <a:ext cx="209099" cy="178166"/>
                </a:xfrm>
                <a:prstGeom prst="rect">
                  <a:avLst/>
                </a:prstGeom>
              </p:spPr>
            </p:pic>
          </mc:Fallback>
        </mc:AlternateContent>
      </p:grpSp>
    </p:spTree>
    <p:extLst>
      <p:ext uri="{BB962C8B-B14F-4D97-AF65-F5344CB8AC3E}">
        <p14:creationId xmlns:p14="http://schemas.microsoft.com/office/powerpoint/2010/main" val="296525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1250"/>
                            </p:stCondLst>
                            <p:childTnLst>
                              <p:par>
                                <p:cTn id="9" presetID="31"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250" fill="hold"/>
                                        <p:tgtEl>
                                          <p:spTgt spid="80"/>
                                        </p:tgtEl>
                                        <p:attrNameLst>
                                          <p:attrName>ppt_w</p:attrName>
                                        </p:attrNameLst>
                                      </p:cBhvr>
                                      <p:tavLst>
                                        <p:tav tm="0">
                                          <p:val>
                                            <p:fltVal val="0"/>
                                          </p:val>
                                        </p:tav>
                                        <p:tav tm="100000">
                                          <p:val>
                                            <p:strVal val="#ppt_w"/>
                                          </p:val>
                                        </p:tav>
                                      </p:tavLst>
                                    </p:anim>
                                    <p:anim calcmode="lin" valueType="num">
                                      <p:cBhvr>
                                        <p:cTn id="12" dur="250" fill="hold"/>
                                        <p:tgtEl>
                                          <p:spTgt spid="80"/>
                                        </p:tgtEl>
                                        <p:attrNameLst>
                                          <p:attrName>ppt_h</p:attrName>
                                        </p:attrNameLst>
                                      </p:cBhvr>
                                      <p:tavLst>
                                        <p:tav tm="0">
                                          <p:val>
                                            <p:fltVal val="0"/>
                                          </p:val>
                                        </p:tav>
                                        <p:tav tm="100000">
                                          <p:val>
                                            <p:strVal val="#ppt_h"/>
                                          </p:val>
                                        </p:tav>
                                      </p:tavLst>
                                    </p:anim>
                                    <p:anim calcmode="lin" valueType="num">
                                      <p:cBhvr>
                                        <p:cTn id="13" dur="250" fill="hold"/>
                                        <p:tgtEl>
                                          <p:spTgt spid="80"/>
                                        </p:tgtEl>
                                        <p:attrNameLst>
                                          <p:attrName>style.rotation</p:attrName>
                                        </p:attrNameLst>
                                      </p:cBhvr>
                                      <p:tavLst>
                                        <p:tav tm="0">
                                          <p:val>
                                            <p:fltVal val="90"/>
                                          </p:val>
                                        </p:tav>
                                        <p:tav tm="100000">
                                          <p:val>
                                            <p:fltVal val="0"/>
                                          </p:val>
                                        </p:tav>
                                      </p:tavLst>
                                    </p:anim>
                                    <p:animEffect transition="in" filter="fade">
                                      <p:cBhvr>
                                        <p:cTn id="14" dur="2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8"/>
                    </p:tgtEl>
                  </p:cond>
                </p:stCondLst>
                <p:endSync evt="end" delay="0">
                  <p:rtn val="all"/>
                </p:endSync>
                <p:childTnLst>
                  <p:par>
                    <p:cTn id="16" fill="hold">
                      <p:stCondLst>
                        <p:cond delay="0"/>
                      </p:stCondLst>
                      <p:childTnLst>
                        <p:par>
                          <p:cTn id="17" fill="hold">
                            <p:stCondLst>
                              <p:cond delay="0"/>
                            </p:stCondLst>
                            <p:childTnLst>
                              <p:par>
                                <p:cTn id="18" presetID="8" presetClass="emph" presetSubtype="0" accel="50000" decel="50000" fill="hold" grpId="0" nodeType="withEffect">
                                  <p:stCondLst>
                                    <p:cond delay="0"/>
                                  </p:stCondLst>
                                  <p:childTnLst>
                                    <p:animRot by="-10800000">
                                      <p:cBhvr>
                                        <p:cTn id="19" dur="1000" fill="hold"/>
                                        <p:tgtEl>
                                          <p:spTgt spid="8"/>
                                        </p:tgtEl>
                                        <p:attrNameLst>
                                          <p:attrName>r</p:attrName>
                                        </p:attrNameLst>
                                      </p:cBhvr>
                                    </p:animRot>
                                  </p:childTnLst>
                                </p:cTn>
                              </p:par>
                              <p:par>
                                <p:cTn id="20" presetID="35" presetClass="path" presetSubtype="0" decel="100000" fill="hold" grpId="1" nodeType="withEffect">
                                  <p:stCondLst>
                                    <p:cond delay="0"/>
                                  </p:stCondLst>
                                  <p:childTnLst>
                                    <p:animMotion origin="layout" path="M -1.57491E-7 3.33333E-6 L -0.23519 3.33333E-6 " pathEditMode="relative" rAng="0" ptsTypes="AA">
                                      <p:cBhvr>
                                        <p:cTn id="21" dur="1000" fill="hold"/>
                                        <p:tgtEl>
                                          <p:spTgt spid="8"/>
                                        </p:tgtEl>
                                        <p:attrNameLst>
                                          <p:attrName>ppt_x</p:attrName>
                                          <p:attrName>ppt_y</p:attrName>
                                        </p:attrNameLst>
                                      </p:cBhvr>
                                      <p:rCtr x="-11766" y="0"/>
                                    </p:animMotion>
                                  </p:childTnLst>
                                </p:cTn>
                              </p:par>
                              <p:par>
                                <p:cTn id="22" presetID="35" presetClass="path" presetSubtype="0" decel="100000" fill="hold" grpId="0" nodeType="withEffect">
                                  <p:stCondLst>
                                    <p:cond delay="0"/>
                                  </p:stCondLst>
                                  <p:childTnLst>
                                    <p:animMotion origin="layout" path="M -1.57491E-7 3.33333E-6 L -0.23519 3.33333E-6 " pathEditMode="relative" rAng="0" ptsTypes="AA">
                                      <p:cBhvr>
                                        <p:cTn id="23" dur="1000" fill="hold"/>
                                        <p:tgtEl>
                                          <p:spTgt spid="78"/>
                                        </p:tgtEl>
                                        <p:attrNameLst>
                                          <p:attrName>ppt_x</p:attrName>
                                          <p:attrName>ppt_y</p:attrName>
                                        </p:attrNameLst>
                                      </p:cBhvr>
                                      <p:rCtr x="-11766" y="0"/>
                                    </p:animMotion>
                                  </p:childTnLst>
                                </p:cTn>
                              </p:par>
                              <p:par>
                                <p:cTn id="24" presetID="35" presetClass="path" presetSubtype="0" decel="100000" fill="hold" grpId="0" nodeType="withEffect">
                                  <p:stCondLst>
                                    <p:cond delay="0"/>
                                  </p:stCondLst>
                                  <p:childTnLst>
                                    <p:animMotion origin="layout" path="M 1.6851E-6 -1.48148E-6 L -0.25153 -1.48148E-6 " pathEditMode="relative" rAng="0" ptsTypes="AA">
                                      <p:cBhvr>
                                        <p:cTn id="25" dur="1000" fill="hold"/>
                                        <p:tgtEl>
                                          <p:spTgt spid="7"/>
                                        </p:tgtEl>
                                        <p:attrNameLst>
                                          <p:attrName>ppt_x</p:attrName>
                                          <p:attrName>ppt_y</p:attrName>
                                        </p:attrNameLst>
                                      </p:cBhvr>
                                      <p:rCtr x="-12583" y="0"/>
                                    </p:animMotion>
                                  </p:childTnLst>
                                </p:cTn>
                              </p:par>
                              <p:par>
                                <p:cTn id="26" presetID="35" presetClass="path" presetSubtype="0" decel="100000" fill="hold" nodeType="withEffect">
                                  <p:stCondLst>
                                    <p:cond delay="100"/>
                                  </p:stCondLst>
                                  <p:childTnLst>
                                    <p:animMotion origin="layout" path="M 1.6851E-6 -1.48148E-6 L -0.25153 -1.48148E-6 " pathEditMode="relative" rAng="0" ptsTypes="AA">
                                      <p:cBhvr>
                                        <p:cTn id="27" dur="1000" fill="hold"/>
                                        <p:tgtEl>
                                          <p:spTgt spid="64"/>
                                        </p:tgtEl>
                                        <p:attrNameLst>
                                          <p:attrName>ppt_x</p:attrName>
                                          <p:attrName>ppt_y</p:attrName>
                                        </p:attrNameLst>
                                      </p:cBhvr>
                                      <p:rCtr x="-12583" y="0"/>
                                    </p:animMotion>
                                  </p:childTnLst>
                                </p:cTn>
                              </p:par>
                              <p:par>
                                <p:cTn id="28" presetID="35" presetClass="path" presetSubtype="0" decel="100000" fill="hold" grpId="0" nodeType="withEffect">
                                  <p:stCondLst>
                                    <p:cond delay="100"/>
                                  </p:stCondLst>
                                  <p:childTnLst>
                                    <p:animMotion origin="layout" path="M 1.6851E-6 -1.48148E-6 L -0.25153 -1.48148E-6 " pathEditMode="relative" rAng="0" ptsTypes="AA">
                                      <p:cBhvr>
                                        <p:cTn id="29" dur="1000" fill="hold"/>
                                        <p:tgtEl>
                                          <p:spTgt spid="68"/>
                                        </p:tgtEl>
                                        <p:attrNameLst>
                                          <p:attrName>ppt_x</p:attrName>
                                          <p:attrName>ppt_y</p:attrName>
                                        </p:attrNameLst>
                                      </p:cBhvr>
                                      <p:rCtr x="-12583" y="0"/>
                                    </p:animMotion>
                                  </p:childTnLst>
                                </p:cTn>
                              </p:par>
                              <p:par>
                                <p:cTn id="30" presetID="35" presetClass="path" presetSubtype="0" decel="100000" fill="hold" nodeType="withEffect">
                                  <p:stCondLst>
                                    <p:cond delay="200"/>
                                  </p:stCondLst>
                                  <p:childTnLst>
                                    <p:animMotion origin="layout" path="M 1.6851E-6 -1.48148E-6 L -0.25153 -1.48148E-6 " pathEditMode="relative" rAng="0" ptsTypes="AA">
                                      <p:cBhvr>
                                        <p:cTn id="31" dur="1000" fill="hold"/>
                                        <p:tgtEl>
                                          <p:spTgt spid="58"/>
                                        </p:tgtEl>
                                        <p:attrNameLst>
                                          <p:attrName>ppt_x</p:attrName>
                                          <p:attrName>ppt_y</p:attrName>
                                        </p:attrNameLst>
                                      </p:cBhvr>
                                      <p:rCtr x="-12583" y="0"/>
                                    </p:animMotion>
                                  </p:childTnLst>
                                </p:cTn>
                              </p:par>
                              <p:par>
                                <p:cTn id="32" presetID="35" presetClass="path" presetSubtype="0" decel="100000" fill="hold" grpId="0" nodeType="withEffect">
                                  <p:stCondLst>
                                    <p:cond delay="200"/>
                                  </p:stCondLst>
                                  <p:childTnLst>
                                    <p:animMotion origin="layout" path="M 1.6851E-6 -1.48148E-6 L -0.25153 -1.48148E-6 " pathEditMode="relative" rAng="0" ptsTypes="AA">
                                      <p:cBhvr>
                                        <p:cTn id="33" dur="1000" fill="hold"/>
                                        <p:tgtEl>
                                          <p:spTgt spid="69"/>
                                        </p:tgtEl>
                                        <p:attrNameLst>
                                          <p:attrName>ppt_x</p:attrName>
                                          <p:attrName>ppt_y</p:attrName>
                                        </p:attrNameLst>
                                      </p:cBhvr>
                                      <p:rCtr x="-12583" y="0"/>
                                    </p:animMotion>
                                  </p:childTnLst>
                                </p:cTn>
                              </p:par>
                              <p:par>
                                <p:cTn id="34" presetID="35" presetClass="path" presetSubtype="0" decel="100000" fill="hold" nodeType="withEffect">
                                  <p:stCondLst>
                                    <p:cond delay="300"/>
                                  </p:stCondLst>
                                  <p:childTnLst>
                                    <p:animMotion origin="layout" path="M 1.6851E-6 -1.48148E-6 L -0.25153 -1.48148E-6 " pathEditMode="relative" rAng="0" ptsTypes="AA">
                                      <p:cBhvr>
                                        <p:cTn id="35" dur="1000" fill="hold"/>
                                        <p:tgtEl>
                                          <p:spTgt spid="50"/>
                                        </p:tgtEl>
                                        <p:attrNameLst>
                                          <p:attrName>ppt_x</p:attrName>
                                          <p:attrName>ppt_y</p:attrName>
                                        </p:attrNameLst>
                                      </p:cBhvr>
                                      <p:rCtr x="-12583" y="0"/>
                                    </p:animMotion>
                                  </p:childTnLst>
                                </p:cTn>
                              </p:par>
                              <p:par>
                                <p:cTn id="36" presetID="35" presetClass="path" presetSubtype="0" decel="100000" fill="hold" grpId="0" nodeType="withEffect">
                                  <p:stCondLst>
                                    <p:cond delay="300"/>
                                  </p:stCondLst>
                                  <p:childTnLst>
                                    <p:animMotion origin="layout" path="M 1.6851E-6 -1.48148E-6 L -0.25153 -1.48148E-6 " pathEditMode="relative" rAng="0" ptsTypes="AA">
                                      <p:cBhvr>
                                        <p:cTn id="37" dur="1000" fill="hold"/>
                                        <p:tgtEl>
                                          <p:spTgt spid="70"/>
                                        </p:tgtEl>
                                        <p:attrNameLst>
                                          <p:attrName>ppt_x</p:attrName>
                                          <p:attrName>ppt_y</p:attrName>
                                        </p:attrNameLst>
                                      </p:cBhvr>
                                      <p:rCtr x="-12583" y="0"/>
                                    </p:animMotion>
                                  </p:childTnLst>
                                </p:cTn>
                              </p:par>
                              <p:par>
                                <p:cTn id="38" presetID="35" presetClass="path" presetSubtype="0" decel="100000" fill="hold" nodeType="withEffect">
                                  <p:stCondLst>
                                    <p:cond delay="400"/>
                                  </p:stCondLst>
                                  <p:childTnLst>
                                    <p:animMotion origin="layout" path="M 1.6851E-6 -1.48148E-6 L -0.25153 -1.48148E-6 " pathEditMode="relative" rAng="0" ptsTypes="AA">
                                      <p:cBhvr>
                                        <p:cTn id="39" dur="1000" fill="hold"/>
                                        <p:tgtEl>
                                          <p:spTgt spid="46"/>
                                        </p:tgtEl>
                                        <p:attrNameLst>
                                          <p:attrName>ppt_x</p:attrName>
                                          <p:attrName>ppt_y</p:attrName>
                                        </p:attrNameLst>
                                      </p:cBhvr>
                                      <p:rCtr x="-12583" y="0"/>
                                    </p:animMotion>
                                  </p:childTnLst>
                                </p:cTn>
                              </p:par>
                              <p:par>
                                <p:cTn id="40" presetID="35" presetClass="path" presetSubtype="0" decel="100000" fill="hold" grpId="0" nodeType="withEffect">
                                  <p:stCondLst>
                                    <p:cond delay="400"/>
                                  </p:stCondLst>
                                  <p:childTnLst>
                                    <p:animMotion origin="layout" path="M 1.6851E-6 -1.48148E-6 L -0.25153 -1.48148E-6 " pathEditMode="relative" rAng="0" ptsTypes="AA">
                                      <p:cBhvr>
                                        <p:cTn id="41" dur="1000" fill="hold"/>
                                        <p:tgtEl>
                                          <p:spTgt spid="71"/>
                                        </p:tgtEl>
                                        <p:attrNameLst>
                                          <p:attrName>ppt_x</p:attrName>
                                          <p:attrName>ppt_y</p:attrName>
                                        </p:attrNameLst>
                                      </p:cBhvr>
                                      <p:rCtr x="-12583" y="0"/>
                                    </p:animMotion>
                                  </p:childTnLst>
                                </p:cTn>
                              </p:par>
                              <p:par>
                                <p:cTn id="42" presetID="35" presetClass="path" presetSubtype="0" decel="100000" fill="hold" nodeType="withEffect">
                                  <p:stCondLst>
                                    <p:cond delay="500"/>
                                  </p:stCondLst>
                                  <p:childTnLst>
                                    <p:animMotion origin="layout" path="M 1.6851E-6 -1.48148E-6 L -0.25153 -1.48148E-6 " pathEditMode="relative" rAng="0" ptsTypes="AA">
                                      <p:cBhvr>
                                        <p:cTn id="43" dur="1000" fill="hold"/>
                                        <p:tgtEl>
                                          <p:spTgt spid="35"/>
                                        </p:tgtEl>
                                        <p:attrNameLst>
                                          <p:attrName>ppt_x</p:attrName>
                                          <p:attrName>ppt_y</p:attrName>
                                        </p:attrNameLst>
                                      </p:cBhvr>
                                      <p:rCtr x="-12583" y="0"/>
                                    </p:animMotion>
                                  </p:childTnLst>
                                </p:cTn>
                              </p:par>
                              <p:par>
                                <p:cTn id="44" presetID="35" presetClass="path" presetSubtype="0" decel="100000" fill="hold" grpId="0" nodeType="withEffect">
                                  <p:stCondLst>
                                    <p:cond delay="500"/>
                                  </p:stCondLst>
                                  <p:childTnLst>
                                    <p:animMotion origin="layout" path="M 1.6851E-6 -1.48148E-6 L -0.25153 -1.48148E-6 " pathEditMode="relative" rAng="0" ptsTypes="AA">
                                      <p:cBhvr>
                                        <p:cTn id="45" dur="1000" fill="hold"/>
                                        <p:tgtEl>
                                          <p:spTgt spid="72"/>
                                        </p:tgtEl>
                                        <p:attrNameLst>
                                          <p:attrName>ppt_x</p:attrName>
                                          <p:attrName>ppt_y</p:attrName>
                                        </p:attrNameLst>
                                      </p:cBhvr>
                                      <p:rCtr x="-12583" y="0"/>
                                    </p:animMotion>
                                  </p:childTnLst>
                                </p:cTn>
                              </p:par>
                              <p:par>
                                <p:cTn id="46" presetID="35" presetClass="path" presetSubtype="0" decel="100000" fill="hold" nodeType="withEffect">
                                  <p:stCondLst>
                                    <p:cond delay="600"/>
                                  </p:stCondLst>
                                  <p:childTnLst>
                                    <p:animMotion origin="layout" path="M 1.6851E-6 -1.48148E-6 L -0.25153 -1.48148E-6 " pathEditMode="relative" rAng="0" ptsTypes="AA">
                                      <p:cBhvr>
                                        <p:cTn id="47" dur="1000" fill="hold"/>
                                        <p:tgtEl>
                                          <p:spTgt spid="29"/>
                                        </p:tgtEl>
                                        <p:attrNameLst>
                                          <p:attrName>ppt_x</p:attrName>
                                          <p:attrName>ppt_y</p:attrName>
                                        </p:attrNameLst>
                                      </p:cBhvr>
                                      <p:rCtr x="-12583" y="0"/>
                                    </p:animMotion>
                                  </p:childTnLst>
                                </p:cTn>
                              </p:par>
                              <p:par>
                                <p:cTn id="48" presetID="35" presetClass="path" presetSubtype="0" decel="100000" fill="hold" grpId="0" nodeType="withEffect">
                                  <p:stCondLst>
                                    <p:cond delay="600"/>
                                  </p:stCondLst>
                                  <p:childTnLst>
                                    <p:animMotion origin="layout" path="M 1.6851E-6 -1.48148E-6 L -0.25153 -1.48148E-6 " pathEditMode="relative" rAng="0" ptsTypes="AA">
                                      <p:cBhvr>
                                        <p:cTn id="49" dur="1000" fill="hold"/>
                                        <p:tgtEl>
                                          <p:spTgt spid="73"/>
                                        </p:tgtEl>
                                        <p:attrNameLst>
                                          <p:attrName>ppt_x</p:attrName>
                                          <p:attrName>ppt_y</p:attrName>
                                        </p:attrNameLst>
                                      </p:cBhvr>
                                      <p:rCtr x="-12583" y="0"/>
                                    </p:animMotion>
                                  </p:childTnLst>
                                </p:cTn>
                              </p:par>
                              <p:par>
                                <p:cTn id="50" presetID="35" presetClass="path" presetSubtype="0" decel="100000" fill="hold" nodeType="withEffect">
                                  <p:stCondLst>
                                    <p:cond delay="700"/>
                                  </p:stCondLst>
                                  <p:childTnLst>
                                    <p:animMotion origin="layout" path="M 1.6851E-6 -1.48148E-6 L -0.25153 -1.48148E-6 " pathEditMode="relative" rAng="0" ptsTypes="AA">
                                      <p:cBhvr>
                                        <p:cTn id="51" dur="1000" fill="hold"/>
                                        <p:tgtEl>
                                          <p:spTgt spid="23"/>
                                        </p:tgtEl>
                                        <p:attrNameLst>
                                          <p:attrName>ppt_x</p:attrName>
                                          <p:attrName>ppt_y</p:attrName>
                                        </p:attrNameLst>
                                      </p:cBhvr>
                                      <p:rCtr x="-12583" y="0"/>
                                    </p:animMotion>
                                  </p:childTnLst>
                                </p:cTn>
                              </p:par>
                              <p:par>
                                <p:cTn id="52" presetID="35" presetClass="path" presetSubtype="0" decel="100000" fill="hold" grpId="0" nodeType="withEffect">
                                  <p:stCondLst>
                                    <p:cond delay="700"/>
                                  </p:stCondLst>
                                  <p:childTnLst>
                                    <p:animMotion origin="layout" path="M 1.6851E-6 -1.48148E-6 L -0.25153 -1.48148E-6 " pathEditMode="relative" rAng="0" ptsTypes="AA">
                                      <p:cBhvr>
                                        <p:cTn id="53" dur="1000" fill="hold"/>
                                        <p:tgtEl>
                                          <p:spTgt spid="74"/>
                                        </p:tgtEl>
                                        <p:attrNameLst>
                                          <p:attrName>ppt_x</p:attrName>
                                          <p:attrName>ppt_y</p:attrName>
                                        </p:attrNameLst>
                                      </p:cBhvr>
                                      <p:rCtr x="-12583" y="0"/>
                                    </p:animMotion>
                                  </p:childTnLst>
                                </p:cTn>
                              </p:par>
                              <p:par>
                                <p:cTn id="54" presetID="35" presetClass="path" presetSubtype="0" decel="100000" fill="hold" nodeType="withEffect">
                                  <p:stCondLst>
                                    <p:cond delay="800"/>
                                  </p:stCondLst>
                                  <p:childTnLst>
                                    <p:animMotion origin="layout" path="M 1.6851E-6 -1.48148E-6 L -0.25153 -1.48148E-6 " pathEditMode="relative" rAng="0" ptsTypes="AA">
                                      <p:cBhvr>
                                        <p:cTn id="55" dur="1000" fill="hold"/>
                                        <p:tgtEl>
                                          <p:spTgt spid="16"/>
                                        </p:tgtEl>
                                        <p:attrNameLst>
                                          <p:attrName>ppt_x</p:attrName>
                                          <p:attrName>ppt_y</p:attrName>
                                        </p:attrNameLst>
                                      </p:cBhvr>
                                      <p:rCtr x="-12583" y="0"/>
                                    </p:animMotion>
                                  </p:childTnLst>
                                </p:cTn>
                              </p:par>
                              <p:par>
                                <p:cTn id="56" presetID="35" presetClass="path" presetSubtype="0" decel="100000" fill="hold" grpId="0" nodeType="withEffect">
                                  <p:stCondLst>
                                    <p:cond delay="800"/>
                                  </p:stCondLst>
                                  <p:childTnLst>
                                    <p:animMotion origin="layout" path="M 1.6851E-6 -1.48148E-6 L -0.25153 -1.48148E-6 " pathEditMode="relative" rAng="0" ptsTypes="AA">
                                      <p:cBhvr>
                                        <p:cTn id="57" dur="1000" fill="hold"/>
                                        <p:tgtEl>
                                          <p:spTgt spid="75"/>
                                        </p:tgtEl>
                                        <p:attrNameLst>
                                          <p:attrName>ppt_x</p:attrName>
                                          <p:attrName>ppt_y</p:attrName>
                                        </p:attrNameLst>
                                      </p:cBhvr>
                                      <p:rCtr x="-12583" y="0"/>
                                    </p:animMotion>
                                  </p:childTnLst>
                                </p:cTn>
                              </p:par>
                              <p:par>
                                <p:cTn id="58" presetID="35" presetClass="path" presetSubtype="0" decel="100000" fill="hold" nodeType="withEffect">
                                  <p:stCondLst>
                                    <p:cond delay="900"/>
                                  </p:stCondLst>
                                  <p:childTnLst>
                                    <p:animMotion origin="layout" path="M 1.6851E-6 -1.48148E-6 L -0.25153 -1.48148E-6 " pathEditMode="relative" rAng="0" ptsTypes="AA">
                                      <p:cBhvr>
                                        <p:cTn id="59" dur="1000" fill="hold"/>
                                        <p:tgtEl>
                                          <p:spTgt spid="12"/>
                                        </p:tgtEl>
                                        <p:attrNameLst>
                                          <p:attrName>ppt_x</p:attrName>
                                          <p:attrName>ppt_y</p:attrName>
                                        </p:attrNameLst>
                                      </p:cBhvr>
                                      <p:rCtr x="-12583" y="0"/>
                                    </p:animMotion>
                                  </p:childTnLst>
                                </p:cTn>
                              </p:par>
                              <p:par>
                                <p:cTn id="60" presetID="35" presetClass="path" presetSubtype="0" decel="100000" fill="hold" grpId="0" nodeType="withEffect">
                                  <p:stCondLst>
                                    <p:cond delay="900"/>
                                  </p:stCondLst>
                                  <p:childTnLst>
                                    <p:animMotion origin="layout" path="M 1.6851E-6 -1.48148E-6 L -0.25153 -1.48148E-6 " pathEditMode="relative" rAng="0" ptsTypes="AA">
                                      <p:cBhvr>
                                        <p:cTn id="61" dur="1000" fill="hold"/>
                                        <p:tgtEl>
                                          <p:spTgt spid="76"/>
                                        </p:tgtEl>
                                        <p:attrNameLst>
                                          <p:attrName>ppt_x</p:attrName>
                                          <p:attrName>ppt_y</p:attrName>
                                        </p:attrNameLst>
                                      </p:cBhvr>
                                      <p:rCtr x="-12583" y="0"/>
                                    </p:animMotion>
                                  </p:childTnLst>
                                </p:cTn>
                              </p:par>
                              <p:par>
                                <p:cTn id="62" presetID="35" presetClass="path" presetSubtype="0" decel="100000" fill="hold" nodeType="withEffect">
                                  <p:stCondLst>
                                    <p:cond delay="1000"/>
                                  </p:stCondLst>
                                  <p:childTnLst>
                                    <p:animMotion origin="layout" path="M 1.6851E-6 -1.48148E-6 L -0.25153 -1.48148E-6 " pathEditMode="relative" rAng="0" ptsTypes="AA">
                                      <p:cBhvr>
                                        <p:cTn id="63" dur="1000" fill="hold"/>
                                        <p:tgtEl>
                                          <p:spTgt spid="9"/>
                                        </p:tgtEl>
                                        <p:attrNameLst>
                                          <p:attrName>ppt_x</p:attrName>
                                          <p:attrName>ppt_y</p:attrName>
                                        </p:attrNameLst>
                                      </p:cBhvr>
                                      <p:rCtr x="-12583" y="0"/>
                                    </p:animMotion>
                                  </p:childTnLst>
                                </p:cTn>
                              </p:par>
                              <p:par>
                                <p:cTn id="64" presetID="35" presetClass="path" presetSubtype="0" decel="100000" fill="hold" grpId="0" nodeType="withEffect">
                                  <p:stCondLst>
                                    <p:cond delay="1000"/>
                                  </p:stCondLst>
                                  <p:childTnLst>
                                    <p:animMotion origin="layout" path="M 1.6851E-6 -1.48148E-6 L -0.25153 -1.48148E-6 " pathEditMode="relative" rAng="0" ptsTypes="AA">
                                      <p:cBhvr>
                                        <p:cTn id="65" dur="1000" fill="hold"/>
                                        <p:tgtEl>
                                          <p:spTgt spid="77"/>
                                        </p:tgtEl>
                                        <p:attrNameLst>
                                          <p:attrName>ppt_x</p:attrName>
                                          <p:attrName>ppt_y</p:attrName>
                                        </p:attrNameLst>
                                      </p:cBhvr>
                                      <p:rCtr x="-12583" y="0"/>
                                    </p:animMotion>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100000" fill="hold" nodeType="clickEffect">
                                  <p:stCondLst>
                                    <p:cond delay="0"/>
                                  </p:stCondLst>
                                  <p:childTnLst>
                                    <p:animMotion origin="layout" path="M -0.25169 -3.7037E-6 L -4.32587E-6 -3.7037E-6 " pathEditMode="relative" rAng="0" ptsTypes="AA">
                                      <p:cBhvr>
                                        <p:cTn id="69" dur="1000" fill="hold"/>
                                        <p:tgtEl>
                                          <p:spTgt spid="9"/>
                                        </p:tgtEl>
                                        <p:attrNameLst>
                                          <p:attrName>ppt_x</p:attrName>
                                          <p:attrName>ppt_y</p:attrName>
                                        </p:attrNameLst>
                                      </p:cBhvr>
                                      <p:rCtr x="12585" y="0"/>
                                    </p:animMotion>
                                  </p:childTnLst>
                                </p:cTn>
                              </p:par>
                              <p:par>
                                <p:cTn id="70" presetID="63" presetClass="path" presetSubtype="0" accel="100000" fill="hold" grpId="1" nodeType="withEffect">
                                  <p:stCondLst>
                                    <p:cond delay="0"/>
                                  </p:stCondLst>
                                  <p:childTnLst>
                                    <p:animMotion origin="layout" path="M -0.2517 -1.85185E-6 L -0.00027 -1.85185E-6 " pathEditMode="relative" rAng="0" ptsTypes="AA">
                                      <p:cBhvr>
                                        <p:cTn id="71" dur="1000" fill="hold"/>
                                        <p:tgtEl>
                                          <p:spTgt spid="77"/>
                                        </p:tgtEl>
                                        <p:attrNameLst>
                                          <p:attrName>ppt_x</p:attrName>
                                          <p:attrName>ppt_y</p:attrName>
                                        </p:attrNameLst>
                                      </p:cBhvr>
                                      <p:rCtr x="12572" y="0"/>
                                    </p:animMotion>
                                  </p:childTnLst>
                                </p:cTn>
                              </p:par>
                              <p:par>
                                <p:cTn id="72" presetID="63" presetClass="path" presetSubtype="0" accel="100000" fill="hold" nodeType="withEffect">
                                  <p:stCondLst>
                                    <p:cond delay="100"/>
                                  </p:stCondLst>
                                  <p:childTnLst>
                                    <p:animMotion origin="layout" path="M -0.25169 -3.7037E-6 L -4.32587E-6 -3.7037E-6 " pathEditMode="relative" rAng="0" ptsTypes="AA">
                                      <p:cBhvr>
                                        <p:cTn id="73" dur="1000" fill="hold"/>
                                        <p:tgtEl>
                                          <p:spTgt spid="12"/>
                                        </p:tgtEl>
                                        <p:attrNameLst>
                                          <p:attrName>ppt_x</p:attrName>
                                          <p:attrName>ppt_y</p:attrName>
                                        </p:attrNameLst>
                                      </p:cBhvr>
                                      <p:rCtr x="12585" y="0"/>
                                    </p:animMotion>
                                  </p:childTnLst>
                                </p:cTn>
                              </p:par>
                              <p:par>
                                <p:cTn id="74" presetID="63" presetClass="path" presetSubtype="0" accel="100000" fill="hold" grpId="1" nodeType="withEffect">
                                  <p:stCondLst>
                                    <p:cond delay="100"/>
                                  </p:stCondLst>
                                  <p:childTnLst>
                                    <p:animMotion origin="layout" path="M -0.2517 -1.85185E-6 L -0.00027 -1.85185E-6 " pathEditMode="relative" rAng="0" ptsTypes="AA">
                                      <p:cBhvr>
                                        <p:cTn id="75" dur="1000" fill="hold"/>
                                        <p:tgtEl>
                                          <p:spTgt spid="76"/>
                                        </p:tgtEl>
                                        <p:attrNameLst>
                                          <p:attrName>ppt_x</p:attrName>
                                          <p:attrName>ppt_y</p:attrName>
                                        </p:attrNameLst>
                                      </p:cBhvr>
                                      <p:rCtr x="12572" y="0"/>
                                    </p:animMotion>
                                  </p:childTnLst>
                                </p:cTn>
                              </p:par>
                              <p:par>
                                <p:cTn id="76" presetID="63" presetClass="path" presetSubtype="0" accel="100000" fill="hold" nodeType="withEffect">
                                  <p:stCondLst>
                                    <p:cond delay="200"/>
                                  </p:stCondLst>
                                  <p:childTnLst>
                                    <p:animMotion origin="layout" path="M -0.25169 -3.7037E-6 L -4.32587E-6 -3.7037E-6 " pathEditMode="relative" rAng="0" ptsTypes="AA">
                                      <p:cBhvr>
                                        <p:cTn id="77" dur="1000" fill="hold"/>
                                        <p:tgtEl>
                                          <p:spTgt spid="16"/>
                                        </p:tgtEl>
                                        <p:attrNameLst>
                                          <p:attrName>ppt_x</p:attrName>
                                          <p:attrName>ppt_y</p:attrName>
                                        </p:attrNameLst>
                                      </p:cBhvr>
                                      <p:rCtr x="12585" y="0"/>
                                    </p:animMotion>
                                  </p:childTnLst>
                                </p:cTn>
                              </p:par>
                              <p:par>
                                <p:cTn id="78" presetID="63" presetClass="path" presetSubtype="0" accel="100000" fill="hold" grpId="1" nodeType="withEffect">
                                  <p:stCondLst>
                                    <p:cond delay="200"/>
                                  </p:stCondLst>
                                  <p:childTnLst>
                                    <p:animMotion origin="layout" path="M -0.2517 -1.85185E-6 L -0.00027 -1.85185E-6 " pathEditMode="relative" rAng="0" ptsTypes="AA">
                                      <p:cBhvr>
                                        <p:cTn id="79" dur="1000" fill="hold"/>
                                        <p:tgtEl>
                                          <p:spTgt spid="75"/>
                                        </p:tgtEl>
                                        <p:attrNameLst>
                                          <p:attrName>ppt_x</p:attrName>
                                          <p:attrName>ppt_y</p:attrName>
                                        </p:attrNameLst>
                                      </p:cBhvr>
                                      <p:rCtr x="12572" y="0"/>
                                    </p:animMotion>
                                  </p:childTnLst>
                                </p:cTn>
                              </p:par>
                              <p:par>
                                <p:cTn id="80" presetID="63" presetClass="path" presetSubtype="0" accel="100000" fill="hold" nodeType="withEffect">
                                  <p:stCondLst>
                                    <p:cond delay="300"/>
                                  </p:stCondLst>
                                  <p:childTnLst>
                                    <p:animMotion origin="layout" path="M -0.25169 -3.7037E-6 L -4.32587E-6 -3.7037E-6 " pathEditMode="relative" rAng="0" ptsTypes="AA">
                                      <p:cBhvr>
                                        <p:cTn id="81" dur="1000" fill="hold"/>
                                        <p:tgtEl>
                                          <p:spTgt spid="23"/>
                                        </p:tgtEl>
                                        <p:attrNameLst>
                                          <p:attrName>ppt_x</p:attrName>
                                          <p:attrName>ppt_y</p:attrName>
                                        </p:attrNameLst>
                                      </p:cBhvr>
                                      <p:rCtr x="12585" y="0"/>
                                    </p:animMotion>
                                  </p:childTnLst>
                                </p:cTn>
                              </p:par>
                              <p:par>
                                <p:cTn id="82" presetID="63" presetClass="path" presetSubtype="0" accel="100000" fill="hold" grpId="1" nodeType="withEffect">
                                  <p:stCondLst>
                                    <p:cond delay="300"/>
                                  </p:stCondLst>
                                  <p:childTnLst>
                                    <p:animMotion origin="layout" path="M -0.2517 -1.85185E-6 L -0.00027 -1.85185E-6 " pathEditMode="relative" rAng="0" ptsTypes="AA">
                                      <p:cBhvr>
                                        <p:cTn id="83" dur="1000" fill="hold"/>
                                        <p:tgtEl>
                                          <p:spTgt spid="74"/>
                                        </p:tgtEl>
                                        <p:attrNameLst>
                                          <p:attrName>ppt_x</p:attrName>
                                          <p:attrName>ppt_y</p:attrName>
                                        </p:attrNameLst>
                                      </p:cBhvr>
                                      <p:rCtr x="12572" y="0"/>
                                    </p:animMotion>
                                  </p:childTnLst>
                                </p:cTn>
                              </p:par>
                              <p:par>
                                <p:cTn id="84" presetID="63" presetClass="path" presetSubtype="0" accel="100000" fill="hold" nodeType="withEffect">
                                  <p:stCondLst>
                                    <p:cond delay="400"/>
                                  </p:stCondLst>
                                  <p:childTnLst>
                                    <p:animMotion origin="layout" path="M -0.25169 -3.7037E-6 L -4.32587E-6 -3.7037E-6 " pathEditMode="relative" rAng="0" ptsTypes="AA">
                                      <p:cBhvr>
                                        <p:cTn id="85" dur="1000" fill="hold"/>
                                        <p:tgtEl>
                                          <p:spTgt spid="29"/>
                                        </p:tgtEl>
                                        <p:attrNameLst>
                                          <p:attrName>ppt_x</p:attrName>
                                          <p:attrName>ppt_y</p:attrName>
                                        </p:attrNameLst>
                                      </p:cBhvr>
                                      <p:rCtr x="12585" y="0"/>
                                    </p:animMotion>
                                  </p:childTnLst>
                                </p:cTn>
                              </p:par>
                              <p:par>
                                <p:cTn id="86" presetID="63" presetClass="path" presetSubtype="0" accel="100000" fill="hold" grpId="1" nodeType="withEffect">
                                  <p:stCondLst>
                                    <p:cond delay="400"/>
                                  </p:stCondLst>
                                  <p:childTnLst>
                                    <p:animMotion origin="layout" path="M -0.2517 -1.85185E-6 L -0.00027 -1.85185E-6 " pathEditMode="relative" rAng="0" ptsTypes="AA">
                                      <p:cBhvr>
                                        <p:cTn id="87" dur="1000" fill="hold"/>
                                        <p:tgtEl>
                                          <p:spTgt spid="73"/>
                                        </p:tgtEl>
                                        <p:attrNameLst>
                                          <p:attrName>ppt_x</p:attrName>
                                          <p:attrName>ppt_y</p:attrName>
                                        </p:attrNameLst>
                                      </p:cBhvr>
                                      <p:rCtr x="12572" y="0"/>
                                    </p:animMotion>
                                  </p:childTnLst>
                                </p:cTn>
                              </p:par>
                              <p:par>
                                <p:cTn id="88" presetID="63" presetClass="path" presetSubtype="0" accel="100000" fill="hold" nodeType="withEffect">
                                  <p:stCondLst>
                                    <p:cond delay="500"/>
                                  </p:stCondLst>
                                  <p:childTnLst>
                                    <p:animMotion origin="layout" path="M -0.25169 -3.7037E-6 L -4.32587E-6 -3.7037E-6 " pathEditMode="relative" rAng="0" ptsTypes="AA">
                                      <p:cBhvr>
                                        <p:cTn id="89" dur="1000" fill="hold"/>
                                        <p:tgtEl>
                                          <p:spTgt spid="35"/>
                                        </p:tgtEl>
                                        <p:attrNameLst>
                                          <p:attrName>ppt_x</p:attrName>
                                          <p:attrName>ppt_y</p:attrName>
                                        </p:attrNameLst>
                                      </p:cBhvr>
                                      <p:rCtr x="12585" y="0"/>
                                    </p:animMotion>
                                  </p:childTnLst>
                                </p:cTn>
                              </p:par>
                              <p:par>
                                <p:cTn id="90" presetID="63" presetClass="path" presetSubtype="0" accel="100000" fill="hold" grpId="1" nodeType="withEffect">
                                  <p:stCondLst>
                                    <p:cond delay="500"/>
                                  </p:stCondLst>
                                  <p:childTnLst>
                                    <p:animMotion origin="layout" path="M -0.25169 -4.07407E-6 L 0.00117 -4.07407E-6 " pathEditMode="relative" rAng="0" ptsTypes="AA">
                                      <p:cBhvr>
                                        <p:cTn id="91" dur="1000" fill="hold"/>
                                        <p:tgtEl>
                                          <p:spTgt spid="72"/>
                                        </p:tgtEl>
                                        <p:attrNameLst>
                                          <p:attrName>ppt_x</p:attrName>
                                          <p:attrName>ppt_y</p:attrName>
                                        </p:attrNameLst>
                                      </p:cBhvr>
                                      <p:rCtr x="12637" y="0"/>
                                    </p:animMotion>
                                  </p:childTnLst>
                                </p:cTn>
                              </p:par>
                              <p:par>
                                <p:cTn id="92" presetID="63" presetClass="path" presetSubtype="0" accel="100000" fill="hold" nodeType="withEffect">
                                  <p:stCondLst>
                                    <p:cond delay="600"/>
                                  </p:stCondLst>
                                  <p:childTnLst>
                                    <p:animMotion origin="layout" path="M -0.25169 -3.7037E-6 L -4.32587E-6 -3.7037E-6 " pathEditMode="relative" rAng="0" ptsTypes="AA">
                                      <p:cBhvr>
                                        <p:cTn id="93" dur="1000" fill="hold"/>
                                        <p:tgtEl>
                                          <p:spTgt spid="46"/>
                                        </p:tgtEl>
                                        <p:attrNameLst>
                                          <p:attrName>ppt_x</p:attrName>
                                          <p:attrName>ppt_y</p:attrName>
                                        </p:attrNameLst>
                                      </p:cBhvr>
                                      <p:rCtr x="12585" y="0"/>
                                    </p:animMotion>
                                  </p:childTnLst>
                                </p:cTn>
                              </p:par>
                              <p:par>
                                <p:cTn id="94" presetID="63" presetClass="path" presetSubtype="0" accel="100000" fill="hold" grpId="1" nodeType="withEffect">
                                  <p:stCondLst>
                                    <p:cond delay="600"/>
                                  </p:stCondLst>
                                  <p:childTnLst>
                                    <p:animMotion origin="layout" path="M -0.25169 -7.40741E-7 L 0.00144 -7.40741E-7 " pathEditMode="relative" rAng="0" ptsTypes="AA">
                                      <p:cBhvr>
                                        <p:cTn id="95" dur="1000" fill="hold"/>
                                        <p:tgtEl>
                                          <p:spTgt spid="71"/>
                                        </p:tgtEl>
                                        <p:attrNameLst>
                                          <p:attrName>ppt_x</p:attrName>
                                          <p:attrName>ppt_y</p:attrName>
                                        </p:attrNameLst>
                                      </p:cBhvr>
                                      <p:rCtr x="12650" y="0"/>
                                    </p:animMotion>
                                  </p:childTnLst>
                                </p:cTn>
                              </p:par>
                              <p:par>
                                <p:cTn id="96" presetID="63" presetClass="path" presetSubtype="0" accel="100000" fill="hold" nodeType="withEffect">
                                  <p:stCondLst>
                                    <p:cond delay="700"/>
                                  </p:stCondLst>
                                  <p:childTnLst>
                                    <p:animMotion origin="layout" path="M -0.25169 -3.7037E-6 L -4.32587E-6 -3.7037E-6 " pathEditMode="relative" rAng="0" ptsTypes="AA">
                                      <p:cBhvr>
                                        <p:cTn id="97" dur="1000" fill="hold"/>
                                        <p:tgtEl>
                                          <p:spTgt spid="50"/>
                                        </p:tgtEl>
                                        <p:attrNameLst>
                                          <p:attrName>ppt_x</p:attrName>
                                          <p:attrName>ppt_y</p:attrName>
                                        </p:attrNameLst>
                                      </p:cBhvr>
                                      <p:rCtr x="12585" y="0"/>
                                    </p:animMotion>
                                  </p:childTnLst>
                                </p:cTn>
                              </p:par>
                              <p:par>
                                <p:cTn id="98" presetID="63" presetClass="path" presetSubtype="0" accel="100000" fill="hold" grpId="1" nodeType="withEffect">
                                  <p:stCondLst>
                                    <p:cond delay="700"/>
                                  </p:stCondLst>
                                  <p:childTnLst>
                                    <p:animMotion origin="layout" path="M -0.25169 4.07407E-6 L 0.00065 4.07407E-6 " pathEditMode="relative" rAng="0" ptsTypes="AA">
                                      <p:cBhvr>
                                        <p:cTn id="99" dur="1000" fill="hold"/>
                                        <p:tgtEl>
                                          <p:spTgt spid="70"/>
                                        </p:tgtEl>
                                        <p:attrNameLst>
                                          <p:attrName>ppt_x</p:attrName>
                                          <p:attrName>ppt_y</p:attrName>
                                        </p:attrNameLst>
                                      </p:cBhvr>
                                      <p:rCtr x="12611" y="0"/>
                                    </p:animMotion>
                                  </p:childTnLst>
                                </p:cTn>
                              </p:par>
                              <p:par>
                                <p:cTn id="100" presetID="63" presetClass="path" presetSubtype="0" accel="100000" fill="hold" nodeType="withEffect">
                                  <p:stCondLst>
                                    <p:cond delay="800"/>
                                  </p:stCondLst>
                                  <p:childTnLst>
                                    <p:animMotion origin="layout" path="M -0.25169 -3.7037E-6 L -4.32587E-6 -3.7037E-6 " pathEditMode="relative" rAng="0" ptsTypes="AA">
                                      <p:cBhvr>
                                        <p:cTn id="101" dur="1000" fill="hold"/>
                                        <p:tgtEl>
                                          <p:spTgt spid="58"/>
                                        </p:tgtEl>
                                        <p:attrNameLst>
                                          <p:attrName>ppt_x</p:attrName>
                                          <p:attrName>ppt_y</p:attrName>
                                        </p:attrNameLst>
                                      </p:cBhvr>
                                      <p:rCtr x="12585" y="0"/>
                                    </p:animMotion>
                                  </p:childTnLst>
                                </p:cTn>
                              </p:par>
                              <p:par>
                                <p:cTn id="102" presetID="63" presetClass="path" presetSubtype="0" accel="100000" fill="hold" grpId="1" nodeType="withEffect">
                                  <p:stCondLst>
                                    <p:cond delay="800"/>
                                  </p:stCondLst>
                                  <p:childTnLst>
                                    <p:animMotion origin="layout" path="M -0.25169 -2.96296E-6 L -0.00052 -2.96296E-6 " pathEditMode="relative" rAng="0" ptsTypes="AA">
                                      <p:cBhvr>
                                        <p:cTn id="103" dur="1000" fill="hold"/>
                                        <p:tgtEl>
                                          <p:spTgt spid="69"/>
                                        </p:tgtEl>
                                        <p:attrNameLst>
                                          <p:attrName>ppt_x</p:attrName>
                                          <p:attrName>ppt_y</p:attrName>
                                        </p:attrNameLst>
                                      </p:cBhvr>
                                      <p:rCtr x="12559" y="0"/>
                                    </p:animMotion>
                                  </p:childTnLst>
                                </p:cTn>
                              </p:par>
                              <p:par>
                                <p:cTn id="104" presetID="63" presetClass="path" presetSubtype="0" accel="100000" fill="hold" nodeType="withEffect">
                                  <p:stCondLst>
                                    <p:cond delay="900"/>
                                  </p:stCondLst>
                                  <p:childTnLst>
                                    <p:animMotion origin="layout" path="M -0.25169 -3.7037E-6 L -4.32587E-6 -3.7037E-6 " pathEditMode="relative" rAng="0" ptsTypes="AA">
                                      <p:cBhvr>
                                        <p:cTn id="105" dur="1000" fill="hold"/>
                                        <p:tgtEl>
                                          <p:spTgt spid="64"/>
                                        </p:tgtEl>
                                        <p:attrNameLst>
                                          <p:attrName>ppt_x</p:attrName>
                                          <p:attrName>ppt_y</p:attrName>
                                        </p:attrNameLst>
                                      </p:cBhvr>
                                      <p:rCtr x="12585" y="0"/>
                                    </p:animMotion>
                                  </p:childTnLst>
                                </p:cTn>
                              </p:par>
                              <p:par>
                                <p:cTn id="106" presetID="63" presetClass="path" presetSubtype="0" accel="100000" fill="hold" grpId="1" nodeType="withEffect">
                                  <p:stCondLst>
                                    <p:cond delay="900"/>
                                  </p:stCondLst>
                                  <p:childTnLst>
                                    <p:animMotion origin="layout" path="M -0.25169 -3.7037E-6 L -4.32587E-6 -3.7037E-6 " pathEditMode="relative" rAng="0" ptsTypes="AA">
                                      <p:cBhvr>
                                        <p:cTn id="107" dur="1000" fill="hold"/>
                                        <p:tgtEl>
                                          <p:spTgt spid="68"/>
                                        </p:tgtEl>
                                        <p:attrNameLst>
                                          <p:attrName>ppt_x</p:attrName>
                                          <p:attrName>ppt_y</p:attrName>
                                        </p:attrNameLst>
                                      </p:cBhvr>
                                      <p:rCtr x="12585" y="0"/>
                                    </p:animMotion>
                                  </p:childTnLst>
                                </p:cTn>
                              </p:par>
                              <p:par>
                                <p:cTn id="108" presetID="63" presetClass="path" presetSubtype="0" accel="100000" fill="hold" grpId="1" nodeType="withEffect">
                                  <p:stCondLst>
                                    <p:cond delay="900"/>
                                  </p:stCondLst>
                                  <p:childTnLst>
                                    <p:animMotion origin="layout" path="M -0.2517 -1.48148E-6 L 3.96668E-6 -1.48148E-6 " pathEditMode="relative" rAng="0" ptsTypes="AA">
                                      <p:cBhvr>
                                        <p:cTn id="109" dur="1000" fill="hold"/>
                                        <p:tgtEl>
                                          <p:spTgt spid="7"/>
                                        </p:tgtEl>
                                        <p:attrNameLst>
                                          <p:attrName>ppt_x</p:attrName>
                                          <p:attrName>ppt_y</p:attrName>
                                        </p:attrNameLst>
                                      </p:cBhvr>
                                      <p:rCtr x="12585" y="0"/>
                                    </p:animMotion>
                                  </p:childTnLst>
                                </p:cTn>
                              </p:par>
                              <p:par>
                                <p:cTn id="110" presetID="63" presetClass="path" presetSubtype="0" accel="100000" fill="hold" grpId="1" nodeType="withEffect">
                                  <p:stCondLst>
                                    <p:cond delay="900"/>
                                  </p:stCondLst>
                                  <p:childTnLst>
                                    <p:animMotion origin="layout" path="M -0.23477 -0.00023 L -0.00442 -0.00023 " pathEditMode="relative" rAng="0" ptsTypes="AA">
                                      <p:cBhvr>
                                        <p:cTn id="111" dur="1000" fill="hold"/>
                                        <p:tgtEl>
                                          <p:spTgt spid="78"/>
                                        </p:tgtEl>
                                        <p:attrNameLst>
                                          <p:attrName>ppt_x</p:attrName>
                                          <p:attrName>ppt_y</p:attrName>
                                        </p:attrNameLst>
                                      </p:cBhvr>
                                      <p:rCtr x="11517" y="0"/>
                                    </p:animMotion>
                                  </p:childTnLst>
                                </p:cTn>
                              </p:par>
                              <p:par>
                                <p:cTn id="112" presetID="63" presetClass="path" presetSubtype="0" accel="100000" fill="hold" grpId="2" nodeType="withEffect">
                                  <p:stCondLst>
                                    <p:cond delay="900"/>
                                  </p:stCondLst>
                                  <p:childTnLst>
                                    <p:animMotion origin="layout" path="M -0.23516 3.33333E-6 L 0.00078 3.33333E-6 " pathEditMode="relative" rAng="0" ptsTypes="AA">
                                      <p:cBhvr>
                                        <p:cTn id="113" dur="1000" fill="hold"/>
                                        <p:tgtEl>
                                          <p:spTgt spid="8"/>
                                        </p:tgtEl>
                                        <p:attrNameLst>
                                          <p:attrName>ppt_x</p:attrName>
                                          <p:attrName>ppt_y</p:attrName>
                                        </p:attrNameLst>
                                      </p:cBhvr>
                                      <p:rCtr x="11791" y="0"/>
                                    </p:animMotion>
                                  </p:childTnLst>
                                </p:cTn>
                              </p:par>
                              <p:par>
                                <p:cTn id="114" presetID="8" presetClass="emph" presetSubtype="0" accel="50000" decel="50000" fill="hold" grpId="3" nodeType="withEffect">
                                  <p:stCondLst>
                                    <p:cond delay="900"/>
                                  </p:stCondLst>
                                  <p:childTnLst>
                                    <p:animRot by="10800000">
                                      <p:cBhvr>
                                        <p:cTn id="115" dur="1000" fill="hold"/>
                                        <p:tgtEl>
                                          <p:spTgt spid="8"/>
                                        </p:tgtEl>
                                        <p:attrNameLst>
                                          <p:attrName>r</p:attrName>
                                        </p:attrNameLst>
                                      </p:cBhvr>
                                    </p:animRot>
                                  </p:childTnLst>
                                </p:cTn>
                              </p:par>
                            </p:childTnLst>
                          </p:cTn>
                        </p:par>
                      </p:childTnLst>
                    </p:cTn>
                  </p:par>
                </p:childTnLst>
              </p:cTn>
              <p:nextCondLst>
                <p:cond evt="onClick" delay="0">
                  <p:tgtEl>
                    <p:spTgt spid="78"/>
                  </p:tgtEl>
                </p:cond>
              </p:nextCondLst>
            </p:seq>
          </p:childTnLst>
        </p:cTn>
      </p:par>
    </p:tnLst>
    <p:bldLst>
      <p:bldP spid="7" grpId="0" animBg="1"/>
      <p:bldP spid="7" grpId="1" animBg="1"/>
      <p:bldP spid="8" grpId="0" animBg="1"/>
      <p:bldP spid="8" grpId="1" animBg="1"/>
      <p:bldP spid="8" grpId="2" animBg="1"/>
      <p:bldP spid="8" grpId="3"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95D6-45D8-4481-A1D3-F2373AC0CE85}"/>
              </a:ext>
            </a:extLst>
          </p:cNvPr>
          <p:cNvSpPr>
            <a:spLocks noGrp="1"/>
          </p:cNvSpPr>
          <p:nvPr>
            <p:ph type="title"/>
          </p:nvPr>
        </p:nvSpPr>
        <p:spPr/>
        <p:txBody>
          <a:bodyPr/>
          <a:lstStyle/>
          <a:p>
            <a:r>
              <a:rPr lang="en-GB" dirty="0"/>
              <a:t>Q-Park images don’ts</a:t>
            </a:r>
          </a:p>
        </p:txBody>
      </p:sp>
      <p:sp>
        <p:nvSpPr>
          <p:cNvPr id="83" name="Vertical Text Placeholder 82">
            <a:extLst>
              <a:ext uri="{FF2B5EF4-FFF2-40B4-BE49-F238E27FC236}">
                <a16:creationId xmlns:a16="http://schemas.microsoft.com/office/drawing/2014/main" id="{699ACD02-350C-4803-AABC-AB725B5FA066}"/>
              </a:ext>
            </a:extLst>
          </p:cNvPr>
          <p:cNvSpPr>
            <a:spLocks noGrp="1"/>
          </p:cNvSpPr>
          <p:nvPr>
            <p:ph type="body" orient="vert" idx="1"/>
          </p:nvPr>
        </p:nvSpPr>
        <p:spPr>
          <a:ln>
            <a:solidFill>
              <a:schemeClr val="tx1"/>
            </a:solidFill>
            <a:prstDash val="dash"/>
          </a:ln>
        </p:spPr>
        <p:txBody>
          <a:bodyPr/>
          <a:lstStyle/>
          <a:p>
            <a:r>
              <a:rPr lang="en-US" dirty="0"/>
              <a:t>Detached images allowed everywhere in this type area</a:t>
            </a:r>
          </a:p>
          <a:p>
            <a:pPr lvl="1"/>
            <a:r>
              <a:rPr lang="en-US" dirty="0"/>
              <a:t>Do NOT skew images</a:t>
            </a:r>
          </a:p>
          <a:p>
            <a:pPr lvl="1"/>
            <a:r>
              <a:rPr lang="en-GB" dirty="0"/>
              <a:t>Do NOT use image collages</a:t>
            </a:r>
          </a:p>
          <a:p>
            <a:pPr lvl="1"/>
            <a:endParaRPr lang="en-US" dirty="0"/>
          </a:p>
        </p:txBody>
      </p:sp>
      <p:sp>
        <p:nvSpPr>
          <p:cNvPr id="4" name="Footer Placeholder 3">
            <a:extLst>
              <a:ext uri="{FF2B5EF4-FFF2-40B4-BE49-F238E27FC236}">
                <a16:creationId xmlns:a16="http://schemas.microsoft.com/office/drawing/2014/main" id="{84E8D7E0-3B53-49BA-AE1A-B5F868BD05F9}"/>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9440FA34-EB41-4E59-8F04-4C71E5E1D9A8}"/>
              </a:ext>
            </a:extLst>
          </p:cNvPr>
          <p:cNvSpPr>
            <a:spLocks noGrp="1"/>
          </p:cNvSpPr>
          <p:nvPr>
            <p:ph type="sldNum" sz="quarter" idx="4"/>
          </p:nvPr>
        </p:nvSpPr>
        <p:spPr/>
        <p:txBody>
          <a:bodyPr/>
          <a:lstStyle/>
          <a:p>
            <a:fld id="{CC6DC435-A09B-4F28-9A36-6DD9F30F961F}" type="slidenum">
              <a:rPr lang="en-GB" noProof="0" smtClean="0"/>
              <a:pPr/>
              <a:t>31</a:t>
            </a:fld>
            <a:endParaRPr lang="en-GB" noProof="0" dirty="0"/>
          </a:p>
        </p:txBody>
      </p:sp>
      <p:sp>
        <p:nvSpPr>
          <p:cNvPr id="7" name="Rechthoek 71">
            <a:extLst>
              <a:ext uri="{FF2B5EF4-FFF2-40B4-BE49-F238E27FC236}">
                <a16:creationId xmlns:a16="http://schemas.microsoft.com/office/drawing/2014/main" id="{38D33A2C-63A7-4334-B968-CEEDCAD4B878}"/>
              </a:ext>
            </a:extLst>
          </p:cNvPr>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 name="Rechthoekige driehoek 72">
            <a:extLst>
              <a:ext uri="{FF2B5EF4-FFF2-40B4-BE49-F238E27FC236}">
                <a16:creationId xmlns:a16="http://schemas.microsoft.com/office/drawing/2014/main" id="{C5B8A51F-752C-4F57-9EA2-A1B686267BFD}"/>
              </a:ext>
            </a:extLst>
          </p:cNvPr>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 name="10">
            <a:extLst>
              <a:ext uri="{FF2B5EF4-FFF2-40B4-BE49-F238E27FC236}">
                <a16:creationId xmlns:a16="http://schemas.microsoft.com/office/drawing/2014/main" id="{3B444F8E-A33E-4A17-B1C5-49490FE9E600}"/>
              </a:ext>
            </a:extLst>
          </p:cNvPr>
          <p:cNvGrpSpPr/>
          <p:nvPr/>
        </p:nvGrpSpPr>
        <p:grpSpPr>
          <a:xfrm>
            <a:off x="12759884" y="5742397"/>
            <a:ext cx="2620312" cy="565424"/>
            <a:chOff x="12766530" y="5743602"/>
            <a:chExt cx="2621677" cy="565718"/>
          </a:xfrm>
        </p:grpSpPr>
        <p:sp>
          <p:nvSpPr>
            <p:cNvPr id="10" name="Tekstvak 74">
              <a:extLst>
                <a:ext uri="{FF2B5EF4-FFF2-40B4-BE49-F238E27FC236}">
                  <a16:creationId xmlns:a16="http://schemas.microsoft.com/office/drawing/2014/main" id="{57884956-B0B8-495F-9A58-4D38A62DAEEC}"/>
                </a:ext>
              </a:extLst>
            </p:cNvPr>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1" name="Freeform 523">
              <a:extLst>
                <a:ext uri="{FF2B5EF4-FFF2-40B4-BE49-F238E27FC236}">
                  <a16:creationId xmlns:a16="http://schemas.microsoft.com/office/drawing/2014/main" id="{97BB4D3F-C647-4C04-BFA9-FF97DEEA7D42}"/>
                </a:ext>
              </a:extLst>
            </p:cNvPr>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2" name="9">
            <a:extLst>
              <a:ext uri="{FF2B5EF4-FFF2-40B4-BE49-F238E27FC236}">
                <a16:creationId xmlns:a16="http://schemas.microsoft.com/office/drawing/2014/main" id="{0445D6A8-B46E-401A-83C8-626313FB9E92}"/>
              </a:ext>
            </a:extLst>
          </p:cNvPr>
          <p:cNvGrpSpPr/>
          <p:nvPr/>
        </p:nvGrpSpPr>
        <p:grpSpPr>
          <a:xfrm>
            <a:off x="12749216" y="5246769"/>
            <a:ext cx="2559011" cy="565424"/>
            <a:chOff x="12755856" y="5247716"/>
            <a:chExt cx="2560344" cy="565718"/>
          </a:xfrm>
        </p:grpSpPr>
        <p:sp>
          <p:nvSpPr>
            <p:cNvPr id="13" name="Tekstvak 77">
              <a:extLst>
                <a:ext uri="{FF2B5EF4-FFF2-40B4-BE49-F238E27FC236}">
                  <a16:creationId xmlns:a16="http://schemas.microsoft.com/office/drawing/2014/main" id="{F4A67D70-52F9-4FD6-95AC-B1529FEDA52F}"/>
                </a:ext>
              </a:extLst>
            </p:cNvPr>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4" name="Rechte verbindingslijn 78">
              <a:extLst>
                <a:ext uri="{FF2B5EF4-FFF2-40B4-BE49-F238E27FC236}">
                  <a16:creationId xmlns:a16="http://schemas.microsoft.com/office/drawing/2014/main" id="{C23D4618-0C9A-4756-96C3-D7D97409679C}"/>
                </a:ext>
              </a:extLst>
            </p:cNvPr>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3">
              <a:extLst>
                <a:ext uri="{FF2B5EF4-FFF2-40B4-BE49-F238E27FC236}">
                  <a16:creationId xmlns:a16="http://schemas.microsoft.com/office/drawing/2014/main" id="{70944AD2-8EB1-436D-9E2D-9FAA306C213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8">
            <a:extLst>
              <a:ext uri="{FF2B5EF4-FFF2-40B4-BE49-F238E27FC236}">
                <a16:creationId xmlns:a16="http://schemas.microsoft.com/office/drawing/2014/main" id="{CEF9E898-5A7D-402C-B27C-3D0B80E944BC}"/>
              </a:ext>
            </a:extLst>
          </p:cNvPr>
          <p:cNvGrpSpPr/>
          <p:nvPr/>
        </p:nvGrpSpPr>
        <p:grpSpPr>
          <a:xfrm>
            <a:off x="12749216" y="4751138"/>
            <a:ext cx="2559011" cy="565424"/>
            <a:chOff x="12755856" y="4751827"/>
            <a:chExt cx="2560344" cy="565718"/>
          </a:xfrm>
        </p:grpSpPr>
        <p:sp>
          <p:nvSpPr>
            <p:cNvPr id="17" name="Tekstvak 81">
              <a:extLst>
                <a:ext uri="{FF2B5EF4-FFF2-40B4-BE49-F238E27FC236}">
                  <a16:creationId xmlns:a16="http://schemas.microsoft.com/office/drawing/2014/main" id="{96DD8D7E-D97F-4099-92A0-F7789410F9C4}"/>
                </a:ext>
              </a:extLst>
            </p:cNvPr>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8" name="Rechte verbindingslijn 82">
              <a:extLst>
                <a:ext uri="{FF2B5EF4-FFF2-40B4-BE49-F238E27FC236}">
                  <a16:creationId xmlns:a16="http://schemas.microsoft.com/office/drawing/2014/main" id="{2548E65D-CC60-41C0-A4FF-2CA9BB230947}"/>
                </a:ext>
              </a:extLst>
            </p:cNvPr>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 name="Groep 83">
              <a:extLst>
                <a:ext uri="{FF2B5EF4-FFF2-40B4-BE49-F238E27FC236}">
                  <a16:creationId xmlns:a16="http://schemas.microsoft.com/office/drawing/2014/main" id="{30E3C4CD-4C6C-42C3-9870-0A4F30ACA6D4}"/>
                </a:ext>
              </a:extLst>
            </p:cNvPr>
            <p:cNvGrpSpPr/>
            <p:nvPr/>
          </p:nvGrpSpPr>
          <p:grpSpPr>
            <a:xfrm>
              <a:off x="12767776" y="4960725"/>
              <a:ext cx="234205" cy="162642"/>
              <a:chOff x="4942371" y="1574806"/>
              <a:chExt cx="342899" cy="238126"/>
            </a:xfrm>
            <a:solidFill>
              <a:schemeClr val="bg1"/>
            </a:solidFill>
          </p:grpSpPr>
          <p:sp>
            <p:nvSpPr>
              <p:cNvPr id="20" name="Freeform 292">
                <a:extLst>
                  <a:ext uri="{FF2B5EF4-FFF2-40B4-BE49-F238E27FC236}">
                    <a16:creationId xmlns:a16="http://schemas.microsoft.com/office/drawing/2014/main" id="{742E76F3-81A4-4073-A7DC-5A99942904BA}"/>
                  </a:ext>
                </a:extLst>
              </p:cNvPr>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1" name="Freeform 293">
                <a:extLst>
                  <a:ext uri="{FF2B5EF4-FFF2-40B4-BE49-F238E27FC236}">
                    <a16:creationId xmlns:a16="http://schemas.microsoft.com/office/drawing/2014/main" id="{C7CD4CDB-F754-457A-9F37-6A881FD8893D}"/>
                  </a:ext>
                </a:extLst>
              </p:cNvPr>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2" name="Freeform 294">
                <a:extLst>
                  <a:ext uri="{FF2B5EF4-FFF2-40B4-BE49-F238E27FC236}">
                    <a16:creationId xmlns:a16="http://schemas.microsoft.com/office/drawing/2014/main" id="{B055B297-07A8-411B-B662-73552C505EBC}"/>
                  </a:ext>
                </a:extLst>
              </p:cNvPr>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3" name="7">
            <a:extLst>
              <a:ext uri="{FF2B5EF4-FFF2-40B4-BE49-F238E27FC236}">
                <a16:creationId xmlns:a16="http://schemas.microsoft.com/office/drawing/2014/main" id="{0356273A-95F2-4545-B615-8D7C53B30B4F}"/>
              </a:ext>
            </a:extLst>
          </p:cNvPr>
          <p:cNvGrpSpPr/>
          <p:nvPr/>
        </p:nvGrpSpPr>
        <p:grpSpPr>
          <a:xfrm>
            <a:off x="12749214" y="4255507"/>
            <a:ext cx="2559010" cy="565424"/>
            <a:chOff x="12755854" y="4255938"/>
            <a:chExt cx="2560343" cy="565718"/>
          </a:xfrm>
        </p:grpSpPr>
        <p:sp>
          <p:nvSpPr>
            <p:cNvPr id="24" name="Tekstvak 88">
              <a:extLst>
                <a:ext uri="{FF2B5EF4-FFF2-40B4-BE49-F238E27FC236}">
                  <a16:creationId xmlns:a16="http://schemas.microsoft.com/office/drawing/2014/main" id="{D27AFAF7-463B-4806-9776-EE1FB4AB51DB}"/>
                </a:ext>
              </a:extLst>
            </p:cNvPr>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5" name="Rechte verbindingslijn 89">
              <a:extLst>
                <a:ext uri="{FF2B5EF4-FFF2-40B4-BE49-F238E27FC236}">
                  <a16:creationId xmlns:a16="http://schemas.microsoft.com/office/drawing/2014/main" id="{3D0E5E08-E5FE-485F-8A99-6616D077DF1A}"/>
                </a:ext>
              </a:extLst>
            </p:cNvPr>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6" name="Groep 90">
              <a:extLst>
                <a:ext uri="{FF2B5EF4-FFF2-40B4-BE49-F238E27FC236}">
                  <a16:creationId xmlns:a16="http://schemas.microsoft.com/office/drawing/2014/main" id="{DC258A81-5982-46AC-92D8-1A199F61901D}"/>
                </a:ext>
              </a:extLst>
            </p:cNvPr>
            <p:cNvGrpSpPr/>
            <p:nvPr/>
          </p:nvGrpSpPr>
          <p:grpSpPr>
            <a:xfrm>
              <a:off x="12755854" y="4432536"/>
              <a:ext cx="234205" cy="212521"/>
              <a:chOff x="3913684" y="1538288"/>
              <a:chExt cx="342900" cy="311151"/>
            </a:xfrm>
            <a:solidFill>
              <a:schemeClr val="bg1"/>
            </a:solidFill>
          </p:grpSpPr>
          <p:sp>
            <p:nvSpPr>
              <p:cNvPr id="27" name="Freeform 285">
                <a:extLst>
                  <a:ext uri="{FF2B5EF4-FFF2-40B4-BE49-F238E27FC236}">
                    <a16:creationId xmlns:a16="http://schemas.microsoft.com/office/drawing/2014/main" id="{A71ADA11-176A-4322-92D2-9613878BB9D6}"/>
                  </a:ext>
                </a:extLst>
              </p:cNvPr>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8" name="Freeform 286">
                <a:extLst>
                  <a:ext uri="{FF2B5EF4-FFF2-40B4-BE49-F238E27FC236}">
                    <a16:creationId xmlns:a16="http://schemas.microsoft.com/office/drawing/2014/main" id="{22ACA92D-DB63-46DC-93B0-C84430B23AF5}"/>
                  </a:ext>
                </a:extLst>
              </p:cNvPr>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9" name="6">
            <a:extLst>
              <a:ext uri="{FF2B5EF4-FFF2-40B4-BE49-F238E27FC236}">
                <a16:creationId xmlns:a16="http://schemas.microsoft.com/office/drawing/2014/main" id="{7885CFA7-256D-4C21-986F-BCFEEDB0079B}"/>
              </a:ext>
            </a:extLst>
          </p:cNvPr>
          <p:cNvGrpSpPr/>
          <p:nvPr/>
        </p:nvGrpSpPr>
        <p:grpSpPr>
          <a:xfrm>
            <a:off x="12759885" y="3759876"/>
            <a:ext cx="2548335" cy="565424"/>
            <a:chOff x="12766531" y="3760049"/>
            <a:chExt cx="2549662" cy="565718"/>
          </a:xfrm>
        </p:grpSpPr>
        <p:sp>
          <p:nvSpPr>
            <p:cNvPr id="30" name="Tekstvak 94">
              <a:extLst>
                <a:ext uri="{FF2B5EF4-FFF2-40B4-BE49-F238E27FC236}">
                  <a16:creationId xmlns:a16="http://schemas.microsoft.com/office/drawing/2014/main" id="{8F164944-B1EF-457D-BDBE-61F12101AC5A}"/>
                </a:ext>
              </a:extLst>
            </p:cNvPr>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1" name="Rechte verbindingslijn 95">
              <a:extLst>
                <a:ext uri="{FF2B5EF4-FFF2-40B4-BE49-F238E27FC236}">
                  <a16:creationId xmlns:a16="http://schemas.microsoft.com/office/drawing/2014/main" id="{D3059827-861B-445E-8CB2-2D5DF50B33E9}"/>
                </a:ext>
              </a:extLst>
            </p:cNvPr>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2" name="Groep 96">
              <a:extLst>
                <a:ext uri="{FF2B5EF4-FFF2-40B4-BE49-F238E27FC236}">
                  <a16:creationId xmlns:a16="http://schemas.microsoft.com/office/drawing/2014/main" id="{620C72B7-5D52-43D9-8E02-1095D8CBF57C}"/>
                </a:ext>
              </a:extLst>
            </p:cNvPr>
            <p:cNvGrpSpPr/>
            <p:nvPr/>
          </p:nvGrpSpPr>
          <p:grpSpPr>
            <a:xfrm>
              <a:off x="12766531" y="3940650"/>
              <a:ext cx="234205" cy="187582"/>
              <a:chOff x="3173016" y="3752850"/>
              <a:chExt cx="342900" cy="274638"/>
            </a:xfrm>
            <a:solidFill>
              <a:schemeClr val="bg1"/>
            </a:solidFill>
          </p:grpSpPr>
          <p:sp>
            <p:nvSpPr>
              <p:cNvPr id="33" name="Freeform 562">
                <a:extLst>
                  <a:ext uri="{FF2B5EF4-FFF2-40B4-BE49-F238E27FC236}">
                    <a16:creationId xmlns:a16="http://schemas.microsoft.com/office/drawing/2014/main" id="{7150C5E8-B19B-4B35-8646-7E989238549A}"/>
                  </a:ext>
                </a:extLst>
              </p:cNvPr>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4" name="Freeform 563">
                <a:extLst>
                  <a:ext uri="{FF2B5EF4-FFF2-40B4-BE49-F238E27FC236}">
                    <a16:creationId xmlns:a16="http://schemas.microsoft.com/office/drawing/2014/main" id="{96D405AC-B11F-495C-8DA3-70F48A6076D3}"/>
                  </a:ext>
                </a:extLst>
              </p:cNvPr>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5" name="5">
            <a:extLst>
              <a:ext uri="{FF2B5EF4-FFF2-40B4-BE49-F238E27FC236}">
                <a16:creationId xmlns:a16="http://schemas.microsoft.com/office/drawing/2014/main" id="{D0499F61-320E-4006-A58F-1013C799BE52}"/>
              </a:ext>
            </a:extLst>
          </p:cNvPr>
          <p:cNvGrpSpPr/>
          <p:nvPr/>
        </p:nvGrpSpPr>
        <p:grpSpPr>
          <a:xfrm>
            <a:off x="12747790" y="3264246"/>
            <a:ext cx="2488465" cy="565424"/>
            <a:chOff x="12754429" y="3264160"/>
            <a:chExt cx="2489761" cy="565718"/>
          </a:xfrm>
        </p:grpSpPr>
        <p:cxnSp>
          <p:nvCxnSpPr>
            <p:cNvPr id="36" name="Rechte verbindingslijn 100">
              <a:extLst>
                <a:ext uri="{FF2B5EF4-FFF2-40B4-BE49-F238E27FC236}">
                  <a16:creationId xmlns:a16="http://schemas.microsoft.com/office/drawing/2014/main" id="{A989F841-EDC6-4698-BC47-887FAD194AC3}"/>
                </a:ext>
              </a:extLst>
            </p:cNvPr>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7" name="Groep 101">
              <a:extLst>
                <a:ext uri="{FF2B5EF4-FFF2-40B4-BE49-F238E27FC236}">
                  <a16:creationId xmlns:a16="http://schemas.microsoft.com/office/drawing/2014/main" id="{209D6FE6-CFAA-4998-9CCE-3A9DBDA95E33}"/>
                </a:ext>
              </a:extLst>
            </p:cNvPr>
            <p:cNvGrpSpPr/>
            <p:nvPr/>
          </p:nvGrpSpPr>
          <p:grpSpPr>
            <a:xfrm>
              <a:off x="12754429" y="3264160"/>
              <a:ext cx="2489761" cy="565718"/>
              <a:chOff x="12754429" y="3264160"/>
              <a:chExt cx="2489761" cy="565718"/>
            </a:xfrm>
          </p:grpSpPr>
          <p:sp>
            <p:nvSpPr>
              <p:cNvPr id="38" name="Tekstvak 102">
                <a:extLst>
                  <a:ext uri="{FF2B5EF4-FFF2-40B4-BE49-F238E27FC236}">
                    <a16:creationId xmlns:a16="http://schemas.microsoft.com/office/drawing/2014/main" id="{1672699D-150F-46D0-917F-8B8C580E8974}"/>
                  </a:ext>
                </a:extLst>
              </p:cNvPr>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39" name="Groep 103">
                <a:extLst>
                  <a:ext uri="{FF2B5EF4-FFF2-40B4-BE49-F238E27FC236}">
                    <a16:creationId xmlns:a16="http://schemas.microsoft.com/office/drawing/2014/main" id="{0253D309-8BFF-4A93-9D00-CC9F24E7FA69}"/>
                  </a:ext>
                </a:extLst>
              </p:cNvPr>
              <p:cNvGrpSpPr/>
              <p:nvPr/>
            </p:nvGrpSpPr>
            <p:grpSpPr>
              <a:xfrm>
                <a:off x="12754429" y="3443753"/>
                <a:ext cx="234205" cy="199508"/>
                <a:chOff x="10415571" y="2065610"/>
                <a:chExt cx="342900" cy="292100"/>
              </a:xfrm>
            </p:grpSpPr>
            <p:grpSp>
              <p:nvGrpSpPr>
                <p:cNvPr id="40" name="Groep 104">
                  <a:extLst>
                    <a:ext uri="{FF2B5EF4-FFF2-40B4-BE49-F238E27FC236}">
                      <a16:creationId xmlns:a16="http://schemas.microsoft.com/office/drawing/2014/main" id="{2F081E1C-C614-49FA-9E71-5D520E75DBD6}"/>
                    </a:ext>
                  </a:extLst>
                </p:cNvPr>
                <p:cNvGrpSpPr/>
                <p:nvPr/>
              </p:nvGrpSpPr>
              <p:grpSpPr>
                <a:xfrm>
                  <a:off x="10415571" y="2065610"/>
                  <a:ext cx="342900" cy="292100"/>
                  <a:chOff x="2329483" y="4826000"/>
                  <a:chExt cx="342900" cy="292100"/>
                </a:xfrm>
                <a:solidFill>
                  <a:schemeClr val="bg1"/>
                </a:solidFill>
              </p:grpSpPr>
              <p:sp>
                <p:nvSpPr>
                  <p:cNvPr id="42" name="Freeform 153">
                    <a:extLst>
                      <a:ext uri="{FF2B5EF4-FFF2-40B4-BE49-F238E27FC236}">
                        <a16:creationId xmlns:a16="http://schemas.microsoft.com/office/drawing/2014/main" id="{8F0EE8A5-4C6D-4339-B17B-6CEA1A6689BA}"/>
                      </a:ext>
                    </a:extLst>
                  </p:cNvPr>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3" name="Freeform 154">
                    <a:extLst>
                      <a:ext uri="{FF2B5EF4-FFF2-40B4-BE49-F238E27FC236}">
                        <a16:creationId xmlns:a16="http://schemas.microsoft.com/office/drawing/2014/main" id="{87EB5F33-F35F-45E0-BB24-EB6698982FCB}"/>
                      </a:ext>
                    </a:extLst>
                  </p:cNvPr>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4" name="Freeform 155">
                    <a:extLst>
                      <a:ext uri="{FF2B5EF4-FFF2-40B4-BE49-F238E27FC236}">
                        <a16:creationId xmlns:a16="http://schemas.microsoft.com/office/drawing/2014/main" id="{E49A170A-F7D0-4C64-88F0-003EC74EB537}"/>
                      </a:ext>
                    </a:extLst>
                  </p:cNvPr>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156">
                    <a:extLst>
                      <a:ext uri="{FF2B5EF4-FFF2-40B4-BE49-F238E27FC236}">
                        <a16:creationId xmlns:a16="http://schemas.microsoft.com/office/drawing/2014/main" id="{A40EB560-8326-4FB9-BA0B-85485F438643}"/>
                      </a:ext>
                    </a:extLst>
                  </p:cNvPr>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1" name="Rechte verbindingslijn 105">
                  <a:extLst>
                    <a:ext uri="{FF2B5EF4-FFF2-40B4-BE49-F238E27FC236}">
                      <a16:creationId xmlns:a16="http://schemas.microsoft.com/office/drawing/2014/main" id="{D3A64DEC-59E7-4DBE-BE6D-758F98D74D25}"/>
                    </a:ext>
                  </a:extLst>
                </p:cNvPr>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6" name="4">
            <a:extLst>
              <a:ext uri="{FF2B5EF4-FFF2-40B4-BE49-F238E27FC236}">
                <a16:creationId xmlns:a16="http://schemas.microsoft.com/office/drawing/2014/main" id="{2CAE6934-CE78-400F-8A33-6994A932BD50}"/>
              </a:ext>
            </a:extLst>
          </p:cNvPr>
          <p:cNvGrpSpPr/>
          <p:nvPr/>
        </p:nvGrpSpPr>
        <p:grpSpPr>
          <a:xfrm>
            <a:off x="12750947" y="2712072"/>
            <a:ext cx="2557281" cy="621966"/>
            <a:chOff x="12757588" y="2711699"/>
            <a:chExt cx="2558613" cy="622290"/>
          </a:xfrm>
        </p:grpSpPr>
        <p:sp>
          <p:nvSpPr>
            <p:cNvPr id="47" name="Tekstvak 111">
              <a:extLst>
                <a:ext uri="{FF2B5EF4-FFF2-40B4-BE49-F238E27FC236}">
                  <a16:creationId xmlns:a16="http://schemas.microsoft.com/office/drawing/2014/main" id="{EE53BB83-413F-437D-BE8B-B0234FB47936}"/>
                </a:ext>
              </a:extLst>
            </p:cNvPr>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48" name="Freeform 583">
              <a:extLst>
                <a:ext uri="{FF2B5EF4-FFF2-40B4-BE49-F238E27FC236}">
                  <a16:creationId xmlns:a16="http://schemas.microsoft.com/office/drawing/2014/main" id="{6C98692A-35A7-4D40-ACA0-4DD63E2BF75E}"/>
                </a:ext>
              </a:extLst>
            </p:cNvPr>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49" name="Rechte verbindingslijn 113">
              <a:extLst>
                <a:ext uri="{FF2B5EF4-FFF2-40B4-BE49-F238E27FC236}">
                  <a16:creationId xmlns:a16="http://schemas.microsoft.com/office/drawing/2014/main" id="{9B740B51-9287-4EC4-828D-62BF2AD7B8D9}"/>
                </a:ext>
              </a:extLst>
            </p:cNvPr>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0" name="3">
            <a:extLst>
              <a:ext uri="{FF2B5EF4-FFF2-40B4-BE49-F238E27FC236}">
                <a16:creationId xmlns:a16="http://schemas.microsoft.com/office/drawing/2014/main" id="{BCCFB0F1-006B-47A2-A168-A5D951F9FFD2}"/>
              </a:ext>
            </a:extLst>
          </p:cNvPr>
          <p:cNvGrpSpPr/>
          <p:nvPr/>
        </p:nvGrpSpPr>
        <p:grpSpPr>
          <a:xfrm>
            <a:off x="12754262" y="2216441"/>
            <a:ext cx="2553965" cy="565424"/>
            <a:chOff x="12760905" y="2215810"/>
            <a:chExt cx="2555295" cy="565718"/>
          </a:xfrm>
        </p:grpSpPr>
        <p:sp>
          <p:nvSpPr>
            <p:cNvPr id="51" name="Tekstvak 115">
              <a:extLst>
                <a:ext uri="{FF2B5EF4-FFF2-40B4-BE49-F238E27FC236}">
                  <a16:creationId xmlns:a16="http://schemas.microsoft.com/office/drawing/2014/main" id="{279DCFF0-5584-47D5-8EEF-FE66527F41C7}"/>
                </a:ext>
              </a:extLst>
            </p:cNvPr>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2" name="Rechte verbindingslijn 116">
              <a:extLst>
                <a:ext uri="{FF2B5EF4-FFF2-40B4-BE49-F238E27FC236}">
                  <a16:creationId xmlns:a16="http://schemas.microsoft.com/office/drawing/2014/main" id="{C52F762E-8992-41FE-9D8E-BE2F75D57BA5}"/>
                </a:ext>
              </a:extLst>
            </p:cNvPr>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3" name="Groep 117">
              <a:extLst>
                <a:ext uri="{FF2B5EF4-FFF2-40B4-BE49-F238E27FC236}">
                  <a16:creationId xmlns:a16="http://schemas.microsoft.com/office/drawing/2014/main" id="{0F6109A1-C808-4EFB-BBFC-E7B7542166BB}"/>
                </a:ext>
              </a:extLst>
            </p:cNvPr>
            <p:cNvGrpSpPr/>
            <p:nvPr/>
          </p:nvGrpSpPr>
          <p:grpSpPr>
            <a:xfrm>
              <a:off x="12767776" y="2398915"/>
              <a:ext cx="234205" cy="199508"/>
              <a:chOff x="2329415" y="4825929"/>
              <a:chExt cx="342890" cy="292096"/>
            </a:xfrm>
            <a:solidFill>
              <a:schemeClr val="bg1"/>
            </a:solidFill>
          </p:grpSpPr>
          <p:sp>
            <p:nvSpPr>
              <p:cNvPr id="54" name="Freeform 153">
                <a:extLst>
                  <a:ext uri="{FF2B5EF4-FFF2-40B4-BE49-F238E27FC236}">
                    <a16:creationId xmlns:a16="http://schemas.microsoft.com/office/drawing/2014/main" id="{A1E0F02F-F572-4B21-9F86-80D66D8B2ED5}"/>
                  </a:ext>
                </a:extLst>
              </p:cNvPr>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5" name="Freeform 154">
                <a:extLst>
                  <a:ext uri="{FF2B5EF4-FFF2-40B4-BE49-F238E27FC236}">
                    <a16:creationId xmlns:a16="http://schemas.microsoft.com/office/drawing/2014/main" id="{E2C644E6-52D7-40BA-BB08-B16450895FA3}"/>
                  </a:ext>
                </a:extLst>
              </p:cNvPr>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6" name="Freeform 155">
                <a:extLst>
                  <a:ext uri="{FF2B5EF4-FFF2-40B4-BE49-F238E27FC236}">
                    <a16:creationId xmlns:a16="http://schemas.microsoft.com/office/drawing/2014/main" id="{FE86A934-7A76-44DF-BE92-03BB60184BB8}"/>
                  </a:ext>
                </a:extLst>
              </p:cNvPr>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156">
                <a:extLst>
                  <a:ext uri="{FF2B5EF4-FFF2-40B4-BE49-F238E27FC236}">
                    <a16:creationId xmlns:a16="http://schemas.microsoft.com/office/drawing/2014/main" id="{3212B66F-A562-49F6-A4EA-27FDB455FB51}"/>
                  </a:ext>
                </a:extLst>
              </p:cNvPr>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2">
            <a:extLst>
              <a:ext uri="{FF2B5EF4-FFF2-40B4-BE49-F238E27FC236}">
                <a16:creationId xmlns:a16="http://schemas.microsoft.com/office/drawing/2014/main" id="{BD21B523-9F37-4294-868F-8976F152569D}"/>
              </a:ext>
            </a:extLst>
          </p:cNvPr>
          <p:cNvGrpSpPr/>
          <p:nvPr/>
        </p:nvGrpSpPr>
        <p:grpSpPr>
          <a:xfrm>
            <a:off x="12739637" y="1720810"/>
            <a:ext cx="2568590" cy="565424"/>
            <a:chOff x="12746272" y="1719921"/>
            <a:chExt cx="2569928" cy="565718"/>
          </a:xfrm>
        </p:grpSpPr>
        <p:sp>
          <p:nvSpPr>
            <p:cNvPr id="59" name="Tekstvak 123">
              <a:extLst>
                <a:ext uri="{FF2B5EF4-FFF2-40B4-BE49-F238E27FC236}">
                  <a16:creationId xmlns:a16="http://schemas.microsoft.com/office/drawing/2014/main" id="{AE8AB40E-C8A2-4F43-953A-09CEBCCFD786}"/>
                </a:ext>
              </a:extLst>
            </p:cNvPr>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0" name="Rechte verbindingslijn 124">
              <a:extLst>
                <a:ext uri="{FF2B5EF4-FFF2-40B4-BE49-F238E27FC236}">
                  <a16:creationId xmlns:a16="http://schemas.microsoft.com/office/drawing/2014/main" id="{EBC84C0E-2191-4948-AE4C-7115E45E0BBF}"/>
                </a:ext>
              </a:extLst>
            </p:cNvPr>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125">
              <a:extLst>
                <a:ext uri="{FF2B5EF4-FFF2-40B4-BE49-F238E27FC236}">
                  <a16:creationId xmlns:a16="http://schemas.microsoft.com/office/drawing/2014/main" id="{87AA531B-609D-423F-8CEA-50BFAB1F4CEB}"/>
                </a:ext>
              </a:extLst>
            </p:cNvPr>
            <p:cNvGrpSpPr/>
            <p:nvPr/>
          </p:nvGrpSpPr>
          <p:grpSpPr>
            <a:xfrm>
              <a:off x="12746272" y="1877210"/>
              <a:ext cx="234205" cy="234205"/>
              <a:chOff x="1300783" y="3771900"/>
              <a:chExt cx="342900" cy="342901"/>
            </a:xfrm>
            <a:solidFill>
              <a:schemeClr val="bg1"/>
            </a:solidFill>
          </p:grpSpPr>
          <p:sp>
            <p:nvSpPr>
              <p:cNvPr id="62" name="Freeform 125">
                <a:extLst>
                  <a:ext uri="{FF2B5EF4-FFF2-40B4-BE49-F238E27FC236}">
                    <a16:creationId xmlns:a16="http://schemas.microsoft.com/office/drawing/2014/main" id="{730ABED4-E2A4-424B-8627-852C8E9C0EBF}"/>
                  </a:ext>
                </a:extLst>
              </p:cNvPr>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26">
                <a:extLst>
                  <a:ext uri="{FF2B5EF4-FFF2-40B4-BE49-F238E27FC236}">
                    <a16:creationId xmlns:a16="http://schemas.microsoft.com/office/drawing/2014/main" id="{69CDF346-3641-4EE5-8CAF-C96B18B925BB}"/>
                  </a:ext>
                </a:extLst>
              </p:cNvPr>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4" name="1">
            <a:extLst>
              <a:ext uri="{FF2B5EF4-FFF2-40B4-BE49-F238E27FC236}">
                <a16:creationId xmlns:a16="http://schemas.microsoft.com/office/drawing/2014/main" id="{39BABFE7-3FB4-478D-9A67-66C22DB25B0F}"/>
              </a:ext>
            </a:extLst>
          </p:cNvPr>
          <p:cNvGrpSpPr/>
          <p:nvPr/>
        </p:nvGrpSpPr>
        <p:grpSpPr>
          <a:xfrm>
            <a:off x="12749215" y="1225180"/>
            <a:ext cx="2559012" cy="565424"/>
            <a:chOff x="12755855" y="1224032"/>
            <a:chExt cx="2560345" cy="565718"/>
          </a:xfrm>
        </p:grpSpPr>
        <p:sp>
          <p:nvSpPr>
            <p:cNvPr id="65" name="Tekstvak 129">
              <a:extLst>
                <a:ext uri="{FF2B5EF4-FFF2-40B4-BE49-F238E27FC236}">
                  <a16:creationId xmlns:a16="http://schemas.microsoft.com/office/drawing/2014/main" id="{2336585F-2423-4B5D-AFB9-8F30FE9D18B0}"/>
                </a:ext>
              </a:extLst>
            </p:cNvPr>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66" name="Rechte verbindingslijn 130">
              <a:extLst>
                <a:ext uri="{FF2B5EF4-FFF2-40B4-BE49-F238E27FC236}">
                  <a16:creationId xmlns:a16="http://schemas.microsoft.com/office/drawing/2014/main" id="{A8783F36-B59E-49CC-9F87-57D3BD031EBE}"/>
                </a:ext>
              </a:extLst>
            </p:cNvPr>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7" name="Freeform 312">
              <a:extLst>
                <a:ext uri="{FF2B5EF4-FFF2-40B4-BE49-F238E27FC236}">
                  <a16:creationId xmlns:a16="http://schemas.microsoft.com/office/drawing/2014/main" id="{9911BDCF-9B88-494C-A1ED-850A656C6562}"/>
                </a:ext>
              </a:extLst>
            </p:cNvPr>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68" name="hyper 1">
            <a:hlinkClick r:id="rId4" action="ppaction://hlinksldjump"/>
            <a:extLst>
              <a:ext uri="{FF2B5EF4-FFF2-40B4-BE49-F238E27FC236}">
                <a16:creationId xmlns:a16="http://schemas.microsoft.com/office/drawing/2014/main" id="{5E2AAD99-8753-4AC4-948D-B8B8DB67942B}"/>
              </a:ext>
            </a:extLst>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9" name="hyper 2">
            <a:hlinkClick r:id="rId5" action="ppaction://hlinksldjump"/>
            <a:extLst>
              <a:ext uri="{FF2B5EF4-FFF2-40B4-BE49-F238E27FC236}">
                <a16:creationId xmlns:a16="http://schemas.microsoft.com/office/drawing/2014/main" id="{5875DF55-9588-4158-910C-5B2EDF7A2469}"/>
              </a:ext>
            </a:extLst>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0" name="hyper 3">
            <a:hlinkClick r:id="rId6" action="ppaction://hlinksldjump"/>
            <a:extLst>
              <a:ext uri="{FF2B5EF4-FFF2-40B4-BE49-F238E27FC236}">
                <a16:creationId xmlns:a16="http://schemas.microsoft.com/office/drawing/2014/main" id="{92C42A07-C476-422E-A29E-1A399841B24B}"/>
              </a:ext>
            </a:extLst>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hyper 4">
            <a:hlinkClick r:id="rId6" action="ppaction://hlinksldjump"/>
            <a:extLst>
              <a:ext uri="{FF2B5EF4-FFF2-40B4-BE49-F238E27FC236}">
                <a16:creationId xmlns:a16="http://schemas.microsoft.com/office/drawing/2014/main" id="{B1EDCF47-53F6-4B85-9756-FB19D296B408}"/>
              </a:ext>
            </a:extLst>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2" name="hyper 5">
            <a:hlinkClick r:id="rId7" action="ppaction://hlinksldjump"/>
            <a:extLst>
              <a:ext uri="{FF2B5EF4-FFF2-40B4-BE49-F238E27FC236}">
                <a16:creationId xmlns:a16="http://schemas.microsoft.com/office/drawing/2014/main" id="{C26A0AA8-A324-4AE9-BC91-BE7FBF16D77B}"/>
              </a:ext>
            </a:extLst>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6">
            <a:hlinkClick r:id="rId8" action="ppaction://hlinksldjump"/>
            <a:extLst>
              <a:ext uri="{FF2B5EF4-FFF2-40B4-BE49-F238E27FC236}">
                <a16:creationId xmlns:a16="http://schemas.microsoft.com/office/drawing/2014/main" id="{91228105-0656-43D5-AA70-B45C18F0F866}"/>
              </a:ext>
            </a:extLst>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7">
            <a:hlinkClick r:id="rId9" action="ppaction://hlinksldjump"/>
            <a:extLst>
              <a:ext uri="{FF2B5EF4-FFF2-40B4-BE49-F238E27FC236}">
                <a16:creationId xmlns:a16="http://schemas.microsoft.com/office/drawing/2014/main" id="{90D64DDA-E18C-482E-92FF-21F23E1255F6}"/>
              </a:ext>
            </a:extLst>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8">
            <a:hlinkClick r:id="rId10" action="ppaction://hlinksldjump"/>
            <a:extLst>
              <a:ext uri="{FF2B5EF4-FFF2-40B4-BE49-F238E27FC236}">
                <a16:creationId xmlns:a16="http://schemas.microsoft.com/office/drawing/2014/main" id="{CFDA8917-F45F-4D62-9072-398811256943}"/>
              </a:ext>
            </a:extLst>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9">
            <a:hlinkClick r:id="rId11" action="ppaction://hlinksldjump"/>
            <a:extLst>
              <a:ext uri="{FF2B5EF4-FFF2-40B4-BE49-F238E27FC236}">
                <a16:creationId xmlns:a16="http://schemas.microsoft.com/office/drawing/2014/main" id="{1BA5F98D-E689-453B-B475-C5900DD00CBF}"/>
              </a:ext>
            </a:extLst>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10">
            <a:hlinkClick r:id="" action="ppaction://noaction"/>
            <a:extLst>
              <a:ext uri="{FF2B5EF4-FFF2-40B4-BE49-F238E27FC236}">
                <a16:creationId xmlns:a16="http://schemas.microsoft.com/office/drawing/2014/main" id="{6BAFBCAE-7378-478C-9735-D3213F1472AB}"/>
              </a:ext>
            </a:extLst>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OPEN/SLUIT">
            <a:extLst>
              <a:ext uri="{FF2B5EF4-FFF2-40B4-BE49-F238E27FC236}">
                <a16:creationId xmlns:a16="http://schemas.microsoft.com/office/drawing/2014/main" id="{7DA63240-FE54-4F95-B563-D710FF89A7EF}"/>
              </a:ext>
            </a:extLst>
          </p:cNvPr>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84" name="Content Placeholder 4">
            <a:extLst>
              <a:ext uri="{FF2B5EF4-FFF2-40B4-BE49-F238E27FC236}">
                <a16:creationId xmlns:a16="http://schemas.microsoft.com/office/drawing/2014/main" id="{05841D53-F84B-4221-86D8-6912DE51AC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8579909" y="1885039"/>
            <a:ext cx="2390775" cy="1794485"/>
          </a:xfrm>
          <a:prstGeom prst="rect">
            <a:avLst/>
          </a:prstGeom>
          <a:noFill/>
          <a:ln w="6350">
            <a:noFill/>
            <a:miter lim="800000"/>
            <a:headEnd/>
            <a:tailEnd/>
          </a:ln>
        </p:spPr>
      </p:pic>
      <p:pic>
        <p:nvPicPr>
          <p:cNvPr id="85" name="Picture 6">
            <a:extLst>
              <a:ext uri="{FF2B5EF4-FFF2-40B4-BE49-F238E27FC236}">
                <a16:creationId xmlns:a16="http://schemas.microsoft.com/office/drawing/2014/main" id="{8844BA46-EE18-416C-ABD8-FC801B77B7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02309" y="2234580"/>
            <a:ext cx="2390775" cy="1794485"/>
          </a:xfrm>
          <a:prstGeom prst="rect">
            <a:avLst/>
          </a:prstGeom>
        </p:spPr>
      </p:pic>
      <p:pic>
        <p:nvPicPr>
          <p:cNvPr id="86" name="Picture 7">
            <a:extLst>
              <a:ext uri="{FF2B5EF4-FFF2-40B4-BE49-F238E27FC236}">
                <a16:creationId xmlns:a16="http://schemas.microsoft.com/office/drawing/2014/main" id="{E6A58479-6262-42D0-A390-B9020D1B57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2871" y="4077488"/>
            <a:ext cx="2390777" cy="1794483"/>
          </a:xfrm>
          <a:prstGeom prst="rect">
            <a:avLst/>
          </a:prstGeom>
        </p:spPr>
      </p:pic>
      <p:pic>
        <p:nvPicPr>
          <p:cNvPr id="87" name="Picture 8">
            <a:extLst>
              <a:ext uri="{FF2B5EF4-FFF2-40B4-BE49-F238E27FC236}">
                <a16:creationId xmlns:a16="http://schemas.microsoft.com/office/drawing/2014/main" id="{1D700222-536F-4A79-94ED-2C74AF7051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7800" y="3454111"/>
            <a:ext cx="2390775" cy="1794485"/>
          </a:xfrm>
          <a:prstGeom prst="rect">
            <a:avLst/>
          </a:prstGeom>
        </p:spPr>
      </p:pic>
      <p:pic>
        <p:nvPicPr>
          <p:cNvPr id="88" name="Picture 9">
            <a:extLst>
              <a:ext uri="{FF2B5EF4-FFF2-40B4-BE49-F238E27FC236}">
                <a16:creationId xmlns:a16="http://schemas.microsoft.com/office/drawing/2014/main" id="{242D94A6-32A7-44A6-9014-7E79DDDA034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47203" y="2504777"/>
            <a:ext cx="2390775" cy="1794485"/>
          </a:xfrm>
          <a:prstGeom prst="rect">
            <a:avLst/>
          </a:prstGeom>
        </p:spPr>
      </p:pic>
      <p:pic>
        <p:nvPicPr>
          <p:cNvPr id="89" name="Picture 10">
            <a:extLst>
              <a:ext uri="{FF2B5EF4-FFF2-40B4-BE49-F238E27FC236}">
                <a16:creationId xmlns:a16="http://schemas.microsoft.com/office/drawing/2014/main" id="{B8C2630C-6FDB-4D8E-B2CB-FD01E0A027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25126" y="3271792"/>
            <a:ext cx="2390775" cy="1794485"/>
          </a:xfrm>
          <a:prstGeom prst="rect">
            <a:avLst/>
          </a:prstGeom>
        </p:spPr>
      </p:pic>
      <p:grpSp>
        <p:nvGrpSpPr>
          <p:cNvPr id="90" name="Groep 28">
            <a:extLst>
              <a:ext uri="{FF2B5EF4-FFF2-40B4-BE49-F238E27FC236}">
                <a16:creationId xmlns:a16="http://schemas.microsoft.com/office/drawing/2014/main" id="{6D3DFFAB-C0F3-4018-9F05-453B381D5BDC}"/>
              </a:ext>
            </a:extLst>
          </p:cNvPr>
          <p:cNvGrpSpPr/>
          <p:nvPr/>
        </p:nvGrpSpPr>
        <p:grpSpPr>
          <a:xfrm>
            <a:off x="4871864" y="1922412"/>
            <a:ext cx="854641" cy="854641"/>
            <a:chOff x="3773796" y="1010621"/>
            <a:chExt cx="398141" cy="398141"/>
          </a:xfrm>
        </p:grpSpPr>
        <p:sp>
          <p:nvSpPr>
            <p:cNvPr id="91" name="Ovaal 31">
              <a:extLst>
                <a:ext uri="{FF2B5EF4-FFF2-40B4-BE49-F238E27FC236}">
                  <a16:creationId xmlns:a16="http://schemas.microsoft.com/office/drawing/2014/main" id="{3A755A98-59B4-435A-96CE-A670317AC308}"/>
                </a:ext>
              </a:extLst>
            </p:cNvPr>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18">
              <p14:nvContentPartPr>
                <p14:cNvPr id="92" name="Inkt 32">
                  <a:extLst>
                    <a:ext uri="{FF2B5EF4-FFF2-40B4-BE49-F238E27FC236}">
                      <a16:creationId xmlns:a16="http://schemas.microsoft.com/office/drawing/2014/main" id="{0D1A163B-2480-4335-B65F-D32B6F4F75F8}"/>
                    </a:ext>
                  </a:extLst>
                </p14:cNvPr>
                <p14:cNvContentPartPr/>
                <p14:nvPr/>
              </p14:nvContentPartPr>
              <p14:xfrm>
                <a:off x="3879627" y="1124744"/>
                <a:ext cx="186480" cy="153360"/>
              </p14:xfrm>
            </p:contentPart>
          </mc:Choice>
          <mc:Fallback xmlns="">
            <p:pic>
              <p:nvPicPr>
                <p:cNvPr id="33" name="Inkt 32"/>
                <p:cNvPicPr/>
                <p:nvPr/>
              </p:nvPicPr>
              <p:blipFill>
                <a:blip r:embed="rId20"/>
                <a:stretch>
                  <a:fillRect/>
                </a:stretch>
              </p:blipFill>
              <p:spPr>
                <a:xfrm>
                  <a:off x="3870747" y="1114855"/>
                  <a:ext cx="209099" cy="178166"/>
                </a:xfrm>
                <a:prstGeom prst="rect">
                  <a:avLst/>
                </a:prstGeom>
              </p:spPr>
            </p:pic>
          </mc:Fallback>
        </mc:AlternateContent>
      </p:grpSp>
    </p:spTree>
    <p:extLst>
      <p:ext uri="{BB962C8B-B14F-4D97-AF65-F5344CB8AC3E}">
        <p14:creationId xmlns:p14="http://schemas.microsoft.com/office/powerpoint/2010/main" val="397738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childTnLst>
                                </p:cTn>
                              </p:par>
                              <p:par>
                                <p:cTn id="8" presetID="10" presetClass="entr" presetSubtype="0" fill="hold" nodeType="withEffect">
                                  <p:stCondLst>
                                    <p:cond delay="25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750"/>
                                        <p:tgtEl>
                                          <p:spTgt spid="89"/>
                                        </p:tgtEl>
                                      </p:cBhvr>
                                    </p:animEffect>
                                  </p:childTnLst>
                                </p:cTn>
                              </p:par>
                              <p:par>
                                <p:cTn id="11" presetID="10" presetClass="entr" presetSubtype="0" fill="hold" nodeType="withEffect">
                                  <p:stCondLst>
                                    <p:cond delay="5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750"/>
                                        <p:tgtEl>
                                          <p:spTgt spid="87"/>
                                        </p:tgtEl>
                                      </p:cBhvr>
                                    </p:animEffect>
                                  </p:childTnLst>
                                </p:cTn>
                              </p:par>
                              <p:par>
                                <p:cTn id="14" presetID="10" presetClass="entr" presetSubtype="0" fill="hold" nodeType="withEffect">
                                  <p:stCondLst>
                                    <p:cond delay="75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750"/>
                                        <p:tgtEl>
                                          <p:spTgt spid="84"/>
                                        </p:tgtEl>
                                      </p:cBhvr>
                                    </p:animEffect>
                                  </p:childTnLst>
                                </p:cTn>
                              </p:par>
                              <p:par>
                                <p:cTn id="17" presetID="10" presetClass="entr" presetSubtype="0" fill="hold" nodeType="withEffect">
                                  <p:stCondLst>
                                    <p:cond delay="100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750"/>
                                        <p:tgtEl>
                                          <p:spTgt spid="86"/>
                                        </p:tgtEl>
                                      </p:cBhvr>
                                    </p:animEffect>
                                  </p:childTnLst>
                                </p:cTn>
                              </p:par>
                              <p:par>
                                <p:cTn id="20" presetID="10" presetClass="entr" presetSubtype="0" fill="hold" nodeType="withEffect">
                                  <p:stCondLst>
                                    <p:cond delay="125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750"/>
                                        <p:tgtEl>
                                          <p:spTgt spid="88"/>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p:cTn id="26" dur="250" fill="hold"/>
                                        <p:tgtEl>
                                          <p:spTgt spid="90"/>
                                        </p:tgtEl>
                                        <p:attrNameLst>
                                          <p:attrName>ppt_w</p:attrName>
                                        </p:attrNameLst>
                                      </p:cBhvr>
                                      <p:tavLst>
                                        <p:tav tm="0">
                                          <p:val>
                                            <p:fltVal val="0"/>
                                          </p:val>
                                        </p:tav>
                                        <p:tav tm="100000">
                                          <p:val>
                                            <p:strVal val="#ppt_w"/>
                                          </p:val>
                                        </p:tav>
                                      </p:tavLst>
                                    </p:anim>
                                    <p:anim calcmode="lin" valueType="num">
                                      <p:cBhvr>
                                        <p:cTn id="27" dur="250" fill="hold"/>
                                        <p:tgtEl>
                                          <p:spTgt spid="90"/>
                                        </p:tgtEl>
                                        <p:attrNameLst>
                                          <p:attrName>ppt_h</p:attrName>
                                        </p:attrNameLst>
                                      </p:cBhvr>
                                      <p:tavLst>
                                        <p:tav tm="0">
                                          <p:val>
                                            <p:fltVal val="0"/>
                                          </p:val>
                                        </p:tav>
                                        <p:tav tm="100000">
                                          <p:val>
                                            <p:strVal val="#ppt_h"/>
                                          </p:val>
                                        </p:tav>
                                      </p:tavLst>
                                    </p:anim>
                                    <p:anim calcmode="lin" valueType="num">
                                      <p:cBhvr>
                                        <p:cTn id="28" dur="250" fill="hold"/>
                                        <p:tgtEl>
                                          <p:spTgt spid="90"/>
                                        </p:tgtEl>
                                        <p:attrNameLst>
                                          <p:attrName>style.rotation</p:attrName>
                                        </p:attrNameLst>
                                      </p:cBhvr>
                                      <p:tavLst>
                                        <p:tav tm="0">
                                          <p:val>
                                            <p:fltVal val="90"/>
                                          </p:val>
                                        </p:tav>
                                        <p:tav tm="100000">
                                          <p:val>
                                            <p:fltVal val="0"/>
                                          </p:val>
                                        </p:tav>
                                      </p:tavLst>
                                    </p:anim>
                                    <p:animEffect transition="in" filter="fade">
                                      <p:cBhvr>
                                        <p:cTn id="2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8"/>
                    </p:tgtEl>
                  </p:cond>
                </p:stCondLst>
                <p:endSync evt="end" delay="0">
                  <p:rtn val="all"/>
                </p:endSync>
                <p:childTnLst>
                  <p:par>
                    <p:cTn id="31" fill="hold">
                      <p:stCondLst>
                        <p:cond delay="0"/>
                      </p:stCondLst>
                      <p:childTnLst>
                        <p:par>
                          <p:cTn id="32" fill="hold">
                            <p:stCondLst>
                              <p:cond delay="0"/>
                            </p:stCondLst>
                            <p:childTnLst>
                              <p:par>
                                <p:cTn id="33" presetID="8" presetClass="emph" presetSubtype="0" accel="50000" decel="50000" fill="hold" grpId="0" nodeType="withEffect">
                                  <p:stCondLst>
                                    <p:cond delay="0"/>
                                  </p:stCondLst>
                                  <p:childTnLst>
                                    <p:animRot by="-10800000">
                                      <p:cBhvr>
                                        <p:cTn id="34" dur="1000" fill="hold"/>
                                        <p:tgtEl>
                                          <p:spTgt spid="8"/>
                                        </p:tgtEl>
                                        <p:attrNameLst>
                                          <p:attrName>r</p:attrName>
                                        </p:attrNameLst>
                                      </p:cBhvr>
                                    </p:animRot>
                                  </p:childTnLst>
                                </p:cTn>
                              </p:par>
                              <p:par>
                                <p:cTn id="35" presetID="35" presetClass="path" presetSubtype="0" decel="100000" fill="hold" grpId="1" nodeType="withEffect">
                                  <p:stCondLst>
                                    <p:cond delay="0"/>
                                  </p:stCondLst>
                                  <p:childTnLst>
                                    <p:animMotion origin="layout" path="M -1.57491E-7 3.33333E-6 L -0.23519 3.33333E-6 " pathEditMode="relative" rAng="0" ptsTypes="AA">
                                      <p:cBhvr>
                                        <p:cTn id="36" dur="1000" fill="hold"/>
                                        <p:tgtEl>
                                          <p:spTgt spid="8"/>
                                        </p:tgtEl>
                                        <p:attrNameLst>
                                          <p:attrName>ppt_x</p:attrName>
                                          <p:attrName>ppt_y</p:attrName>
                                        </p:attrNameLst>
                                      </p:cBhvr>
                                      <p:rCtr x="-11766" y="0"/>
                                    </p:animMotion>
                                  </p:childTnLst>
                                </p:cTn>
                              </p:par>
                              <p:par>
                                <p:cTn id="37" presetID="35" presetClass="path" presetSubtype="0" decel="100000" fill="hold" grpId="0" nodeType="withEffect">
                                  <p:stCondLst>
                                    <p:cond delay="0"/>
                                  </p:stCondLst>
                                  <p:childTnLst>
                                    <p:animMotion origin="layout" path="M -1.57491E-7 3.33333E-6 L -0.23519 3.33333E-6 " pathEditMode="relative" rAng="0" ptsTypes="AA">
                                      <p:cBhvr>
                                        <p:cTn id="38" dur="1000" fill="hold"/>
                                        <p:tgtEl>
                                          <p:spTgt spid="78"/>
                                        </p:tgtEl>
                                        <p:attrNameLst>
                                          <p:attrName>ppt_x</p:attrName>
                                          <p:attrName>ppt_y</p:attrName>
                                        </p:attrNameLst>
                                      </p:cBhvr>
                                      <p:rCtr x="-11766" y="0"/>
                                    </p:animMotion>
                                  </p:childTnLst>
                                </p:cTn>
                              </p:par>
                              <p:par>
                                <p:cTn id="39" presetID="35" presetClass="path" presetSubtype="0" decel="100000" fill="hold" grpId="0" nodeType="withEffect">
                                  <p:stCondLst>
                                    <p:cond delay="0"/>
                                  </p:stCondLst>
                                  <p:childTnLst>
                                    <p:animMotion origin="layout" path="M 1.6851E-6 -1.48148E-6 L -0.25153 -1.48148E-6 " pathEditMode="relative" rAng="0" ptsTypes="AA">
                                      <p:cBhvr>
                                        <p:cTn id="40" dur="1000" fill="hold"/>
                                        <p:tgtEl>
                                          <p:spTgt spid="7"/>
                                        </p:tgtEl>
                                        <p:attrNameLst>
                                          <p:attrName>ppt_x</p:attrName>
                                          <p:attrName>ppt_y</p:attrName>
                                        </p:attrNameLst>
                                      </p:cBhvr>
                                      <p:rCtr x="-12583" y="0"/>
                                    </p:animMotion>
                                  </p:childTnLst>
                                </p:cTn>
                              </p:par>
                              <p:par>
                                <p:cTn id="41" presetID="35" presetClass="path" presetSubtype="0" decel="100000" fill="hold" nodeType="withEffect">
                                  <p:stCondLst>
                                    <p:cond delay="100"/>
                                  </p:stCondLst>
                                  <p:childTnLst>
                                    <p:animMotion origin="layout" path="M 1.6851E-6 -1.48148E-6 L -0.25153 -1.48148E-6 " pathEditMode="relative" rAng="0" ptsTypes="AA">
                                      <p:cBhvr>
                                        <p:cTn id="42" dur="1000" fill="hold"/>
                                        <p:tgtEl>
                                          <p:spTgt spid="64"/>
                                        </p:tgtEl>
                                        <p:attrNameLst>
                                          <p:attrName>ppt_x</p:attrName>
                                          <p:attrName>ppt_y</p:attrName>
                                        </p:attrNameLst>
                                      </p:cBhvr>
                                      <p:rCtr x="-12583" y="0"/>
                                    </p:animMotion>
                                  </p:childTnLst>
                                </p:cTn>
                              </p:par>
                              <p:par>
                                <p:cTn id="43" presetID="35" presetClass="path" presetSubtype="0" decel="100000" fill="hold" grpId="0" nodeType="withEffect">
                                  <p:stCondLst>
                                    <p:cond delay="100"/>
                                  </p:stCondLst>
                                  <p:childTnLst>
                                    <p:animMotion origin="layout" path="M 1.6851E-6 -1.48148E-6 L -0.25153 -1.48148E-6 " pathEditMode="relative" rAng="0" ptsTypes="AA">
                                      <p:cBhvr>
                                        <p:cTn id="44" dur="1000" fill="hold"/>
                                        <p:tgtEl>
                                          <p:spTgt spid="68"/>
                                        </p:tgtEl>
                                        <p:attrNameLst>
                                          <p:attrName>ppt_x</p:attrName>
                                          <p:attrName>ppt_y</p:attrName>
                                        </p:attrNameLst>
                                      </p:cBhvr>
                                      <p:rCtr x="-12583" y="0"/>
                                    </p:animMotion>
                                  </p:childTnLst>
                                </p:cTn>
                              </p:par>
                              <p:par>
                                <p:cTn id="45" presetID="35" presetClass="path" presetSubtype="0" decel="100000" fill="hold" nodeType="withEffect">
                                  <p:stCondLst>
                                    <p:cond delay="200"/>
                                  </p:stCondLst>
                                  <p:childTnLst>
                                    <p:animMotion origin="layout" path="M 1.6851E-6 -1.48148E-6 L -0.25153 -1.48148E-6 " pathEditMode="relative" rAng="0" ptsTypes="AA">
                                      <p:cBhvr>
                                        <p:cTn id="46" dur="1000" fill="hold"/>
                                        <p:tgtEl>
                                          <p:spTgt spid="58"/>
                                        </p:tgtEl>
                                        <p:attrNameLst>
                                          <p:attrName>ppt_x</p:attrName>
                                          <p:attrName>ppt_y</p:attrName>
                                        </p:attrNameLst>
                                      </p:cBhvr>
                                      <p:rCtr x="-12583" y="0"/>
                                    </p:animMotion>
                                  </p:childTnLst>
                                </p:cTn>
                              </p:par>
                              <p:par>
                                <p:cTn id="47" presetID="35" presetClass="path" presetSubtype="0" decel="100000" fill="hold" grpId="0" nodeType="withEffect">
                                  <p:stCondLst>
                                    <p:cond delay="200"/>
                                  </p:stCondLst>
                                  <p:childTnLst>
                                    <p:animMotion origin="layout" path="M 1.6851E-6 -1.48148E-6 L -0.25153 -1.48148E-6 " pathEditMode="relative" rAng="0" ptsTypes="AA">
                                      <p:cBhvr>
                                        <p:cTn id="48" dur="1000" fill="hold"/>
                                        <p:tgtEl>
                                          <p:spTgt spid="69"/>
                                        </p:tgtEl>
                                        <p:attrNameLst>
                                          <p:attrName>ppt_x</p:attrName>
                                          <p:attrName>ppt_y</p:attrName>
                                        </p:attrNameLst>
                                      </p:cBhvr>
                                      <p:rCtr x="-12583" y="0"/>
                                    </p:animMotion>
                                  </p:childTnLst>
                                </p:cTn>
                              </p:par>
                              <p:par>
                                <p:cTn id="49" presetID="35" presetClass="path" presetSubtype="0" decel="100000" fill="hold" nodeType="withEffect">
                                  <p:stCondLst>
                                    <p:cond delay="300"/>
                                  </p:stCondLst>
                                  <p:childTnLst>
                                    <p:animMotion origin="layout" path="M 1.6851E-6 -1.48148E-6 L -0.25153 -1.48148E-6 " pathEditMode="relative" rAng="0" ptsTypes="AA">
                                      <p:cBhvr>
                                        <p:cTn id="50" dur="1000" fill="hold"/>
                                        <p:tgtEl>
                                          <p:spTgt spid="50"/>
                                        </p:tgtEl>
                                        <p:attrNameLst>
                                          <p:attrName>ppt_x</p:attrName>
                                          <p:attrName>ppt_y</p:attrName>
                                        </p:attrNameLst>
                                      </p:cBhvr>
                                      <p:rCtr x="-12583" y="0"/>
                                    </p:animMotion>
                                  </p:childTnLst>
                                </p:cTn>
                              </p:par>
                              <p:par>
                                <p:cTn id="51" presetID="35" presetClass="path" presetSubtype="0" decel="100000" fill="hold" grpId="0" nodeType="withEffect">
                                  <p:stCondLst>
                                    <p:cond delay="300"/>
                                  </p:stCondLst>
                                  <p:childTnLst>
                                    <p:animMotion origin="layout" path="M 1.6851E-6 -1.48148E-6 L -0.25153 -1.48148E-6 " pathEditMode="relative" rAng="0" ptsTypes="AA">
                                      <p:cBhvr>
                                        <p:cTn id="52" dur="1000" fill="hold"/>
                                        <p:tgtEl>
                                          <p:spTgt spid="70"/>
                                        </p:tgtEl>
                                        <p:attrNameLst>
                                          <p:attrName>ppt_x</p:attrName>
                                          <p:attrName>ppt_y</p:attrName>
                                        </p:attrNameLst>
                                      </p:cBhvr>
                                      <p:rCtr x="-12583" y="0"/>
                                    </p:animMotion>
                                  </p:childTnLst>
                                </p:cTn>
                              </p:par>
                              <p:par>
                                <p:cTn id="53" presetID="35" presetClass="path" presetSubtype="0" decel="100000" fill="hold" nodeType="withEffect">
                                  <p:stCondLst>
                                    <p:cond delay="400"/>
                                  </p:stCondLst>
                                  <p:childTnLst>
                                    <p:animMotion origin="layout" path="M 1.6851E-6 -1.48148E-6 L -0.25153 -1.48148E-6 " pathEditMode="relative" rAng="0" ptsTypes="AA">
                                      <p:cBhvr>
                                        <p:cTn id="54" dur="1000" fill="hold"/>
                                        <p:tgtEl>
                                          <p:spTgt spid="46"/>
                                        </p:tgtEl>
                                        <p:attrNameLst>
                                          <p:attrName>ppt_x</p:attrName>
                                          <p:attrName>ppt_y</p:attrName>
                                        </p:attrNameLst>
                                      </p:cBhvr>
                                      <p:rCtr x="-12583" y="0"/>
                                    </p:animMotion>
                                  </p:childTnLst>
                                </p:cTn>
                              </p:par>
                              <p:par>
                                <p:cTn id="55" presetID="35" presetClass="path" presetSubtype="0" decel="100000" fill="hold" grpId="0" nodeType="withEffect">
                                  <p:stCondLst>
                                    <p:cond delay="400"/>
                                  </p:stCondLst>
                                  <p:childTnLst>
                                    <p:animMotion origin="layout" path="M 1.6851E-6 -1.48148E-6 L -0.25153 -1.48148E-6 " pathEditMode="relative" rAng="0" ptsTypes="AA">
                                      <p:cBhvr>
                                        <p:cTn id="56" dur="1000" fill="hold"/>
                                        <p:tgtEl>
                                          <p:spTgt spid="71"/>
                                        </p:tgtEl>
                                        <p:attrNameLst>
                                          <p:attrName>ppt_x</p:attrName>
                                          <p:attrName>ppt_y</p:attrName>
                                        </p:attrNameLst>
                                      </p:cBhvr>
                                      <p:rCtr x="-12583" y="0"/>
                                    </p:animMotion>
                                  </p:childTnLst>
                                </p:cTn>
                              </p:par>
                              <p:par>
                                <p:cTn id="57" presetID="35" presetClass="path" presetSubtype="0" decel="100000" fill="hold" nodeType="withEffect">
                                  <p:stCondLst>
                                    <p:cond delay="500"/>
                                  </p:stCondLst>
                                  <p:childTnLst>
                                    <p:animMotion origin="layout" path="M 1.6851E-6 -1.48148E-6 L -0.25153 -1.48148E-6 " pathEditMode="relative" rAng="0" ptsTypes="AA">
                                      <p:cBhvr>
                                        <p:cTn id="58" dur="1000" fill="hold"/>
                                        <p:tgtEl>
                                          <p:spTgt spid="35"/>
                                        </p:tgtEl>
                                        <p:attrNameLst>
                                          <p:attrName>ppt_x</p:attrName>
                                          <p:attrName>ppt_y</p:attrName>
                                        </p:attrNameLst>
                                      </p:cBhvr>
                                      <p:rCtr x="-12583" y="0"/>
                                    </p:animMotion>
                                  </p:childTnLst>
                                </p:cTn>
                              </p:par>
                              <p:par>
                                <p:cTn id="59" presetID="35" presetClass="path" presetSubtype="0" decel="100000" fill="hold" grpId="0" nodeType="withEffect">
                                  <p:stCondLst>
                                    <p:cond delay="500"/>
                                  </p:stCondLst>
                                  <p:childTnLst>
                                    <p:animMotion origin="layout" path="M 1.6851E-6 -1.48148E-6 L -0.25153 -1.48148E-6 " pathEditMode="relative" rAng="0" ptsTypes="AA">
                                      <p:cBhvr>
                                        <p:cTn id="60" dur="1000" fill="hold"/>
                                        <p:tgtEl>
                                          <p:spTgt spid="72"/>
                                        </p:tgtEl>
                                        <p:attrNameLst>
                                          <p:attrName>ppt_x</p:attrName>
                                          <p:attrName>ppt_y</p:attrName>
                                        </p:attrNameLst>
                                      </p:cBhvr>
                                      <p:rCtr x="-12583" y="0"/>
                                    </p:animMotion>
                                  </p:childTnLst>
                                </p:cTn>
                              </p:par>
                              <p:par>
                                <p:cTn id="61" presetID="35" presetClass="path" presetSubtype="0" decel="100000" fill="hold" nodeType="withEffect">
                                  <p:stCondLst>
                                    <p:cond delay="600"/>
                                  </p:stCondLst>
                                  <p:childTnLst>
                                    <p:animMotion origin="layout" path="M 1.6851E-6 -1.48148E-6 L -0.25153 -1.48148E-6 " pathEditMode="relative" rAng="0" ptsTypes="AA">
                                      <p:cBhvr>
                                        <p:cTn id="62" dur="1000" fill="hold"/>
                                        <p:tgtEl>
                                          <p:spTgt spid="29"/>
                                        </p:tgtEl>
                                        <p:attrNameLst>
                                          <p:attrName>ppt_x</p:attrName>
                                          <p:attrName>ppt_y</p:attrName>
                                        </p:attrNameLst>
                                      </p:cBhvr>
                                      <p:rCtr x="-12583" y="0"/>
                                    </p:animMotion>
                                  </p:childTnLst>
                                </p:cTn>
                              </p:par>
                              <p:par>
                                <p:cTn id="63" presetID="35" presetClass="path" presetSubtype="0" decel="100000" fill="hold" grpId="0" nodeType="withEffect">
                                  <p:stCondLst>
                                    <p:cond delay="600"/>
                                  </p:stCondLst>
                                  <p:childTnLst>
                                    <p:animMotion origin="layout" path="M 1.6851E-6 -1.48148E-6 L -0.25153 -1.48148E-6 " pathEditMode="relative" rAng="0" ptsTypes="AA">
                                      <p:cBhvr>
                                        <p:cTn id="64" dur="1000" fill="hold"/>
                                        <p:tgtEl>
                                          <p:spTgt spid="73"/>
                                        </p:tgtEl>
                                        <p:attrNameLst>
                                          <p:attrName>ppt_x</p:attrName>
                                          <p:attrName>ppt_y</p:attrName>
                                        </p:attrNameLst>
                                      </p:cBhvr>
                                      <p:rCtr x="-12583" y="0"/>
                                    </p:animMotion>
                                  </p:childTnLst>
                                </p:cTn>
                              </p:par>
                              <p:par>
                                <p:cTn id="65" presetID="35" presetClass="path" presetSubtype="0" decel="100000" fill="hold" nodeType="withEffect">
                                  <p:stCondLst>
                                    <p:cond delay="700"/>
                                  </p:stCondLst>
                                  <p:childTnLst>
                                    <p:animMotion origin="layout" path="M 1.6851E-6 -1.48148E-6 L -0.25153 -1.48148E-6 " pathEditMode="relative" rAng="0" ptsTypes="AA">
                                      <p:cBhvr>
                                        <p:cTn id="66" dur="1000" fill="hold"/>
                                        <p:tgtEl>
                                          <p:spTgt spid="23"/>
                                        </p:tgtEl>
                                        <p:attrNameLst>
                                          <p:attrName>ppt_x</p:attrName>
                                          <p:attrName>ppt_y</p:attrName>
                                        </p:attrNameLst>
                                      </p:cBhvr>
                                      <p:rCtr x="-12583" y="0"/>
                                    </p:animMotion>
                                  </p:childTnLst>
                                </p:cTn>
                              </p:par>
                              <p:par>
                                <p:cTn id="67" presetID="35" presetClass="path" presetSubtype="0" decel="100000" fill="hold" grpId="0" nodeType="withEffect">
                                  <p:stCondLst>
                                    <p:cond delay="700"/>
                                  </p:stCondLst>
                                  <p:childTnLst>
                                    <p:animMotion origin="layout" path="M 1.6851E-6 -1.48148E-6 L -0.25153 -1.48148E-6 " pathEditMode="relative" rAng="0" ptsTypes="AA">
                                      <p:cBhvr>
                                        <p:cTn id="68" dur="1000" fill="hold"/>
                                        <p:tgtEl>
                                          <p:spTgt spid="74"/>
                                        </p:tgtEl>
                                        <p:attrNameLst>
                                          <p:attrName>ppt_x</p:attrName>
                                          <p:attrName>ppt_y</p:attrName>
                                        </p:attrNameLst>
                                      </p:cBhvr>
                                      <p:rCtr x="-12583" y="0"/>
                                    </p:animMotion>
                                  </p:childTnLst>
                                </p:cTn>
                              </p:par>
                              <p:par>
                                <p:cTn id="69" presetID="35" presetClass="path" presetSubtype="0" decel="100000" fill="hold" nodeType="withEffect">
                                  <p:stCondLst>
                                    <p:cond delay="800"/>
                                  </p:stCondLst>
                                  <p:childTnLst>
                                    <p:animMotion origin="layout" path="M 1.6851E-6 -1.48148E-6 L -0.25153 -1.48148E-6 " pathEditMode="relative" rAng="0" ptsTypes="AA">
                                      <p:cBhvr>
                                        <p:cTn id="70" dur="1000" fill="hold"/>
                                        <p:tgtEl>
                                          <p:spTgt spid="16"/>
                                        </p:tgtEl>
                                        <p:attrNameLst>
                                          <p:attrName>ppt_x</p:attrName>
                                          <p:attrName>ppt_y</p:attrName>
                                        </p:attrNameLst>
                                      </p:cBhvr>
                                      <p:rCtr x="-12583" y="0"/>
                                    </p:animMotion>
                                  </p:childTnLst>
                                </p:cTn>
                              </p:par>
                              <p:par>
                                <p:cTn id="71" presetID="35" presetClass="path" presetSubtype="0" decel="100000" fill="hold" grpId="0" nodeType="withEffect">
                                  <p:stCondLst>
                                    <p:cond delay="800"/>
                                  </p:stCondLst>
                                  <p:childTnLst>
                                    <p:animMotion origin="layout" path="M 1.6851E-6 -1.48148E-6 L -0.25153 -1.48148E-6 " pathEditMode="relative" rAng="0" ptsTypes="AA">
                                      <p:cBhvr>
                                        <p:cTn id="72" dur="1000" fill="hold"/>
                                        <p:tgtEl>
                                          <p:spTgt spid="75"/>
                                        </p:tgtEl>
                                        <p:attrNameLst>
                                          <p:attrName>ppt_x</p:attrName>
                                          <p:attrName>ppt_y</p:attrName>
                                        </p:attrNameLst>
                                      </p:cBhvr>
                                      <p:rCtr x="-12583" y="0"/>
                                    </p:animMotion>
                                  </p:childTnLst>
                                </p:cTn>
                              </p:par>
                              <p:par>
                                <p:cTn id="73" presetID="35" presetClass="path" presetSubtype="0" decel="100000" fill="hold" nodeType="withEffect">
                                  <p:stCondLst>
                                    <p:cond delay="900"/>
                                  </p:stCondLst>
                                  <p:childTnLst>
                                    <p:animMotion origin="layout" path="M 1.6851E-6 -1.48148E-6 L -0.25153 -1.48148E-6 " pathEditMode="relative" rAng="0" ptsTypes="AA">
                                      <p:cBhvr>
                                        <p:cTn id="74" dur="1000" fill="hold"/>
                                        <p:tgtEl>
                                          <p:spTgt spid="12"/>
                                        </p:tgtEl>
                                        <p:attrNameLst>
                                          <p:attrName>ppt_x</p:attrName>
                                          <p:attrName>ppt_y</p:attrName>
                                        </p:attrNameLst>
                                      </p:cBhvr>
                                      <p:rCtr x="-12583" y="0"/>
                                    </p:animMotion>
                                  </p:childTnLst>
                                </p:cTn>
                              </p:par>
                              <p:par>
                                <p:cTn id="75" presetID="35" presetClass="path" presetSubtype="0" decel="100000" fill="hold" grpId="0" nodeType="withEffect">
                                  <p:stCondLst>
                                    <p:cond delay="900"/>
                                  </p:stCondLst>
                                  <p:childTnLst>
                                    <p:animMotion origin="layout" path="M 1.6851E-6 -1.48148E-6 L -0.25153 -1.48148E-6 " pathEditMode="relative" rAng="0" ptsTypes="AA">
                                      <p:cBhvr>
                                        <p:cTn id="76" dur="1000" fill="hold"/>
                                        <p:tgtEl>
                                          <p:spTgt spid="76"/>
                                        </p:tgtEl>
                                        <p:attrNameLst>
                                          <p:attrName>ppt_x</p:attrName>
                                          <p:attrName>ppt_y</p:attrName>
                                        </p:attrNameLst>
                                      </p:cBhvr>
                                      <p:rCtr x="-12583" y="0"/>
                                    </p:animMotion>
                                  </p:childTnLst>
                                </p:cTn>
                              </p:par>
                              <p:par>
                                <p:cTn id="77" presetID="35" presetClass="path" presetSubtype="0" decel="100000" fill="hold" nodeType="withEffect">
                                  <p:stCondLst>
                                    <p:cond delay="1000"/>
                                  </p:stCondLst>
                                  <p:childTnLst>
                                    <p:animMotion origin="layout" path="M 1.6851E-6 -1.48148E-6 L -0.25153 -1.48148E-6 " pathEditMode="relative" rAng="0" ptsTypes="AA">
                                      <p:cBhvr>
                                        <p:cTn id="78" dur="1000" fill="hold"/>
                                        <p:tgtEl>
                                          <p:spTgt spid="9"/>
                                        </p:tgtEl>
                                        <p:attrNameLst>
                                          <p:attrName>ppt_x</p:attrName>
                                          <p:attrName>ppt_y</p:attrName>
                                        </p:attrNameLst>
                                      </p:cBhvr>
                                      <p:rCtr x="-12583" y="0"/>
                                    </p:animMotion>
                                  </p:childTnLst>
                                </p:cTn>
                              </p:par>
                              <p:par>
                                <p:cTn id="79" presetID="35" presetClass="path" presetSubtype="0" decel="100000" fill="hold" grpId="0" nodeType="withEffect">
                                  <p:stCondLst>
                                    <p:cond delay="1000"/>
                                  </p:stCondLst>
                                  <p:childTnLst>
                                    <p:animMotion origin="layout" path="M 1.6851E-6 -1.48148E-6 L -0.25153 -1.48148E-6 " pathEditMode="relative" rAng="0" ptsTypes="AA">
                                      <p:cBhvr>
                                        <p:cTn id="80" dur="1000" fill="hold"/>
                                        <p:tgtEl>
                                          <p:spTgt spid="77"/>
                                        </p:tgtEl>
                                        <p:attrNameLst>
                                          <p:attrName>ppt_x</p:attrName>
                                          <p:attrName>ppt_y</p:attrName>
                                        </p:attrNameLst>
                                      </p:cBhvr>
                                      <p:rCtr x="-12583" y="0"/>
                                    </p:animMotion>
                                  </p:childTnLst>
                                </p:cTn>
                              </p:par>
                            </p:childTnLst>
                          </p:cTn>
                        </p:par>
                      </p:childTnLst>
                    </p:cTn>
                  </p:par>
                  <p:par>
                    <p:cTn id="81" fill="hold">
                      <p:stCondLst>
                        <p:cond delay="indefinite"/>
                      </p:stCondLst>
                      <p:childTnLst>
                        <p:par>
                          <p:cTn id="82" fill="hold">
                            <p:stCondLst>
                              <p:cond delay="0"/>
                            </p:stCondLst>
                            <p:childTnLst>
                              <p:par>
                                <p:cTn id="83" presetID="63" presetClass="path" presetSubtype="0" accel="100000" fill="hold" nodeType="clickEffect">
                                  <p:stCondLst>
                                    <p:cond delay="0"/>
                                  </p:stCondLst>
                                  <p:childTnLst>
                                    <p:animMotion origin="layout" path="M -0.25169 -3.7037E-6 L -4.32587E-6 -3.7037E-6 " pathEditMode="relative" rAng="0" ptsTypes="AA">
                                      <p:cBhvr>
                                        <p:cTn id="84" dur="1000" fill="hold"/>
                                        <p:tgtEl>
                                          <p:spTgt spid="9"/>
                                        </p:tgtEl>
                                        <p:attrNameLst>
                                          <p:attrName>ppt_x</p:attrName>
                                          <p:attrName>ppt_y</p:attrName>
                                        </p:attrNameLst>
                                      </p:cBhvr>
                                      <p:rCtr x="12585" y="0"/>
                                    </p:animMotion>
                                  </p:childTnLst>
                                </p:cTn>
                              </p:par>
                              <p:par>
                                <p:cTn id="85" presetID="63" presetClass="path" presetSubtype="0" accel="100000" fill="hold" grpId="1" nodeType="withEffect">
                                  <p:stCondLst>
                                    <p:cond delay="0"/>
                                  </p:stCondLst>
                                  <p:childTnLst>
                                    <p:animMotion origin="layout" path="M -0.2517 -1.85185E-6 L -0.00027 -1.85185E-6 " pathEditMode="relative" rAng="0" ptsTypes="AA">
                                      <p:cBhvr>
                                        <p:cTn id="86" dur="1000" fill="hold"/>
                                        <p:tgtEl>
                                          <p:spTgt spid="77"/>
                                        </p:tgtEl>
                                        <p:attrNameLst>
                                          <p:attrName>ppt_x</p:attrName>
                                          <p:attrName>ppt_y</p:attrName>
                                        </p:attrNameLst>
                                      </p:cBhvr>
                                      <p:rCtr x="12572" y="0"/>
                                    </p:animMotion>
                                  </p:childTnLst>
                                </p:cTn>
                              </p:par>
                              <p:par>
                                <p:cTn id="87" presetID="63" presetClass="path" presetSubtype="0" accel="100000" fill="hold" nodeType="withEffect">
                                  <p:stCondLst>
                                    <p:cond delay="100"/>
                                  </p:stCondLst>
                                  <p:childTnLst>
                                    <p:animMotion origin="layout" path="M -0.25169 -3.7037E-6 L -4.32587E-6 -3.7037E-6 " pathEditMode="relative" rAng="0" ptsTypes="AA">
                                      <p:cBhvr>
                                        <p:cTn id="88" dur="1000" fill="hold"/>
                                        <p:tgtEl>
                                          <p:spTgt spid="12"/>
                                        </p:tgtEl>
                                        <p:attrNameLst>
                                          <p:attrName>ppt_x</p:attrName>
                                          <p:attrName>ppt_y</p:attrName>
                                        </p:attrNameLst>
                                      </p:cBhvr>
                                      <p:rCtr x="12585" y="0"/>
                                    </p:animMotion>
                                  </p:childTnLst>
                                </p:cTn>
                              </p:par>
                              <p:par>
                                <p:cTn id="89" presetID="63" presetClass="path" presetSubtype="0" accel="100000" fill="hold" grpId="1" nodeType="withEffect">
                                  <p:stCondLst>
                                    <p:cond delay="100"/>
                                  </p:stCondLst>
                                  <p:childTnLst>
                                    <p:animMotion origin="layout" path="M -0.2517 -1.85185E-6 L -0.00027 -1.85185E-6 " pathEditMode="relative" rAng="0" ptsTypes="AA">
                                      <p:cBhvr>
                                        <p:cTn id="90" dur="1000" fill="hold"/>
                                        <p:tgtEl>
                                          <p:spTgt spid="76"/>
                                        </p:tgtEl>
                                        <p:attrNameLst>
                                          <p:attrName>ppt_x</p:attrName>
                                          <p:attrName>ppt_y</p:attrName>
                                        </p:attrNameLst>
                                      </p:cBhvr>
                                      <p:rCtr x="12572" y="0"/>
                                    </p:animMotion>
                                  </p:childTnLst>
                                </p:cTn>
                              </p:par>
                              <p:par>
                                <p:cTn id="91" presetID="63" presetClass="path" presetSubtype="0" accel="100000" fill="hold" nodeType="withEffect">
                                  <p:stCondLst>
                                    <p:cond delay="200"/>
                                  </p:stCondLst>
                                  <p:childTnLst>
                                    <p:animMotion origin="layout" path="M -0.25169 -3.7037E-6 L -4.32587E-6 -3.7037E-6 " pathEditMode="relative" rAng="0" ptsTypes="AA">
                                      <p:cBhvr>
                                        <p:cTn id="92" dur="1000" fill="hold"/>
                                        <p:tgtEl>
                                          <p:spTgt spid="16"/>
                                        </p:tgtEl>
                                        <p:attrNameLst>
                                          <p:attrName>ppt_x</p:attrName>
                                          <p:attrName>ppt_y</p:attrName>
                                        </p:attrNameLst>
                                      </p:cBhvr>
                                      <p:rCtr x="12585" y="0"/>
                                    </p:animMotion>
                                  </p:childTnLst>
                                </p:cTn>
                              </p:par>
                              <p:par>
                                <p:cTn id="93" presetID="63" presetClass="path" presetSubtype="0" accel="100000" fill="hold" grpId="1" nodeType="withEffect">
                                  <p:stCondLst>
                                    <p:cond delay="200"/>
                                  </p:stCondLst>
                                  <p:childTnLst>
                                    <p:animMotion origin="layout" path="M -0.2517 -1.85185E-6 L -0.00027 -1.85185E-6 " pathEditMode="relative" rAng="0" ptsTypes="AA">
                                      <p:cBhvr>
                                        <p:cTn id="94" dur="1000" fill="hold"/>
                                        <p:tgtEl>
                                          <p:spTgt spid="75"/>
                                        </p:tgtEl>
                                        <p:attrNameLst>
                                          <p:attrName>ppt_x</p:attrName>
                                          <p:attrName>ppt_y</p:attrName>
                                        </p:attrNameLst>
                                      </p:cBhvr>
                                      <p:rCtr x="12572" y="0"/>
                                    </p:animMotion>
                                  </p:childTnLst>
                                </p:cTn>
                              </p:par>
                              <p:par>
                                <p:cTn id="95" presetID="63" presetClass="path" presetSubtype="0" accel="100000" fill="hold" nodeType="withEffect">
                                  <p:stCondLst>
                                    <p:cond delay="300"/>
                                  </p:stCondLst>
                                  <p:childTnLst>
                                    <p:animMotion origin="layout" path="M -0.25169 -3.7037E-6 L -4.32587E-6 -3.7037E-6 " pathEditMode="relative" rAng="0" ptsTypes="AA">
                                      <p:cBhvr>
                                        <p:cTn id="96" dur="1000" fill="hold"/>
                                        <p:tgtEl>
                                          <p:spTgt spid="23"/>
                                        </p:tgtEl>
                                        <p:attrNameLst>
                                          <p:attrName>ppt_x</p:attrName>
                                          <p:attrName>ppt_y</p:attrName>
                                        </p:attrNameLst>
                                      </p:cBhvr>
                                      <p:rCtr x="12585" y="0"/>
                                    </p:animMotion>
                                  </p:childTnLst>
                                </p:cTn>
                              </p:par>
                              <p:par>
                                <p:cTn id="97" presetID="63" presetClass="path" presetSubtype="0" accel="100000" fill="hold" grpId="1" nodeType="withEffect">
                                  <p:stCondLst>
                                    <p:cond delay="300"/>
                                  </p:stCondLst>
                                  <p:childTnLst>
                                    <p:animMotion origin="layout" path="M -0.2517 -1.85185E-6 L -0.00027 -1.85185E-6 " pathEditMode="relative" rAng="0" ptsTypes="AA">
                                      <p:cBhvr>
                                        <p:cTn id="98" dur="1000" fill="hold"/>
                                        <p:tgtEl>
                                          <p:spTgt spid="74"/>
                                        </p:tgtEl>
                                        <p:attrNameLst>
                                          <p:attrName>ppt_x</p:attrName>
                                          <p:attrName>ppt_y</p:attrName>
                                        </p:attrNameLst>
                                      </p:cBhvr>
                                      <p:rCtr x="12572" y="0"/>
                                    </p:animMotion>
                                  </p:childTnLst>
                                </p:cTn>
                              </p:par>
                              <p:par>
                                <p:cTn id="99" presetID="63" presetClass="path" presetSubtype="0" accel="100000" fill="hold" nodeType="withEffect">
                                  <p:stCondLst>
                                    <p:cond delay="400"/>
                                  </p:stCondLst>
                                  <p:childTnLst>
                                    <p:animMotion origin="layout" path="M -0.25169 -3.7037E-6 L -4.32587E-6 -3.7037E-6 " pathEditMode="relative" rAng="0" ptsTypes="AA">
                                      <p:cBhvr>
                                        <p:cTn id="100" dur="1000" fill="hold"/>
                                        <p:tgtEl>
                                          <p:spTgt spid="29"/>
                                        </p:tgtEl>
                                        <p:attrNameLst>
                                          <p:attrName>ppt_x</p:attrName>
                                          <p:attrName>ppt_y</p:attrName>
                                        </p:attrNameLst>
                                      </p:cBhvr>
                                      <p:rCtr x="12585" y="0"/>
                                    </p:animMotion>
                                  </p:childTnLst>
                                </p:cTn>
                              </p:par>
                              <p:par>
                                <p:cTn id="101" presetID="63" presetClass="path" presetSubtype="0" accel="100000" fill="hold" grpId="1" nodeType="withEffect">
                                  <p:stCondLst>
                                    <p:cond delay="400"/>
                                  </p:stCondLst>
                                  <p:childTnLst>
                                    <p:animMotion origin="layout" path="M -0.2517 -1.85185E-6 L -0.00027 -1.85185E-6 " pathEditMode="relative" rAng="0" ptsTypes="AA">
                                      <p:cBhvr>
                                        <p:cTn id="102" dur="1000" fill="hold"/>
                                        <p:tgtEl>
                                          <p:spTgt spid="73"/>
                                        </p:tgtEl>
                                        <p:attrNameLst>
                                          <p:attrName>ppt_x</p:attrName>
                                          <p:attrName>ppt_y</p:attrName>
                                        </p:attrNameLst>
                                      </p:cBhvr>
                                      <p:rCtr x="12572" y="0"/>
                                    </p:animMotion>
                                  </p:childTnLst>
                                </p:cTn>
                              </p:par>
                              <p:par>
                                <p:cTn id="103" presetID="63" presetClass="path" presetSubtype="0" accel="100000" fill="hold" nodeType="withEffect">
                                  <p:stCondLst>
                                    <p:cond delay="500"/>
                                  </p:stCondLst>
                                  <p:childTnLst>
                                    <p:animMotion origin="layout" path="M -0.25169 -3.7037E-6 L -4.32587E-6 -3.7037E-6 " pathEditMode="relative" rAng="0" ptsTypes="AA">
                                      <p:cBhvr>
                                        <p:cTn id="104" dur="1000" fill="hold"/>
                                        <p:tgtEl>
                                          <p:spTgt spid="35"/>
                                        </p:tgtEl>
                                        <p:attrNameLst>
                                          <p:attrName>ppt_x</p:attrName>
                                          <p:attrName>ppt_y</p:attrName>
                                        </p:attrNameLst>
                                      </p:cBhvr>
                                      <p:rCtr x="12585" y="0"/>
                                    </p:animMotion>
                                  </p:childTnLst>
                                </p:cTn>
                              </p:par>
                              <p:par>
                                <p:cTn id="105" presetID="63" presetClass="path" presetSubtype="0" accel="100000" fill="hold" grpId="1" nodeType="withEffect">
                                  <p:stCondLst>
                                    <p:cond delay="500"/>
                                  </p:stCondLst>
                                  <p:childTnLst>
                                    <p:animMotion origin="layout" path="M -0.25169 -4.07407E-6 L 0.00117 -4.07407E-6 " pathEditMode="relative" rAng="0" ptsTypes="AA">
                                      <p:cBhvr>
                                        <p:cTn id="106" dur="1000" fill="hold"/>
                                        <p:tgtEl>
                                          <p:spTgt spid="72"/>
                                        </p:tgtEl>
                                        <p:attrNameLst>
                                          <p:attrName>ppt_x</p:attrName>
                                          <p:attrName>ppt_y</p:attrName>
                                        </p:attrNameLst>
                                      </p:cBhvr>
                                      <p:rCtr x="12637" y="0"/>
                                    </p:animMotion>
                                  </p:childTnLst>
                                </p:cTn>
                              </p:par>
                              <p:par>
                                <p:cTn id="107" presetID="63" presetClass="path" presetSubtype="0" accel="100000" fill="hold" nodeType="withEffect">
                                  <p:stCondLst>
                                    <p:cond delay="600"/>
                                  </p:stCondLst>
                                  <p:childTnLst>
                                    <p:animMotion origin="layout" path="M -0.25169 -3.7037E-6 L -4.32587E-6 -3.7037E-6 " pathEditMode="relative" rAng="0" ptsTypes="AA">
                                      <p:cBhvr>
                                        <p:cTn id="108" dur="1000" fill="hold"/>
                                        <p:tgtEl>
                                          <p:spTgt spid="46"/>
                                        </p:tgtEl>
                                        <p:attrNameLst>
                                          <p:attrName>ppt_x</p:attrName>
                                          <p:attrName>ppt_y</p:attrName>
                                        </p:attrNameLst>
                                      </p:cBhvr>
                                      <p:rCtr x="12585" y="0"/>
                                    </p:animMotion>
                                  </p:childTnLst>
                                </p:cTn>
                              </p:par>
                              <p:par>
                                <p:cTn id="109" presetID="63" presetClass="path" presetSubtype="0" accel="100000" fill="hold" grpId="1" nodeType="withEffect">
                                  <p:stCondLst>
                                    <p:cond delay="600"/>
                                  </p:stCondLst>
                                  <p:childTnLst>
                                    <p:animMotion origin="layout" path="M -0.25169 -7.40741E-7 L 0.00144 -7.40741E-7 " pathEditMode="relative" rAng="0" ptsTypes="AA">
                                      <p:cBhvr>
                                        <p:cTn id="110" dur="1000" fill="hold"/>
                                        <p:tgtEl>
                                          <p:spTgt spid="71"/>
                                        </p:tgtEl>
                                        <p:attrNameLst>
                                          <p:attrName>ppt_x</p:attrName>
                                          <p:attrName>ppt_y</p:attrName>
                                        </p:attrNameLst>
                                      </p:cBhvr>
                                      <p:rCtr x="12650" y="0"/>
                                    </p:animMotion>
                                  </p:childTnLst>
                                </p:cTn>
                              </p:par>
                              <p:par>
                                <p:cTn id="111" presetID="63" presetClass="path" presetSubtype="0" accel="100000" fill="hold" nodeType="withEffect">
                                  <p:stCondLst>
                                    <p:cond delay="700"/>
                                  </p:stCondLst>
                                  <p:childTnLst>
                                    <p:animMotion origin="layout" path="M -0.25169 -3.7037E-6 L -4.32587E-6 -3.7037E-6 " pathEditMode="relative" rAng="0" ptsTypes="AA">
                                      <p:cBhvr>
                                        <p:cTn id="112" dur="1000" fill="hold"/>
                                        <p:tgtEl>
                                          <p:spTgt spid="50"/>
                                        </p:tgtEl>
                                        <p:attrNameLst>
                                          <p:attrName>ppt_x</p:attrName>
                                          <p:attrName>ppt_y</p:attrName>
                                        </p:attrNameLst>
                                      </p:cBhvr>
                                      <p:rCtr x="12585" y="0"/>
                                    </p:animMotion>
                                  </p:childTnLst>
                                </p:cTn>
                              </p:par>
                              <p:par>
                                <p:cTn id="113" presetID="63" presetClass="path" presetSubtype="0" accel="100000" fill="hold" grpId="1" nodeType="withEffect">
                                  <p:stCondLst>
                                    <p:cond delay="700"/>
                                  </p:stCondLst>
                                  <p:childTnLst>
                                    <p:animMotion origin="layout" path="M -0.25169 4.07407E-6 L 0.00065 4.07407E-6 " pathEditMode="relative" rAng="0" ptsTypes="AA">
                                      <p:cBhvr>
                                        <p:cTn id="114" dur="1000" fill="hold"/>
                                        <p:tgtEl>
                                          <p:spTgt spid="70"/>
                                        </p:tgtEl>
                                        <p:attrNameLst>
                                          <p:attrName>ppt_x</p:attrName>
                                          <p:attrName>ppt_y</p:attrName>
                                        </p:attrNameLst>
                                      </p:cBhvr>
                                      <p:rCtr x="12611" y="0"/>
                                    </p:animMotion>
                                  </p:childTnLst>
                                </p:cTn>
                              </p:par>
                              <p:par>
                                <p:cTn id="115" presetID="63" presetClass="path" presetSubtype="0" accel="100000" fill="hold" nodeType="withEffect">
                                  <p:stCondLst>
                                    <p:cond delay="800"/>
                                  </p:stCondLst>
                                  <p:childTnLst>
                                    <p:animMotion origin="layout" path="M -0.25169 -3.7037E-6 L -4.32587E-6 -3.7037E-6 " pathEditMode="relative" rAng="0" ptsTypes="AA">
                                      <p:cBhvr>
                                        <p:cTn id="116" dur="1000" fill="hold"/>
                                        <p:tgtEl>
                                          <p:spTgt spid="58"/>
                                        </p:tgtEl>
                                        <p:attrNameLst>
                                          <p:attrName>ppt_x</p:attrName>
                                          <p:attrName>ppt_y</p:attrName>
                                        </p:attrNameLst>
                                      </p:cBhvr>
                                      <p:rCtr x="12585" y="0"/>
                                    </p:animMotion>
                                  </p:childTnLst>
                                </p:cTn>
                              </p:par>
                              <p:par>
                                <p:cTn id="117" presetID="63" presetClass="path" presetSubtype="0" accel="100000" fill="hold" grpId="1" nodeType="withEffect">
                                  <p:stCondLst>
                                    <p:cond delay="800"/>
                                  </p:stCondLst>
                                  <p:childTnLst>
                                    <p:animMotion origin="layout" path="M -0.25169 -2.96296E-6 L -0.00052 -2.96296E-6 " pathEditMode="relative" rAng="0" ptsTypes="AA">
                                      <p:cBhvr>
                                        <p:cTn id="118" dur="1000" fill="hold"/>
                                        <p:tgtEl>
                                          <p:spTgt spid="69"/>
                                        </p:tgtEl>
                                        <p:attrNameLst>
                                          <p:attrName>ppt_x</p:attrName>
                                          <p:attrName>ppt_y</p:attrName>
                                        </p:attrNameLst>
                                      </p:cBhvr>
                                      <p:rCtr x="12559" y="0"/>
                                    </p:animMotion>
                                  </p:childTnLst>
                                </p:cTn>
                              </p:par>
                              <p:par>
                                <p:cTn id="119" presetID="63" presetClass="path" presetSubtype="0" accel="100000" fill="hold" nodeType="withEffect">
                                  <p:stCondLst>
                                    <p:cond delay="900"/>
                                  </p:stCondLst>
                                  <p:childTnLst>
                                    <p:animMotion origin="layout" path="M -0.25169 -3.7037E-6 L -4.32587E-6 -3.7037E-6 " pathEditMode="relative" rAng="0" ptsTypes="AA">
                                      <p:cBhvr>
                                        <p:cTn id="120" dur="1000" fill="hold"/>
                                        <p:tgtEl>
                                          <p:spTgt spid="64"/>
                                        </p:tgtEl>
                                        <p:attrNameLst>
                                          <p:attrName>ppt_x</p:attrName>
                                          <p:attrName>ppt_y</p:attrName>
                                        </p:attrNameLst>
                                      </p:cBhvr>
                                      <p:rCtr x="12585" y="0"/>
                                    </p:animMotion>
                                  </p:childTnLst>
                                </p:cTn>
                              </p:par>
                              <p:par>
                                <p:cTn id="121" presetID="63" presetClass="path" presetSubtype="0" accel="100000" fill="hold" grpId="1" nodeType="withEffect">
                                  <p:stCondLst>
                                    <p:cond delay="900"/>
                                  </p:stCondLst>
                                  <p:childTnLst>
                                    <p:animMotion origin="layout" path="M -0.25169 -3.7037E-6 L -4.32587E-6 -3.7037E-6 " pathEditMode="relative" rAng="0" ptsTypes="AA">
                                      <p:cBhvr>
                                        <p:cTn id="122" dur="1000" fill="hold"/>
                                        <p:tgtEl>
                                          <p:spTgt spid="68"/>
                                        </p:tgtEl>
                                        <p:attrNameLst>
                                          <p:attrName>ppt_x</p:attrName>
                                          <p:attrName>ppt_y</p:attrName>
                                        </p:attrNameLst>
                                      </p:cBhvr>
                                      <p:rCtr x="12585" y="0"/>
                                    </p:animMotion>
                                  </p:childTnLst>
                                </p:cTn>
                              </p:par>
                              <p:par>
                                <p:cTn id="123" presetID="63" presetClass="path" presetSubtype="0" accel="100000" fill="hold" grpId="1" nodeType="withEffect">
                                  <p:stCondLst>
                                    <p:cond delay="900"/>
                                  </p:stCondLst>
                                  <p:childTnLst>
                                    <p:animMotion origin="layout" path="M -0.2517 -1.48148E-6 L 3.96668E-6 -1.48148E-6 " pathEditMode="relative" rAng="0" ptsTypes="AA">
                                      <p:cBhvr>
                                        <p:cTn id="124" dur="1000" fill="hold"/>
                                        <p:tgtEl>
                                          <p:spTgt spid="7"/>
                                        </p:tgtEl>
                                        <p:attrNameLst>
                                          <p:attrName>ppt_x</p:attrName>
                                          <p:attrName>ppt_y</p:attrName>
                                        </p:attrNameLst>
                                      </p:cBhvr>
                                      <p:rCtr x="12585" y="0"/>
                                    </p:animMotion>
                                  </p:childTnLst>
                                </p:cTn>
                              </p:par>
                              <p:par>
                                <p:cTn id="125" presetID="63" presetClass="path" presetSubtype="0" accel="100000" fill="hold" grpId="1" nodeType="withEffect">
                                  <p:stCondLst>
                                    <p:cond delay="900"/>
                                  </p:stCondLst>
                                  <p:childTnLst>
                                    <p:animMotion origin="layout" path="M -0.23477 -0.00023 L -0.00442 -0.00023 " pathEditMode="relative" rAng="0" ptsTypes="AA">
                                      <p:cBhvr>
                                        <p:cTn id="126" dur="1000" fill="hold"/>
                                        <p:tgtEl>
                                          <p:spTgt spid="78"/>
                                        </p:tgtEl>
                                        <p:attrNameLst>
                                          <p:attrName>ppt_x</p:attrName>
                                          <p:attrName>ppt_y</p:attrName>
                                        </p:attrNameLst>
                                      </p:cBhvr>
                                      <p:rCtr x="11517" y="0"/>
                                    </p:animMotion>
                                  </p:childTnLst>
                                </p:cTn>
                              </p:par>
                              <p:par>
                                <p:cTn id="127" presetID="63" presetClass="path" presetSubtype="0" accel="100000" fill="hold" grpId="2" nodeType="withEffect">
                                  <p:stCondLst>
                                    <p:cond delay="900"/>
                                  </p:stCondLst>
                                  <p:childTnLst>
                                    <p:animMotion origin="layout" path="M -0.23516 3.33333E-6 L 0.00078 3.33333E-6 " pathEditMode="relative" rAng="0" ptsTypes="AA">
                                      <p:cBhvr>
                                        <p:cTn id="128" dur="1000" fill="hold"/>
                                        <p:tgtEl>
                                          <p:spTgt spid="8"/>
                                        </p:tgtEl>
                                        <p:attrNameLst>
                                          <p:attrName>ppt_x</p:attrName>
                                          <p:attrName>ppt_y</p:attrName>
                                        </p:attrNameLst>
                                      </p:cBhvr>
                                      <p:rCtr x="11791" y="0"/>
                                    </p:animMotion>
                                  </p:childTnLst>
                                </p:cTn>
                              </p:par>
                              <p:par>
                                <p:cTn id="129" presetID="8" presetClass="emph" presetSubtype="0" accel="50000" decel="50000" fill="hold" grpId="3" nodeType="withEffect">
                                  <p:stCondLst>
                                    <p:cond delay="900"/>
                                  </p:stCondLst>
                                  <p:childTnLst>
                                    <p:animRot by="10800000">
                                      <p:cBhvr>
                                        <p:cTn id="130" dur="1000" fill="hold"/>
                                        <p:tgtEl>
                                          <p:spTgt spid="8"/>
                                        </p:tgtEl>
                                        <p:attrNameLst>
                                          <p:attrName>r</p:attrName>
                                        </p:attrNameLst>
                                      </p:cBhvr>
                                    </p:animRot>
                                  </p:childTnLst>
                                </p:cTn>
                              </p:par>
                            </p:childTnLst>
                          </p:cTn>
                        </p:par>
                      </p:childTnLst>
                    </p:cTn>
                  </p:par>
                </p:childTnLst>
              </p:cTn>
              <p:nextCondLst>
                <p:cond evt="onClick" delay="0">
                  <p:tgtEl>
                    <p:spTgt spid="78"/>
                  </p:tgtEl>
                </p:cond>
              </p:nextCondLst>
            </p:seq>
          </p:childTnLst>
        </p:cTn>
      </p:par>
    </p:tnLst>
    <p:bldLst>
      <p:bldP spid="7" grpId="0" animBg="1"/>
      <p:bldP spid="7" grpId="1" animBg="1"/>
      <p:bldP spid="8" grpId="0" animBg="1"/>
      <p:bldP spid="8" grpId="1" animBg="1"/>
      <p:bldP spid="8" grpId="2" animBg="1"/>
      <p:bldP spid="8" grpId="3"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images don’ts</a:t>
            </a:r>
          </a:p>
        </p:txBody>
      </p:sp>
      <p:sp>
        <p:nvSpPr>
          <p:cNvPr id="8" name="Tijdelijke aanduiding voor verticale tekst 7"/>
          <p:cNvSpPr>
            <a:spLocks noGrp="1"/>
          </p:cNvSpPr>
          <p:nvPr>
            <p:ph type="body" orient="vert" idx="1"/>
          </p:nvPr>
        </p:nvSpPr>
        <p:spPr/>
        <p:txBody>
          <a:bodyPr/>
          <a:lstStyle/>
          <a:p>
            <a:r>
              <a:rPr lang="en-GB" dirty="0"/>
              <a:t>No frames around images</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32</a:t>
            </a:fld>
            <a:endParaRPr lang="en-GB" dirty="0"/>
          </a:p>
        </p:txBody>
      </p:sp>
      <p:grpSp>
        <p:nvGrpSpPr>
          <p:cNvPr id="30" name="Software werkveld"/>
          <p:cNvGrpSpPr/>
          <p:nvPr/>
        </p:nvGrpSpPr>
        <p:grpSpPr>
          <a:xfrm>
            <a:off x="558002" y="1176617"/>
            <a:ext cx="7481203" cy="5107013"/>
            <a:chOff x="558292" y="1175443"/>
            <a:chExt cx="7485099" cy="5109673"/>
          </a:xfrm>
        </p:grpSpPr>
        <p:grpSp>
          <p:nvGrpSpPr>
            <p:cNvPr id="31" name="Software"/>
            <p:cNvGrpSpPr/>
            <p:nvPr/>
          </p:nvGrpSpPr>
          <p:grpSpPr>
            <a:xfrm>
              <a:off x="558292" y="1175443"/>
              <a:ext cx="7485099" cy="5109673"/>
              <a:chOff x="558292" y="1175443"/>
              <a:chExt cx="7485099" cy="5109673"/>
            </a:xfrm>
          </p:grpSpPr>
          <p:sp>
            <p:nvSpPr>
              <p:cNvPr id="34" name="Rechthoek 33"/>
              <p:cNvSpPr/>
              <p:nvPr/>
            </p:nvSpPr>
            <p:spPr>
              <a:xfrm>
                <a:off x="572882" y="1175443"/>
                <a:ext cx="7470509" cy="5109673"/>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5" name="Groep 34"/>
              <p:cNvGrpSpPr/>
              <p:nvPr/>
            </p:nvGrpSpPr>
            <p:grpSpPr>
              <a:xfrm>
                <a:off x="558292" y="1175443"/>
                <a:ext cx="7485099" cy="5109673"/>
                <a:chOff x="558292" y="1175443"/>
                <a:chExt cx="7485099" cy="5109673"/>
              </a:xfrm>
            </p:grpSpPr>
            <p:sp>
              <p:nvSpPr>
                <p:cNvPr id="36" name="Rechthoek 35"/>
                <p:cNvSpPr/>
                <p:nvPr/>
              </p:nvSpPr>
              <p:spPr>
                <a:xfrm rot="5400000">
                  <a:off x="-1517944" y="3884950"/>
                  <a:ext cx="4490991"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7" r="12577"/>
                <a:stretch/>
              </p:blipFill>
              <p:spPr bwMode="auto">
                <a:xfrm>
                  <a:off x="1600749" y="1817403"/>
                  <a:ext cx="5754966" cy="1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hthoek 37"/>
                <p:cNvSpPr/>
                <p:nvPr/>
              </p:nvSpPr>
              <p:spPr>
                <a:xfrm>
                  <a:off x="572882" y="1175443"/>
                  <a:ext cx="7470509" cy="309341"/>
                </a:xfrm>
                <a:prstGeom prst="rect">
                  <a:avLst/>
                </a:prstGeom>
                <a:solidFill>
                  <a:schemeClr val="accent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File     Edit     Image     Layer     Type     Select     Filter     3D     View     Window     Help</a:t>
                  </a:r>
                </a:p>
              </p:txBody>
            </p:sp>
            <p:sp>
              <p:nvSpPr>
                <p:cNvPr id="39" name="Rechthoek 38"/>
                <p:cNvSpPr/>
                <p:nvPr/>
              </p:nvSpPr>
              <p:spPr>
                <a:xfrm>
                  <a:off x="572882" y="1484784"/>
                  <a:ext cx="7470509" cy="309341"/>
                </a:xfrm>
                <a:prstGeom prst="rect">
                  <a:avLst/>
                </a:prstGeom>
                <a:solidFill>
                  <a:schemeClr val="accent2">
                    <a:lumMod val="65000"/>
                    <a:lumOff val="35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Feather:	      Opacity: 	                      Style: </a:t>
                  </a:r>
                </a:p>
              </p:txBody>
            </p:sp>
            <p:sp>
              <p:nvSpPr>
                <p:cNvPr id="40" name="Rechthoek 39"/>
                <p:cNvSpPr/>
                <p:nvPr/>
              </p:nvSpPr>
              <p:spPr>
                <a:xfrm>
                  <a:off x="914599" y="1549865"/>
                  <a:ext cx="180020" cy="180020"/>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1" name="Gelijkbenige driehoek 40"/>
                <p:cNvSpPr/>
                <p:nvPr/>
              </p:nvSpPr>
              <p:spPr>
                <a:xfrm rot="10800000">
                  <a:off x="1202631"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2" name="Rechthoek 41"/>
                <p:cNvSpPr/>
                <p:nvPr/>
              </p:nvSpPr>
              <p:spPr>
                <a:xfrm>
                  <a:off x="1555744" y="1549865"/>
                  <a:ext cx="180020"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Rechthoek 42"/>
                <p:cNvSpPr/>
                <p:nvPr/>
              </p:nvSpPr>
              <p:spPr>
                <a:xfrm>
                  <a:off x="1600749" y="1592252"/>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Rechthoek 43"/>
                <p:cNvSpPr/>
                <p:nvPr/>
              </p:nvSpPr>
              <p:spPr>
                <a:xfrm>
                  <a:off x="1931712"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Rechthoek 44"/>
                <p:cNvSpPr/>
                <p:nvPr/>
              </p:nvSpPr>
              <p:spPr>
                <a:xfrm>
                  <a:off x="1976717" y="1616064"/>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6" name="Rechthoek 45"/>
                <p:cNvSpPr/>
                <p:nvPr/>
              </p:nvSpPr>
              <p:spPr>
                <a:xfrm>
                  <a:off x="2288973" y="1557617"/>
                  <a:ext cx="90010" cy="90010"/>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Rechthoek 46"/>
                <p:cNvSpPr/>
                <p:nvPr/>
              </p:nvSpPr>
              <p:spPr>
                <a:xfrm>
                  <a:off x="2333978" y="1616064"/>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8" name="Rechthoek 47"/>
                <p:cNvSpPr/>
                <p:nvPr/>
              </p:nvSpPr>
              <p:spPr>
                <a:xfrm>
                  <a:off x="2642791" y="1557617"/>
                  <a:ext cx="90010" cy="90010"/>
                </a:xfrm>
                <a:prstGeom prst="rect">
                  <a:avLst/>
                </a:prstGeom>
                <a:solidFill>
                  <a:schemeClr val="accent2">
                    <a:lumMod val="85000"/>
                    <a:lumOff val="1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9" name="Rechthoek 48"/>
                <p:cNvSpPr/>
                <p:nvPr/>
              </p:nvSpPr>
              <p:spPr>
                <a:xfrm>
                  <a:off x="2687796" y="1616064"/>
                  <a:ext cx="90010" cy="90010"/>
                </a:xfrm>
                <a:prstGeom prst="rect">
                  <a:avLst/>
                </a:prstGeom>
                <a:solidFill>
                  <a:schemeClr val="accent2">
                    <a:lumMod val="85000"/>
                    <a:lumOff val="15000"/>
                  </a:schemeClr>
                </a:solidFill>
                <a:ln w="9525">
                  <a:solidFill>
                    <a:schemeClr val="accent2">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50" name="Rechte verbindingslijn 49"/>
                <p:cNvCxnSpPr/>
                <p:nvPr/>
              </p:nvCxnSpPr>
              <p:spPr>
                <a:xfrm rot="5400000">
                  <a:off x="2831715" y="1641009"/>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Rechthoek 50"/>
                <p:cNvSpPr/>
                <p:nvPr/>
              </p:nvSpPr>
              <p:spPr>
                <a:xfrm>
                  <a:off x="365090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0 px</a:t>
                  </a:r>
                </a:p>
              </p:txBody>
            </p:sp>
            <p:cxnSp>
              <p:nvCxnSpPr>
                <p:cNvPr id="52" name="Rechte verbindingslijn 51"/>
                <p:cNvCxnSpPr/>
                <p:nvPr/>
              </p:nvCxnSpPr>
              <p:spPr>
                <a:xfrm rot="5400000">
                  <a:off x="4343883" y="1641010"/>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Rechthoek 52"/>
                <p:cNvSpPr/>
                <p:nvPr/>
              </p:nvSpPr>
              <p:spPr>
                <a:xfrm>
                  <a:off x="5179663"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100%</a:t>
                  </a:r>
                </a:p>
              </p:txBody>
            </p:sp>
            <p:cxnSp>
              <p:nvCxnSpPr>
                <p:cNvPr id="54" name="Rechte verbindingslijn 53"/>
                <p:cNvCxnSpPr/>
                <p:nvPr/>
              </p:nvCxnSpPr>
              <p:spPr>
                <a:xfrm rot="5400000">
                  <a:off x="5856051" y="1641011"/>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Rechthoek 54"/>
                <p:cNvSpPr/>
                <p:nvPr/>
              </p:nvSpPr>
              <p:spPr>
                <a:xfrm>
                  <a:off x="6516627" y="1549865"/>
                  <a:ext cx="648072" cy="180020"/>
                </a:xfrm>
                <a:prstGeom prst="rect">
                  <a:avLst/>
                </a:prstGeom>
                <a:solidFill>
                  <a:schemeClr val="accent2">
                    <a:lumMod val="85000"/>
                    <a:lumOff val="15000"/>
                  </a:schemeClr>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t>Normal</a:t>
                  </a:r>
                </a:p>
              </p:txBody>
            </p:sp>
            <p:sp>
              <p:nvSpPr>
                <p:cNvPr id="56" name="Gelijkbenige driehoek 55"/>
                <p:cNvSpPr/>
                <p:nvPr/>
              </p:nvSpPr>
              <p:spPr>
                <a:xfrm rot="10800000">
                  <a:off x="7251303" y="1630330"/>
                  <a:ext cx="104412" cy="614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7" name="Rechthoek 56"/>
                <p:cNvSpPr/>
                <p:nvPr/>
              </p:nvSpPr>
              <p:spPr>
                <a:xfrm>
                  <a:off x="654629" y="2232331"/>
                  <a:ext cx="145845" cy="145845"/>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8" name="Gelijkbenige driehoek 57"/>
                <p:cNvSpPr/>
                <p:nvPr/>
              </p:nvSpPr>
              <p:spPr>
                <a:xfrm rot="19800000">
                  <a:off x="673686" y="1924085"/>
                  <a:ext cx="88236" cy="105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9" name="Rechthoek 58"/>
                <p:cNvSpPr/>
                <p:nvPr/>
              </p:nvSpPr>
              <p:spPr>
                <a:xfrm>
                  <a:off x="654629" y="2580538"/>
                  <a:ext cx="145845" cy="145845"/>
                </a:xfrm>
                <a:prstGeom prst="rect">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0" name="Ovaal 59"/>
                <p:cNvSpPr/>
                <p:nvPr/>
              </p:nvSpPr>
              <p:spPr>
                <a:xfrm>
                  <a:off x="654629" y="2928745"/>
                  <a:ext cx="145845" cy="145845"/>
                </a:xfrm>
                <a:prstGeom prst="ellips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1" name="Stroomdiagram: Samenvoegen 60"/>
                <p:cNvSpPr/>
                <p:nvPr/>
              </p:nvSpPr>
              <p:spPr>
                <a:xfrm rot="10800000">
                  <a:off x="654629" y="3276952"/>
                  <a:ext cx="145845" cy="145845"/>
                </a:xfrm>
                <a:prstGeom prst="flowChartMerg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2" name="Ruit 61"/>
                <p:cNvSpPr/>
                <p:nvPr/>
              </p:nvSpPr>
              <p:spPr>
                <a:xfrm rot="10800000">
                  <a:off x="654629" y="3625159"/>
                  <a:ext cx="145845" cy="145845"/>
                </a:xfrm>
                <a:prstGeom prst="diamond">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3" name="5-puntige ster 62"/>
                <p:cNvSpPr/>
                <p:nvPr/>
              </p:nvSpPr>
              <p:spPr>
                <a:xfrm>
                  <a:off x="654629" y="3973366"/>
                  <a:ext cx="145845" cy="145845"/>
                </a:xfrm>
                <a:prstGeom prst="star5">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4" name="Tekstvak 63"/>
                <p:cNvSpPr txBox="1"/>
                <p:nvPr/>
              </p:nvSpPr>
              <p:spPr>
                <a:xfrm>
                  <a:off x="558292" y="4290957"/>
                  <a:ext cx="331300" cy="246221"/>
                </a:xfrm>
                <a:prstGeom prst="rect">
                  <a:avLst/>
                </a:prstGeom>
                <a:noFill/>
              </p:spPr>
              <p:txBody>
                <a:bodyPr wrap="square" rtlCol="0" anchor="ctr">
                  <a:spAutoFit/>
                </a:bodyPr>
                <a:lstStyle/>
                <a:p>
                  <a:r>
                    <a:rPr lang="en-GB" sz="999" dirty="0">
                      <a:solidFill>
                        <a:schemeClr val="bg1"/>
                      </a:solidFill>
                    </a:rPr>
                    <a:t>Aa</a:t>
                  </a:r>
                </a:p>
              </p:txBody>
            </p:sp>
            <p:sp>
              <p:nvSpPr>
                <p:cNvPr id="65" name="Toelichting met afgeronde rechthoek 64"/>
                <p:cNvSpPr/>
                <p:nvPr/>
              </p:nvSpPr>
              <p:spPr>
                <a:xfrm>
                  <a:off x="654417" y="4708924"/>
                  <a:ext cx="144046" cy="118977"/>
                </a:xfrm>
                <a:prstGeom prst="wedgeRoundRectCallout">
                  <a:avLst>
                    <a:gd name="adj1" fmla="val -8028"/>
                    <a:gd name="adj2" fmla="val 75608"/>
                    <a:gd name="adj3" fmla="val 16667"/>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6" name="Kubus 65"/>
                <p:cNvSpPr/>
                <p:nvPr/>
              </p:nvSpPr>
              <p:spPr>
                <a:xfrm>
                  <a:off x="654629" y="5030264"/>
                  <a:ext cx="145845" cy="145845"/>
                </a:xfrm>
                <a:prstGeom prst="cube">
                  <a:avLst/>
                </a:prstGeom>
                <a:solidFill>
                  <a:schemeClr val="accent2">
                    <a:lumMod val="75000"/>
                    <a:lumOff val="25000"/>
                  </a:schemeClr>
                </a:solid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9" y="2322578"/>
                  <a:ext cx="93819" cy="355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32" name="Rechte verbindingslijn 31"/>
            <p:cNvCxnSpPr/>
            <p:nvPr/>
          </p:nvCxnSpPr>
          <p:spPr>
            <a:xfrm>
              <a:off x="572882" y="1484784"/>
              <a:ext cx="7455751"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rot="5400000">
              <a:off x="1319548" y="1641008"/>
              <a:ext cx="198215" cy="0"/>
            </a:xfrm>
            <a:prstGeom prst="line">
              <a:avLst/>
            </a:prstGeom>
            <a:ln>
              <a:solidFill>
                <a:schemeClr val="accent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8" name="Blank veld"/>
          <p:cNvSpPr/>
          <p:nvPr/>
        </p:nvSpPr>
        <p:spPr>
          <a:xfrm>
            <a:off x="1599916" y="2305837"/>
            <a:ext cx="5751970" cy="3570161"/>
          </a:xfrm>
          <a:prstGeom prst="rect">
            <a:avLst/>
          </a:prstGeom>
          <a:solidFill>
            <a:schemeClr val="bg1"/>
          </a:solidFill>
          <a:ln>
            <a:noFill/>
          </a:ln>
          <a:effectLst>
            <a:outerShdw blurRad="203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318"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345445"/>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71" name="Rechthoek 70"/>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Rechthoekige driehoek 73"/>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5" name="10"/>
          <p:cNvGrpSpPr/>
          <p:nvPr/>
        </p:nvGrpSpPr>
        <p:grpSpPr>
          <a:xfrm>
            <a:off x="12759884" y="5742397"/>
            <a:ext cx="2620312" cy="565424"/>
            <a:chOff x="12766530" y="5743602"/>
            <a:chExt cx="2621677" cy="565718"/>
          </a:xfrm>
        </p:grpSpPr>
        <p:sp>
          <p:nvSpPr>
            <p:cNvPr id="76" name="Tekstvak 75"/>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7"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78" name="9"/>
          <p:cNvGrpSpPr/>
          <p:nvPr/>
        </p:nvGrpSpPr>
        <p:grpSpPr>
          <a:xfrm>
            <a:off x="12749216" y="5246769"/>
            <a:ext cx="2559011" cy="565424"/>
            <a:chOff x="12755856" y="5247716"/>
            <a:chExt cx="2560344" cy="565718"/>
          </a:xfrm>
        </p:grpSpPr>
        <p:sp>
          <p:nvSpPr>
            <p:cNvPr id="79" name="Tekstvak 78"/>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80" name="Rechte verbindingslijn 79"/>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2" name="8"/>
          <p:cNvGrpSpPr/>
          <p:nvPr/>
        </p:nvGrpSpPr>
        <p:grpSpPr>
          <a:xfrm>
            <a:off x="12749216" y="4751138"/>
            <a:ext cx="2559011" cy="565424"/>
            <a:chOff x="12755856" y="4751827"/>
            <a:chExt cx="2560344" cy="565718"/>
          </a:xfrm>
        </p:grpSpPr>
        <p:sp>
          <p:nvSpPr>
            <p:cNvPr id="83" name="Tekstvak 82"/>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4" name="Rechte verbindingslijn 83"/>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5" name="Groep 84"/>
            <p:cNvGrpSpPr/>
            <p:nvPr/>
          </p:nvGrpSpPr>
          <p:grpSpPr>
            <a:xfrm>
              <a:off x="12767776" y="4960725"/>
              <a:ext cx="234205" cy="162642"/>
              <a:chOff x="4942371" y="1574806"/>
              <a:chExt cx="342899" cy="238126"/>
            </a:xfrm>
            <a:solidFill>
              <a:schemeClr val="bg1"/>
            </a:solidFill>
          </p:grpSpPr>
          <p:sp>
            <p:nvSpPr>
              <p:cNvPr id="86"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8"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9" name="7"/>
          <p:cNvGrpSpPr/>
          <p:nvPr/>
        </p:nvGrpSpPr>
        <p:grpSpPr>
          <a:xfrm>
            <a:off x="12749214" y="4255507"/>
            <a:ext cx="2559010" cy="565424"/>
            <a:chOff x="12755854" y="4255938"/>
            <a:chExt cx="2560343" cy="565718"/>
          </a:xfrm>
        </p:grpSpPr>
        <p:sp>
          <p:nvSpPr>
            <p:cNvPr id="90" name="Tekstvak 89"/>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1" name="Rechte verbindingslijn 90"/>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2" name="Groep 91"/>
            <p:cNvGrpSpPr/>
            <p:nvPr/>
          </p:nvGrpSpPr>
          <p:grpSpPr>
            <a:xfrm>
              <a:off x="12755854" y="4432536"/>
              <a:ext cx="234205" cy="212521"/>
              <a:chOff x="3913684" y="1538288"/>
              <a:chExt cx="342900" cy="311151"/>
            </a:xfrm>
            <a:solidFill>
              <a:schemeClr val="bg1"/>
            </a:solidFill>
          </p:grpSpPr>
          <p:sp>
            <p:nvSpPr>
              <p:cNvPr id="93"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4"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5" name="6"/>
          <p:cNvGrpSpPr/>
          <p:nvPr/>
        </p:nvGrpSpPr>
        <p:grpSpPr>
          <a:xfrm>
            <a:off x="12759885" y="3759876"/>
            <a:ext cx="2548335" cy="565424"/>
            <a:chOff x="12766531" y="3760049"/>
            <a:chExt cx="2549662" cy="565718"/>
          </a:xfrm>
        </p:grpSpPr>
        <p:sp>
          <p:nvSpPr>
            <p:cNvPr id="96" name="Tekstvak 95"/>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7" name="Rechte verbindingslijn 96"/>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8" name="Groep 97"/>
            <p:cNvGrpSpPr/>
            <p:nvPr/>
          </p:nvGrpSpPr>
          <p:grpSpPr>
            <a:xfrm>
              <a:off x="12766531" y="3940650"/>
              <a:ext cx="234205" cy="187582"/>
              <a:chOff x="3173016" y="3752850"/>
              <a:chExt cx="342900" cy="274638"/>
            </a:xfrm>
            <a:solidFill>
              <a:schemeClr val="bg1"/>
            </a:solidFill>
          </p:grpSpPr>
          <p:sp>
            <p:nvSpPr>
              <p:cNvPr id="99"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0"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1" name="5"/>
          <p:cNvGrpSpPr/>
          <p:nvPr/>
        </p:nvGrpSpPr>
        <p:grpSpPr>
          <a:xfrm>
            <a:off x="12747790" y="3264246"/>
            <a:ext cx="2488465" cy="565424"/>
            <a:chOff x="12754429" y="3264160"/>
            <a:chExt cx="2489761" cy="565718"/>
          </a:xfrm>
        </p:grpSpPr>
        <p:cxnSp>
          <p:nvCxnSpPr>
            <p:cNvPr id="102" name="Rechte verbindingslijn 101"/>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3" name="Groep 102"/>
            <p:cNvGrpSpPr/>
            <p:nvPr/>
          </p:nvGrpSpPr>
          <p:grpSpPr>
            <a:xfrm>
              <a:off x="12754429" y="3264160"/>
              <a:ext cx="2489761" cy="565718"/>
              <a:chOff x="12754429" y="3264160"/>
              <a:chExt cx="2489761" cy="565718"/>
            </a:xfrm>
          </p:grpSpPr>
          <p:sp>
            <p:nvSpPr>
              <p:cNvPr id="104" name="Tekstvak 103"/>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5" name="Groep 104"/>
              <p:cNvGrpSpPr/>
              <p:nvPr/>
            </p:nvGrpSpPr>
            <p:grpSpPr>
              <a:xfrm>
                <a:off x="12754429" y="3443753"/>
                <a:ext cx="234205" cy="199508"/>
                <a:chOff x="10415571" y="2065610"/>
                <a:chExt cx="342900" cy="292100"/>
              </a:xfrm>
            </p:grpSpPr>
            <p:grpSp>
              <p:nvGrpSpPr>
                <p:cNvPr id="106" name="Groep 105"/>
                <p:cNvGrpSpPr/>
                <p:nvPr/>
              </p:nvGrpSpPr>
              <p:grpSpPr>
                <a:xfrm>
                  <a:off x="10415571" y="2065610"/>
                  <a:ext cx="342900" cy="292100"/>
                  <a:chOff x="2329483" y="4826000"/>
                  <a:chExt cx="342900" cy="292100"/>
                </a:xfrm>
                <a:solidFill>
                  <a:schemeClr val="bg1"/>
                </a:solidFill>
              </p:grpSpPr>
              <p:sp>
                <p:nvSpPr>
                  <p:cNvPr id="108"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9"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0"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1"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7" name="Rechte verbindingslijn 106"/>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2" name="4"/>
          <p:cNvGrpSpPr/>
          <p:nvPr/>
        </p:nvGrpSpPr>
        <p:grpSpPr>
          <a:xfrm>
            <a:off x="12750947" y="2712072"/>
            <a:ext cx="2557281" cy="621966"/>
            <a:chOff x="12757588" y="2711699"/>
            <a:chExt cx="2558613" cy="622290"/>
          </a:xfrm>
        </p:grpSpPr>
        <p:sp>
          <p:nvSpPr>
            <p:cNvPr id="113" name="Tekstvak 112"/>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4"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5" name="Rechte verbindingslijn 114"/>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6" name="3"/>
          <p:cNvGrpSpPr/>
          <p:nvPr/>
        </p:nvGrpSpPr>
        <p:grpSpPr>
          <a:xfrm>
            <a:off x="12754262" y="2216441"/>
            <a:ext cx="2553965" cy="565424"/>
            <a:chOff x="12760905" y="2215810"/>
            <a:chExt cx="2555295" cy="565718"/>
          </a:xfrm>
        </p:grpSpPr>
        <p:sp>
          <p:nvSpPr>
            <p:cNvPr id="117" name="Tekstvak 116"/>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18" name="Rechte verbindingslijn 117"/>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9" name="Groep 118"/>
            <p:cNvGrpSpPr/>
            <p:nvPr/>
          </p:nvGrpSpPr>
          <p:grpSpPr>
            <a:xfrm>
              <a:off x="12767776" y="2398915"/>
              <a:ext cx="234205" cy="199508"/>
              <a:chOff x="2329415" y="4825929"/>
              <a:chExt cx="342890" cy="292096"/>
            </a:xfrm>
            <a:solidFill>
              <a:schemeClr val="bg1"/>
            </a:solidFill>
          </p:grpSpPr>
          <p:sp>
            <p:nvSpPr>
              <p:cNvPr id="120"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1"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2"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3"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4" name="2"/>
          <p:cNvGrpSpPr/>
          <p:nvPr/>
        </p:nvGrpSpPr>
        <p:grpSpPr>
          <a:xfrm>
            <a:off x="12739637" y="1720810"/>
            <a:ext cx="2568590" cy="565424"/>
            <a:chOff x="12746272" y="1719921"/>
            <a:chExt cx="2569928" cy="565718"/>
          </a:xfrm>
        </p:grpSpPr>
        <p:sp>
          <p:nvSpPr>
            <p:cNvPr id="125" name="Tekstvak 124"/>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6" name="Rechte verbindingslijn 125"/>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7" name="Groep 126"/>
            <p:cNvGrpSpPr/>
            <p:nvPr/>
          </p:nvGrpSpPr>
          <p:grpSpPr>
            <a:xfrm>
              <a:off x="12746272" y="1877210"/>
              <a:ext cx="234205" cy="234205"/>
              <a:chOff x="1300783" y="3771900"/>
              <a:chExt cx="342900" cy="342901"/>
            </a:xfrm>
            <a:solidFill>
              <a:schemeClr val="bg1"/>
            </a:solidFill>
          </p:grpSpPr>
          <p:sp>
            <p:nvSpPr>
              <p:cNvPr id="128"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9"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0" name="1"/>
          <p:cNvGrpSpPr/>
          <p:nvPr/>
        </p:nvGrpSpPr>
        <p:grpSpPr>
          <a:xfrm>
            <a:off x="12749215" y="1225180"/>
            <a:ext cx="2559012" cy="565424"/>
            <a:chOff x="12755855" y="1224032"/>
            <a:chExt cx="2560345" cy="565718"/>
          </a:xfrm>
        </p:grpSpPr>
        <p:sp>
          <p:nvSpPr>
            <p:cNvPr id="131" name="Tekstvak 130"/>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2" name="Rechte verbindingslijn 131"/>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3"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4"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4"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45" name="Picture 9">
            <a:extLst>
              <a:ext uri="{FF2B5EF4-FFF2-40B4-BE49-F238E27FC236}">
                <a16:creationId xmlns:a16="http://schemas.microsoft.com/office/drawing/2014/main" id="{8B92A47B-6013-4200-BD75-E259E8978E5D}"/>
              </a:ext>
            </a:extLst>
          </p:cNvPr>
          <p:cNvPicPr>
            <a:picLocks noChangeAspect="1"/>
          </p:cNvPicPr>
          <p:nvPr/>
        </p:nvPicPr>
        <p:blipFill rotWithShape="1">
          <a:blip r:embed="rId14">
            <a:extLst>
              <a:ext uri="{28A0092B-C50C-407E-A947-70E740481C1C}">
                <a14:useLocalDpi xmlns:a14="http://schemas.microsoft.com/office/drawing/2010/main" val="0"/>
              </a:ext>
            </a:extLst>
          </a:blip>
          <a:srcRect t="11883" b="9461"/>
          <a:stretch/>
        </p:blipFill>
        <p:spPr>
          <a:xfrm>
            <a:off x="1790832" y="2489157"/>
            <a:ext cx="5370137" cy="3170253"/>
          </a:xfrm>
          <a:prstGeom prst="rect">
            <a:avLst/>
          </a:prstGeom>
          <a:ln w="28575">
            <a:solidFill>
              <a:schemeClr val="tx2"/>
            </a:solidFill>
          </a:ln>
        </p:spPr>
      </p:pic>
      <p:grpSp>
        <p:nvGrpSpPr>
          <p:cNvPr id="69" name="Groep 68"/>
          <p:cNvGrpSpPr/>
          <p:nvPr/>
        </p:nvGrpSpPr>
        <p:grpSpPr>
          <a:xfrm>
            <a:off x="1667718" y="2365318"/>
            <a:ext cx="397934" cy="397934"/>
            <a:chOff x="3773796" y="1010621"/>
            <a:chExt cx="398141" cy="398141"/>
          </a:xfrm>
        </p:grpSpPr>
        <p:sp>
          <p:nvSpPr>
            <p:cNvPr id="72" name="Ovaal 71"/>
            <p:cNvSpPr/>
            <p:nvPr/>
          </p:nvSpPr>
          <p:spPr>
            <a:xfrm>
              <a:off x="3773796" y="1010621"/>
              <a:ext cx="398141" cy="3981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mc:AlternateContent xmlns:mc="http://schemas.openxmlformats.org/markup-compatibility/2006" xmlns:p14="http://schemas.microsoft.com/office/powerpoint/2010/main">
          <mc:Choice Requires="p14">
            <p:contentPart p14:bwMode="auto" r:id="rId15">
              <p14:nvContentPartPr>
                <p14:cNvPr id="73" name="Inkt 72"/>
                <p14:cNvContentPartPr/>
                <p14:nvPr/>
              </p14:nvContentPartPr>
              <p14:xfrm>
                <a:off x="3879627" y="1124744"/>
                <a:ext cx="186480" cy="153360"/>
              </p14:xfrm>
            </p:contentPart>
          </mc:Choice>
          <mc:Fallback xmlns="">
            <p:pic>
              <p:nvPicPr>
                <p:cNvPr id="73" name="Inkt 72"/>
                <p:cNvPicPr/>
                <p:nvPr/>
              </p:nvPicPr>
              <p:blipFill>
                <a:blip r:embed="rId17"/>
                <a:stretch>
                  <a:fillRect/>
                </a:stretch>
              </p:blipFill>
              <p:spPr>
                <a:xfrm>
                  <a:off x="3864680" y="1109765"/>
                  <a:ext cx="215662" cy="182605"/>
                </a:xfrm>
                <a:prstGeom prst="rect">
                  <a:avLst/>
                </a:prstGeom>
              </p:spPr>
            </p:pic>
          </mc:Fallback>
        </mc:AlternateContent>
      </p:grpSp>
    </p:spTree>
    <p:extLst>
      <p:ext uri="{BB962C8B-B14F-4D97-AF65-F5344CB8AC3E}">
        <p14:creationId xmlns:p14="http://schemas.microsoft.com/office/powerpoint/2010/main" val="426142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 calcmode="lin" valueType="num">
                                      <p:cBhvr>
                                        <p:cTn id="9" dur="500" fill="hold"/>
                                        <p:tgtEl>
                                          <p:spTgt spid="69"/>
                                        </p:tgtEl>
                                        <p:attrNameLst>
                                          <p:attrName>style.rotation</p:attrName>
                                        </p:attrNameLst>
                                      </p:cBhvr>
                                      <p:tavLst>
                                        <p:tav tm="0">
                                          <p:val>
                                            <p:fltVal val="90"/>
                                          </p:val>
                                        </p:tav>
                                        <p:tav tm="100000">
                                          <p:val>
                                            <p:fltVal val="0"/>
                                          </p:val>
                                        </p:tav>
                                      </p:tavLst>
                                    </p:anim>
                                    <p:animEffect transition="in" filter="fade">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4"/>
                    </p:tgtEl>
                  </p:cond>
                </p:stCondLst>
                <p:endSync evt="end" delay="0">
                  <p:rtn val="all"/>
                </p:endSync>
                <p:childTnLst>
                  <p:par>
                    <p:cTn id="12" fill="hold">
                      <p:stCondLst>
                        <p:cond delay="0"/>
                      </p:stCondLst>
                      <p:childTnLst>
                        <p:par>
                          <p:cTn id="13" fill="hold">
                            <p:stCondLst>
                              <p:cond delay="0"/>
                            </p:stCondLst>
                            <p:childTnLst>
                              <p:par>
                                <p:cTn id="14" presetID="8" presetClass="emph" presetSubtype="0" accel="50000" decel="50000" fill="hold" grpId="0" nodeType="withEffect">
                                  <p:stCondLst>
                                    <p:cond delay="0"/>
                                  </p:stCondLst>
                                  <p:childTnLst>
                                    <p:animRot by="-10800000">
                                      <p:cBhvr>
                                        <p:cTn id="15" dur="1000" fill="hold"/>
                                        <p:tgtEl>
                                          <p:spTgt spid="74"/>
                                        </p:tgtEl>
                                        <p:attrNameLst>
                                          <p:attrName>r</p:attrName>
                                        </p:attrNameLst>
                                      </p:cBhvr>
                                    </p:animRot>
                                  </p:childTnLst>
                                </p:cTn>
                              </p:par>
                              <p:par>
                                <p:cTn id="16" presetID="35" presetClass="path" presetSubtype="0" decel="100000" fill="hold" grpId="1" nodeType="withEffect">
                                  <p:stCondLst>
                                    <p:cond delay="0"/>
                                  </p:stCondLst>
                                  <p:childTnLst>
                                    <p:animMotion origin="layout" path="M -1.57491E-7 3.33333E-6 L -0.23519 3.33333E-6 " pathEditMode="relative" rAng="0" ptsTypes="AA">
                                      <p:cBhvr>
                                        <p:cTn id="17" dur="1000" fill="hold"/>
                                        <p:tgtEl>
                                          <p:spTgt spid="74"/>
                                        </p:tgtEl>
                                        <p:attrNameLst>
                                          <p:attrName>ppt_x</p:attrName>
                                          <p:attrName>ppt_y</p:attrName>
                                        </p:attrNameLst>
                                      </p:cBhvr>
                                      <p:rCtr x="-11766" y="0"/>
                                    </p:animMotion>
                                  </p:childTnLst>
                                </p:cTn>
                              </p:par>
                              <p:par>
                                <p:cTn id="18" presetID="35" presetClass="path" presetSubtype="0" decel="100000" fill="hold" grpId="0" nodeType="withEffect">
                                  <p:stCondLst>
                                    <p:cond delay="0"/>
                                  </p:stCondLst>
                                  <p:childTnLst>
                                    <p:animMotion origin="layout" path="M -1.57491E-7 3.33333E-6 L -0.23519 3.33333E-6 " pathEditMode="relative" rAng="0" ptsTypes="AA">
                                      <p:cBhvr>
                                        <p:cTn id="19" dur="1000" fill="hold"/>
                                        <p:tgtEl>
                                          <p:spTgt spid="144"/>
                                        </p:tgtEl>
                                        <p:attrNameLst>
                                          <p:attrName>ppt_x</p:attrName>
                                          <p:attrName>ppt_y</p:attrName>
                                        </p:attrNameLst>
                                      </p:cBhvr>
                                      <p:rCtr x="-11766" y="0"/>
                                    </p:animMotion>
                                  </p:childTnLst>
                                </p:cTn>
                              </p:par>
                              <p:par>
                                <p:cTn id="20" presetID="35" presetClass="path" presetSubtype="0" decel="100000" fill="hold" grpId="0" nodeType="withEffect">
                                  <p:stCondLst>
                                    <p:cond delay="0"/>
                                  </p:stCondLst>
                                  <p:childTnLst>
                                    <p:animMotion origin="layout" path="M 1.6851E-6 -1.48148E-6 L -0.25153 -1.48148E-6 " pathEditMode="relative" rAng="0" ptsTypes="AA">
                                      <p:cBhvr>
                                        <p:cTn id="21" dur="1000" fill="hold"/>
                                        <p:tgtEl>
                                          <p:spTgt spid="71"/>
                                        </p:tgtEl>
                                        <p:attrNameLst>
                                          <p:attrName>ppt_x</p:attrName>
                                          <p:attrName>ppt_y</p:attrName>
                                        </p:attrNameLst>
                                      </p:cBhvr>
                                      <p:rCtr x="-12583" y="0"/>
                                    </p:animMotion>
                                  </p:childTnLst>
                                </p:cTn>
                              </p:par>
                              <p:par>
                                <p:cTn id="22" presetID="35" presetClass="path" presetSubtype="0" decel="100000" fill="hold" nodeType="withEffect">
                                  <p:stCondLst>
                                    <p:cond delay="100"/>
                                  </p:stCondLst>
                                  <p:childTnLst>
                                    <p:animMotion origin="layout" path="M 1.6851E-6 -1.48148E-6 L -0.25153 -1.48148E-6 " pathEditMode="relative" rAng="0" ptsTypes="AA">
                                      <p:cBhvr>
                                        <p:cTn id="23" dur="1000" fill="hold"/>
                                        <p:tgtEl>
                                          <p:spTgt spid="130"/>
                                        </p:tgtEl>
                                        <p:attrNameLst>
                                          <p:attrName>ppt_x</p:attrName>
                                          <p:attrName>ppt_y</p:attrName>
                                        </p:attrNameLst>
                                      </p:cBhvr>
                                      <p:rCtr x="-12583" y="0"/>
                                    </p:animMotion>
                                  </p:childTnLst>
                                </p:cTn>
                              </p:par>
                              <p:par>
                                <p:cTn id="24" presetID="35" presetClass="path" presetSubtype="0" decel="100000" fill="hold" grpId="0" nodeType="withEffect">
                                  <p:stCondLst>
                                    <p:cond delay="100"/>
                                  </p:stCondLst>
                                  <p:childTnLst>
                                    <p:animMotion origin="layout" path="M 1.6851E-6 -1.48148E-6 L -0.25153 -1.48148E-6 " pathEditMode="relative" rAng="0" ptsTypes="AA">
                                      <p:cBhvr>
                                        <p:cTn id="25" dur="1000" fill="hold"/>
                                        <p:tgtEl>
                                          <p:spTgt spid="134"/>
                                        </p:tgtEl>
                                        <p:attrNameLst>
                                          <p:attrName>ppt_x</p:attrName>
                                          <p:attrName>ppt_y</p:attrName>
                                        </p:attrNameLst>
                                      </p:cBhvr>
                                      <p:rCtr x="-12583" y="0"/>
                                    </p:animMotion>
                                  </p:childTnLst>
                                </p:cTn>
                              </p:par>
                              <p:par>
                                <p:cTn id="26" presetID="35" presetClass="path" presetSubtype="0" decel="100000" fill="hold" nodeType="withEffect">
                                  <p:stCondLst>
                                    <p:cond delay="200"/>
                                  </p:stCondLst>
                                  <p:childTnLst>
                                    <p:animMotion origin="layout" path="M 1.6851E-6 -1.48148E-6 L -0.25153 -1.48148E-6 " pathEditMode="relative" rAng="0" ptsTypes="AA">
                                      <p:cBhvr>
                                        <p:cTn id="27" dur="1000" fill="hold"/>
                                        <p:tgtEl>
                                          <p:spTgt spid="124"/>
                                        </p:tgtEl>
                                        <p:attrNameLst>
                                          <p:attrName>ppt_x</p:attrName>
                                          <p:attrName>ppt_y</p:attrName>
                                        </p:attrNameLst>
                                      </p:cBhvr>
                                      <p:rCtr x="-12583" y="0"/>
                                    </p:animMotion>
                                  </p:childTnLst>
                                </p:cTn>
                              </p:par>
                              <p:par>
                                <p:cTn id="28" presetID="35" presetClass="path" presetSubtype="0" decel="100000" fill="hold" grpId="0" nodeType="withEffect">
                                  <p:stCondLst>
                                    <p:cond delay="200"/>
                                  </p:stCondLst>
                                  <p:childTnLst>
                                    <p:animMotion origin="layout" path="M 1.6851E-6 -1.48148E-6 L -0.25153 -1.48148E-6 " pathEditMode="relative" rAng="0" ptsTypes="AA">
                                      <p:cBhvr>
                                        <p:cTn id="29" dur="1000" fill="hold"/>
                                        <p:tgtEl>
                                          <p:spTgt spid="135"/>
                                        </p:tgtEl>
                                        <p:attrNameLst>
                                          <p:attrName>ppt_x</p:attrName>
                                          <p:attrName>ppt_y</p:attrName>
                                        </p:attrNameLst>
                                      </p:cBhvr>
                                      <p:rCtr x="-12583" y="0"/>
                                    </p:animMotion>
                                  </p:childTnLst>
                                </p:cTn>
                              </p:par>
                              <p:par>
                                <p:cTn id="30" presetID="35" presetClass="path" presetSubtype="0" decel="100000" fill="hold" nodeType="withEffect">
                                  <p:stCondLst>
                                    <p:cond delay="300"/>
                                  </p:stCondLst>
                                  <p:childTnLst>
                                    <p:animMotion origin="layout" path="M 1.6851E-6 -1.48148E-6 L -0.25153 -1.48148E-6 " pathEditMode="relative" rAng="0" ptsTypes="AA">
                                      <p:cBhvr>
                                        <p:cTn id="31" dur="1000" fill="hold"/>
                                        <p:tgtEl>
                                          <p:spTgt spid="116"/>
                                        </p:tgtEl>
                                        <p:attrNameLst>
                                          <p:attrName>ppt_x</p:attrName>
                                          <p:attrName>ppt_y</p:attrName>
                                        </p:attrNameLst>
                                      </p:cBhvr>
                                      <p:rCtr x="-12583" y="0"/>
                                    </p:animMotion>
                                  </p:childTnLst>
                                </p:cTn>
                              </p:par>
                              <p:par>
                                <p:cTn id="32" presetID="35" presetClass="path" presetSubtype="0" decel="100000" fill="hold" grpId="0" nodeType="withEffect">
                                  <p:stCondLst>
                                    <p:cond delay="300"/>
                                  </p:stCondLst>
                                  <p:childTnLst>
                                    <p:animMotion origin="layout" path="M 1.6851E-6 -1.48148E-6 L -0.25153 -1.48148E-6 " pathEditMode="relative" rAng="0" ptsTypes="AA">
                                      <p:cBhvr>
                                        <p:cTn id="33" dur="1000" fill="hold"/>
                                        <p:tgtEl>
                                          <p:spTgt spid="136"/>
                                        </p:tgtEl>
                                        <p:attrNameLst>
                                          <p:attrName>ppt_x</p:attrName>
                                          <p:attrName>ppt_y</p:attrName>
                                        </p:attrNameLst>
                                      </p:cBhvr>
                                      <p:rCtr x="-12583" y="0"/>
                                    </p:animMotion>
                                  </p:childTnLst>
                                </p:cTn>
                              </p:par>
                              <p:par>
                                <p:cTn id="34" presetID="35" presetClass="path" presetSubtype="0" decel="100000" fill="hold" nodeType="withEffect">
                                  <p:stCondLst>
                                    <p:cond delay="400"/>
                                  </p:stCondLst>
                                  <p:childTnLst>
                                    <p:animMotion origin="layout" path="M 1.6851E-6 -1.48148E-6 L -0.25153 -1.48148E-6 " pathEditMode="relative" rAng="0" ptsTypes="AA">
                                      <p:cBhvr>
                                        <p:cTn id="35" dur="1000" fill="hold"/>
                                        <p:tgtEl>
                                          <p:spTgt spid="112"/>
                                        </p:tgtEl>
                                        <p:attrNameLst>
                                          <p:attrName>ppt_x</p:attrName>
                                          <p:attrName>ppt_y</p:attrName>
                                        </p:attrNameLst>
                                      </p:cBhvr>
                                      <p:rCtr x="-12583" y="0"/>
                                    </p:animMotion>
                                  </p:childTnLst>
                                </p:cTn>
                              </p:par>
                              <p:par>
                                <p:cTn id="36" presetID="35" presetClass="path" presetSubtype="0" decel="100000" fill="hold" grpId="0" nodeType="withEffect">
                                  <p:stCondLst>
                                    <p:cond delay="400"/>
                                  </p:stCondLst>
                                  <p:childTnLst>
                                    <p:animMotion origin="layout" path="M 1.6851E-6 -1.48148E-6 L -0.25153 -1.48148E-6 " pathEditMode="relative" rAng="0" ptsTypes="AA">
                                      <p:cBhvr>
                                        <p:cTn id="37" dur="1000" fill="hold"/>
                                        <p:tgtEl>
                                          <p:spTgt spid="137"/>
                                        </p:tgtEl>
                                        <p:attrNameLst>
                                          <p:attrName>ppt_x</p:attrName>
                                          <p:attrName>ppt_y</p:attrName>
                                        </p:attrNameLst>
                                      </p:cBhvr>
                                      <p:rCtr x="-12583" y="0"/>
                                    </p:animMotion>
                                  </p:childTnLst>
                                </p:cTn>
                              </p:par>
                              <p:par>
                                <p:cTn id="38" presetID="35" presetClass="path" presetSubtype="0" decel="100000" fill="hold" nodeType="withEffect">
                                  <p:stCondLst>
                                    <p:cond delay="500"/>
                                  </p:stCondLst>
                                  <p:childTnLst>
                                    <p:animMotion origin="layout" path="M 1.6851E-6 -1.48148E-6 L -0.25153 -1.48148E-6 " pathEditMode="relative" rAng="0" ptsTypes="AA">
                                      <p:cBhvr>
                                        <p:cTn id="39" dur="1000" fill="hold"/>
                                        <p:tgtEl>
                                          <p:spTgt spid="101"/>
                                        </p:tgtEl>
                                        <p:attrNameLst>
                                          <p:attrName>ppt_x</p:attrName>
                                          <p:attrName>ppt_y</p:attrName>
                                        </p:attrNameLst>
                                      </p:cBhvr>
                                      <p:rCtr x="-12583" y="0"/>
                                    </p:animMotion>
                                  </p:childTnLst>
                                </p:cTn>
                              </p:par>
                              <p:par>
                                <p:cTn id="40" presetID="35" presetClass="path" presetSubtype="0" decel="100000" fill="hold" grpId="0" nodeType="withEffect">
                                  <p:stCondLst>
                                    <p:cond delay="500"/>
                                  </p:stCondLst>
                                  <p:childTnLst>
                                    <p:animMotion origin="layout" path="M 1.6851E-6 -1.48148E-6 L -0.25153 -1.48148E-6 " pathEditMode="relative" rAng="0" ptsTypes="AA">
                                      <p:cBhvr>
                                        <p:cTn id="41" dur="1000" fill="hold"/>
                                        <p:tgtEl>
                                          <p:spTgt spid="138"/>
                                        </p:tgtEl>
                                        <p:attrNameLst>
                                          <p:attrName>ppt_x</p:attrName>
                                          <p:attrName>ppt_y</p:attrName>
                                        </p:attrNameLst>
                                      </p:cBhvr>
                                      <p:rCtr x="-12583" y="0"/>
                                    </p:animMotion>
                                  </p:childTnLst>
                                </p:cTn>
                              </p:par>
                              <p:par>
                                <p:cTn id="42" presetID="35" presetClass="path" presetSubtype="0" decel="100000" fill="hold" nodeType="withEffect">
                                  <p:stCondLst>
                                    <p:cond delay="600"/>
                                  </p:stCondLst>
                                  <p:childTnLst>
                                    <p:animMotion origin="layout" path="M 1.6851E-6 -1.48148E-6 L -0.25153 -1.48148E-6 " pathEditMode="relative" rAng="0" ptsTypes="AA">
                                      <p:cBhvr>
                                        <p:cTn id="43" dur="1000" fill="hold"/>
                                        <p:tgtEl>
                                          <p:spTgt spid="95"/>
                                        </p:tgtEl>
                                        <p:attrNameLst>
                                          <p:attrName>ppt_x</p:attrName>
                                          <p:attrName>ppt_y</p:attrName>
                                        </p:attrNameLst>
                                      </p:cBhvr>
                                      <p:rCtr x="-12583" y="0"/>
                                    </p:animMotion>
                                  </p:childTnLst>
                                </p:cTn>
                              </p:par>
                              <p:par>
                                <p:cTn id="44" presetID="35" presetClass="path" presetSubtype="0" decel="100000" fill="hold" grpId="0" nodeType="withEffect">
                                  <p:stCondLst>
                                    <p:cond delay="600"/>
                                  </p:stCondLst>
                                  <p:childTnLst>
                                    <p:animMotion origin="layout" path="M 1.6851E-6 -1.48148E-6 L -0.25153 -1.48148E-6 " pathEditMode="relative" rAng="0" ptsTypes="AA">
                                      <p:cBhvr>
                                        <p:cTn id="45" dur="1000" fill="hold"/>
                                        <p:tgtEl>
                                          <p:spTgt spid="139"/>
                                        </p:tgtEl>
                                        <p:attrNameLst>
                                          <p:attrName>ppt_x</p:attrName>
                                          <p:attrName>ppt_y</p:attrName>
                                        </p:attrNameLst>
                                      </p:cBhvr>
                                      <p:rCtr x="-12583" y="0"/>
                                    </p:animMotion>
                                  </p:childTnLst>
                                </p:cTn>
                              </p:par>
                              <p:par>
                                <p:cTn id="46" presetID="35" presetClass="path" presetSubtype="0" decel="100000" fill="hold" nodeType="withEffect">
                                  <p:stCondLst>
                                    <p:cond delay="700"/>
                                  </p:stCondLst>
                                  <p:childTnLst>
                                    <p:animMotion origin="layout" path="M 1.6851E-6 -1.48148E-6 L -0.25153 -1.48148E-6 " pathEditMode="relative" rAng="0" ptsTypes="AA">
                                      <p:cBhvr>
                                        <p:cTn id="47" dur="1000" fill="hold"/>
                                        <p:tgtEl>
                                          <p:spTgt spid="89"/>
                                        </p:tgtEl>
                                        <p:attrNameLst>
                                          <p:attrName>ppt_x</p:attrName>
                                          <p:attrName>ppt_y</p:attrName>
                                        </p:attrNameLst>
                                      </p:cBhvr>
                                      <p:rCtr x="-12583" y="0"/>
                                    </p:animMotion>
                                  </p:childTnLst>
                                </p:cTn>
                              </p:par>
                              <p:par>
                                <p:cTn id="48" presetID="35" presetClass="path" presetSubtype="0" decel="100000" fill="hold" grpId="0" nodeType="withEffect">
                                  <p:stCondLst>
                                    <p:cond delay="700"/>
                                  </p:stCondLst>
                                  <p:childTnLst>
                                    <p:animMotion origin="layout" path="M 1.6851E-6 -1.48148E-6 L -0.25153 -1.48148E-6 " pathEditMode="relative" rAng="0" ptsTypes="AA">
                                      <p:cBhvr>
                                        <p:cTn id="49" dur="1000" fill="hold"/>
                                        <p:tgtEl>
                                          <p:spTgt spid="140"/>
                                        </p:tgtEl>
                                        <p:attrNameLst>
                                          <p:attrName>ppt_x</p:attrName>
                                          <p:attrName>ppt_y</p:attrName>
                                        </p:attrNameLst>
                                      </p:cBhvr>
                                      <p:rCtr x="-12583" y="0"/>
                                    </p:animMotion>
                                  </p:childTnLst>
                                </p:cTn>
                              </p:par>
                              <p:par>
                                <p:cTn id="50" presetID="35" presetClass="path" presetSubtype="0" decel="100000" fill="hold" nodeType="withEffect">
                                  <p:stCondLst>
                                    <p:cond delay="800"/>
                                  </p:stCondLst>
                                  <p:childTnLst>
                                    <p:animMotion origin="layout" path="M 1.6851E-6 -1.48148E-6 L -0.25153 -1.48148E-6 " pathEditMode="relative" rAng="0" ptsTypes="AA">
                                      <p:cBhvr>
                                        <p:cTn id="51" dur="1000" fill="hold"/>
                                        <p:tgtEl>
                                          <p:spTgt spid="82"/>
                                        </p:tgtEl>
                                        <p:attrNameLst>
                                          <p:attrName>ppt_x</p:attrName>
                                          <p:attrName>ppt_y</p:attrName>
                                        </p:attrNameLst>
                                      </p:cBhvr>
                                      <p:rCtr x="-12583" y="0"/>
                                    </p:animMotion>
                                  </p:childTnLst>
                                </p:cTn>
                              </p:par>
                              <p:par>
                                <p:cTn id="52" presetID="35" presetClass="path" presetSubtype="0" decel="100000" fill="hold" grpId="0" nodeType="withEffect">
                                  <p:stCondLst>
                                    <p:cond delay="800"/>
                                  </p:stCondLst>
                                  <p:childTnLst>
                                    <p:animMotion origin="layout" path="M 1.6851E-6 -1.48148E-6 L -0.25153 -1.48148E-6 " pathEditMode="relative" rAng="0" ptsTypes="AA">
                                      <p:cBhvr>
                                        <p:cTn id="53" dur="1000" fill="hold"/>
                                        <p:tgtEl>
                                          <p:spTgt spid="141"/>
                                        </p:tgtEl>
                                        <p:attrNameLst>
                                          <p:attrName>ppt_x</p:attrName>
                                          <p:attrName>ppt_y</p:attrName>
                                        </p:attrNameLst>
                                      </p:cBhvr>
                                      <p:rCtr x="-12583" y="0"/>
                                    </p:animMotion>
                                  </p:childTnLst>
                                </p:cTn>
                              </p:par>
                              <p:par>
                                <p:cTn id="54" presetID="35" presetClass="path" presetSubtype="0" decel="100000" fill="hold" nodeType="withEffect">
                                  <p:stCondLst>
                                    <p:cond delay="900"/>
                                  </p:stCondLst>
                                  <p:childTnLst>
                                    <p:animMotion origin="layout" path="M 1.6851E-6 -1.48148E-6 L -0.25153 -1.48148E-6 " pathEditMode="relative" rAng="0" ptsTypes="AA">
                                      <p:cBhvr>
                                        <p:cTn id="55" dur="1000" fill="hold"/>
                                        <p:tgtEl>
                                          <p:spTgt spid="78"/>
                                        </p:tgtEl>
                                        <p:attrNameLst>
                                          <p:attrName>ppt_x</p:attrName>
                                          <p:attrName>ppt_y</p:attrName>
                                        </p:attrNameLst>
                                      </p:cBhvr>
                                      <p:rCtr x="-12583" y="0"/>
                                    </p:animMotion>
                                  </p:childTnLst>
                                </p:cTn>
                              </p:par>
                              <p:par>
                                <p:cTn id="56" presetID="35" presetClass="path" presetSubtype="0" decel="100000" fill="hold" grpId="0" nodeType="withEffect">
                                  <p:stCondLst>
                                    <p:cond delay="900"/>
                                  </p:stCondLst>
                                  <p:childTnLst>
                                    <p:animMotion origin="layout" path="M 1.6851E-6 -1.48148E-6 L -0.25153 -1.48148E-6 " pathEditMode="relative" rAng="0" ptsTypes="AA">
                                      <p:cBhvr>
                                        <p:cTn id="57" dur="1000" fill="hold"/>
                                        <p:tgtEl>
                                          <p:spTgt spid="142"/>
                                        </p:tgtEl>
                                        <p:attrNameLst>
                                          <p:attrName>ppt_x</p:attrName>
                                          <p:attrName>ppt_y</p:attrName>
                                        </p:attrNameLst>
                                      </p:cBhvr>
                                      <p:rCtr x="-12583" y="0"/>
                                    </p:animMotion>
                                  </p:childTnLst>
                                </p:cTn>
                              </p:par>
                              <p:par>
                                <p:cTn id="58" presetID="35" presetClass="path" presetSubtype="0" decel="100000" fill="hold" nodeType="withEffect">
                                  <p:stCondLst>
                                    <p:cond delay="1000"/>
                                  </p:stCondLst>
                                  <p:childTnLst>
                                    <p:animMotion origin="layout" path="M 1.6851E-6 -1.48148E-6 L -0.25153 -1.48148E-6 " pathEditMode="relative" rAng="0" ptsTypes="AA">
                                      <p:cBhvr>
                                        <p:cTn id="59" dur="1000" fill="hold"/>
                                        <p:tgtEl>
                                          <p:spTgt spid="75"/>
                                        </p:tgtEl>
                                        <p:attrNameLst>
                                          <p:attrName>ppt_x</p:attrName>
                                          <p:attrName>ppt_y</p:attrName>
                                        </p:attrNameLst>
                                      </p:cBhvr>
                                      <p:rCtr x="-12583" y="0"/>
                                    </p:animMotion>
                                  </p:childTnLst>
                                </p:cTn>
                              </p:par>
                              <p:par>
                                <p:cTn id="60" presetID="35" presetClass="path" presetSubtype="0" decel="100000" fill="hold" grpId="0" nodeType="withEffect">
                                  <p:stCondLst>
                                    <p:cond delay="1000"/>
                                  </p:stCondLst>
                                  <p:childTnLst>
                                    <p:animMotion origin="layout" path="M 1.6851E-6 -1.48148E-6 L -0.25153 -1.48148E-6 " pathEditMode="relative" rAng="0" ptsTypes="AA">
                                      <p:cBhvr>
                                        <p:cTn id="61" dur="1000" fill="hold"/>
                                        <p:tgtEl>
                                          <p:spTgt spid="143"/>
                                        </p:tgtEl>
                                        <p:attrNameLst>
                                          <p:attrName>ppt_x</p:attrName>
                                          <p:attrName>ppt_y</p:attrName>
                                        </p:attrNameLst>
                                      </p:cBhvr>
                                      <p:rCtr x="-12583" y="0"/>
                                    </p:animMotion>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100000" fill="hold" nodeType="clickEffect">
                                  <p:stCondLst>
                                    <p:cond delay="0"/>
                                  </p:stCondLst>
                                  <p:childTnLst>
                                    <p:animMotion origin="layout" path="M -0.25169 -3.7037E-6 L -4.32587E-6 -3.7037E-6 " pathEditMode="relative" rAng="0" ptsTypes="AA">
                                      <p:cBhvr>
                                        <p:cTn id="65" dur="1000" fill="hold"/>
                                        <p:tgtEl>
                                          <p:spTgt spid="75"/>
                                        </p:tgtEl>
                                        <p:attrNameLst>
                                          <p:attrName>ppt_x</p:attrName>
                                          <p:attrName>ppt_y</p:attrName>
                                        </p:attrNameLst>
                                      </p:cBhvr>
                                      <p:rCtr x="12585" y="0"/>
                                    </p:animMotion>
                                  </p:childTnLst>
                                </p:cTn>
                              </p:par>
                              <p:par>
                                <p:cTn id="66" presetID="63" presetClass="path" presetSubtype="0" accel="100000" fill="hold" grpId="1" nodeType="withEffect">
                                  <p:stCondLst>
                                    <p:cond delay="0"/>
                                  </p:stCondLst>
                                  <p:childTnLst>
                                    <p:animMotion origin="layout" path="M -0.2517 -1.85185E-6 L -0.00027 -1.85185E-6 " pathEditMode="relative" rAng="0" ptsTypes="AA">
                                      <p:cBhvr>
                                        <p:cTn id="67" dur="1000" fill="hold"/>
                                        <p:tgtEl>
                                          <p:spTgt spid="143"/>
                                        </p:tgtEl>
                                        <p:attrNameLst>
                                          <p:attrName>ppt_x</p:attrName>
                                          <p:attrName>ppt_y</p:attrName>
                                        </p:attrNameLst>
                                      </p:cBhvr>
                                      <p:rCtr x="12572" y="0"/>
                                    </p:animMotion>
                                  </p:childTnLst>
                                </p:cTn>
                              </p:par>
                              <p:par>
                                <p:cTn id="68" presetID="63" presetClass="path" presetSubtype="0" accel="100000" fill="hold" nodeType="withEffect">
                                  <p:stCondLst>
                                    <p:cond delay="100"/>
                                  </p:stCondLst>
                                  <p:childTnLst>
                                    <p:animMotion origin="layout" path="M -0.25169 -3.7037E-6 L -4.32587E-6 -3.7037E-6 " pathEditMode="relative" rAng="0" ptsTypes="AA">
                                      <p:cBhvr>
                                        <p:cTn id="69" dur="1000" fill="hold"/>
                                        <p:tgtEl>
                                          <p:spTgt spid="78"/>
                                        </p:tgtEl>
                                        <p:attrNameLst>
                                          <p:attrName>ppt_x</p:attrName>
                                          <p:attrName>ppt_y</p:attrName>
                                        </p:attrNameLst>
                                      </p:cBhvr>
                                      <p:rCtr x="12585" y="0"/>
                                    </p:animMotion>
                                  </p:childTnLst>
                                </p:cTn>
                              </p:par>
                              <p:par>
                                <p:cTn id="70" presetID="63" presetClass="path" presetSubtype="0" accel="100000" fill="hold" grpId="1" nodeType="withEffect">
                                  <p:stCondLst>
                                    <p:cond delay="100"/>
                                  </p:stCondLst>
                                  <p:childTnLst>
                                    <p:animMotion origin="layout" path="M -0.2517 -1.85185E-6 L -0.00027 -1.85185E-6 " pathEditMode="relative" rAng="0" ptsTypes="AA">
                                      <p:cBhvr>
                                        <p:cTn id="71" dur="1000" fill="hold"/>
                                        <p:tgtEl>
                                          <p:spTgt spid="142"/>
                                        </p:tgtEl>
                                        <p:attrNameLst>
                                          <p:attrName>ppt_x</p:attrName>
                                          <p:attrName>ppt_y</p:attrName>
                                        </p:attrNameLst>
                                      </p:cBhvr>
                                      <p:rCtr x="12572" y="0"/>
                                    </p:animMotion>
                                  </p:childTnLst>
                                </p:cTn>
                              </p:par>
                              <p:par>
                                <p:cTn id="72" presetID="63" presetClass="path" presetSubtype="0" accel="100000" fill="hold" nodeType="withEffect">
                                  <p:stCondLst>
                                    <p:cond delay="200"/>
                                  </p:stCondLst>
                                  <p:childTnLst>
                                    <p:animMotion origin="layout" path="M -0.25169 -3.7037E-6 L -4.32587E-6 -3.7037E-6 " pathEditMode="relative" rAng="0" ptsTypes="AA">
                                      <p:cBhvr>
                                        <p:cTn id="73" dur="1000" fill="hold"/>
                                        <p:tgtEl>
                                          <p:spTgt spid="82"/>
                                        </p:tgtEl>
                                        <p:attrNameLst>
                                          <p:attrName>ppt_x</p:attrName>
                                          <p:attrName>ppt_y</p:attrName>
                                        </p:attrNameLst>
                                      </p:cBhvr>
                                      <p:rCtr x="12585" y="0"/>
                                    </p:animMotion>
                                  </p:childTnLst>
                                </p:cTn>
                              </p:par>
                              <p:par>
                                <p:cTn id="74" presetID="63" presetClass="path" presetSubtype="0" accel="100000" fill="hold" grpId="1" nodeType="withEffect">
                                  <p:stCondLst>
                                    <p:cond delay="200"/>
                                  </p:stCondLst>
                                  <p:childTnLst>
                                    <p:animMotion origin="layout" path="M -0.2517 -1.85185E-6 L -0.00027 -1.85185E-6 " pathEditMode="relative" rAng="0" ptsTypes="AA">
                                      <p:cBhvr>
                                        <p:cTn id="75" dur="1000" fill="hold"/>
                                        <p:tgtEl>
                                          <p:spTgt spid="141"/>
                                        </p:tgtEl>
                                        <p:attrNameLst>
                                          <p:attrName>ppt_x</p:attrName>
                                          <p:attrName>ppt_y</p:attrName>
                                        </p:attrNameLst>
                                      </p:cBhvr>
                                      <p:rCtr x="12572" y="0"/>
                                    </p:animMotion>
                                  </p:childTnLst>
                                </p:cTn>
                              </p:par>
                              <p:par>
                                <p:cTn id="76" presetID="63" presetClass="path" presetSubtype="0" accel="100000" fill="hold" nodeType="withEffect">
                                  <p:stCondLst>
                                    <p:cond delay="300"/>
                                  </p:stCondLst>
                                  <p:childTnLst>
                                    <p:animMotion origin="layout" path="M -0.25169 -3.7037E-6 L -4.32587E-6 -3.7037E-6 " pathEditMode="relative" rAng="0" ptsTypes="AA">
                                      <p:cBhvr>
                                        <p:cTn id="77" dur="1000" fill="hold"/>
                                        <p:tgtEl>
                                          <p:spTgt spid="89"/>
                                        </p:tgtEl>
                                        <p:attrNameLst>
                                          <p:attrName>ppt_x</p:attrName>
                                          <p:attrName>ppt_y</p:attrName>
                                        </p:attrNameLst>
                                      </p:cBhvr>
                                      <p:rCtr x="12585" y="0"/>
                                    </p:animMotion>
                                  </p:childTnLst>
                                </p:cTn>
                              </p:par>
                              <p:par>
                                <p:cTn id="78" presetID="63" presetClass="path" presetSubtype="0" accel="100000" fill="hold" grpId="1" nodeType="withEffect">
                                  <p:stCondLst>
                                    <p:cond delay="300"/>
                                  </p:stCondLst>
                                  <p:childTnLst>
                                    <p:animMotion origin="layout" path="M -0.2517 -1.85185E-6 L -0.00027 -1.85185E-6 " pathEditMode="relative" rAng="0" ptsTypes="AA">
                                      <p:cBhvr>
                                        <p:cTn id="79" dur="1000" fill="hold"/>
                                        <p:tgtEl>
                                          <p:spTgt spid="140"/>
                                        </p:tgtEl>
                                        <p:attrNameLst>
                                          <p:attrName>ppt_x</p:attrName>
                                          <p:attrName>ppt_y</p:attrName>
                                        </p:attrNameLst>
                                      </p:cBhvr>
                                      <p:rCtr x="12572" y="0"/>
                                    </p:animMotion>
                                  </p:childTnLst>
                                </p:cTn>
                              </p:par>
                              <p:par>
                                <p:cTn id="80" presetID="63" presetClass="path" presetSubtype="0" accel="100000" fill="hold" nodeType="withEffect">
                                  <p:stCondLst>
                                    <p:cond delay="400"/>
                                  </p:stCondLst>
                                  <p:childTnLst>
                                    <p:animMotion origin="layout" path="M -0.25169 -3.7037E-6 L -4.32587E-6 -3.7037E-6 " pathEditMode="relative" rAng="0" ptsTypes="AA">
                                      <p:cBhvr>
                                        <p:cTn id="81" dur="1000" fill="hold"/>
                                        <p:tgtEl>
                                          <p:spTgt spid="95"/>
                                        </p:tgtEl>
                                        <p:attrNameLst>
                                          <p:attrName>ppt_x</p:attrName>
                                          <p:attrName>ppt_y</p:attrName>
                                        </p:attrNameLst>
                                      </p:cBhvr>
                                      <p:rCtr x="12585" y="0"/>
                                    </p:animMotion>
                                  </p:childTnLst>
                                </p:cTn>
                              </p:par>
                              <p:par>
                                <p:cTn id="82" presetID="63" presetClass="path" presetSubtype="0" accel="100000" fill="hold" grpId="1" nodeType="withEffect">
                                  <p:stCondLst>
                                    <p:cond delay="400"/>
                                  </p:stCondLst>
                                  <p:childTnLst>
                                    <p:animMotion origin="layout" path="M -0.2517 -1.85185E-6 L -0.00027 -1.85185E-6 " pathEditMode="relative" rAng="0" ptsTypes="AA">
                                      <p:cBhvr>
                                        <p:cTn id="83" dur="1000" fill="hold"/>
                                        <p:tgtEl>
                                          <p:spTgt spid="139"/>
                                        </p:tgtEl>
                                        <p:attrNameLst>
                                          <p:attrName>ppt_x</p:attrName>
                                          <p:attrName>ppt_y</p:attrName>
                                        </p:attrNameLst>
                                      </p:cBhvr>
                                      <p:rCtr x="12572" y="0"/>
                                    </p:animMotion>
                                  </p:childTnLst>
                                </p:cTn>
                              </p:par>
                              <p:par>
                                <p:cTn id="84" presetID="63" presetClass="path" presetSubtype="0" accel="100000" fill="hold" nodeType="withEffect">
                                  <p:stCondLst>
                                    <p:cond delay="500"/>
                                  </p:stCondLst>
                                  <p:childTnLst>
                                    <p:animMotion origin="layout" path="M -0.25169 -3.7037E-6 L -4.32587E-6 -3.7037E-6 " pathEditMode="relative" rAng="0" ptsTypes="AA">
                                      <p:cBhvr>
                                        <p:cTn id="85" dur="1000" fill="hold"/>
                                        <p:tgtEl>
                                          <p:spTgt spid="101"/>
                                        </p:tgtEl>
                                        <p:attrNameLst>
                                          <p:attrName>ppt_x</p:attrName>
                                          <p:attrName>ppt_y</p:attrName>
                                        </p:attrNameLst>
                                      </p:cBhvr>
                                      <p:rCtr x="12585" y="0"/>
                                    </p:animMotion>
                                  </p:childTnLst>
                                </p:cTn>
                              </p:par>
                              <p:par>
                                <p:cTn id="86" presetID="63" presetClass="path" presetSubtype="0" accel="100000" fill="hold" grpId="1" nodeType="withEffect">
                                  <p:stCondLst>
                                    <p:cond delay="500"/>
                                  </p:stCondLst>
                                  <p:childTnLst>
                                    <p:animMotion origin="layout" path="M -0.25169 -4.07407E-6 L 0.00117 -4.07407E-6 " pathEditMode="relative" rAng="0" ptsTypes="AA">
                                      <p:cBhvr>
                                        <p:cTn id="87" dur="1000" fill="hold"/>
                                        <p:tgtEl>
                                          <p:spTgt spid="138"/>
                                        </p:tgtEl>
                                        <p:attrNameLst>
                                          <p:attrName>ppt_x</p:attrName>
                                          <p:attrName>ppt_y</p:attrName>
                                        </p:attrNameLst>
                                      </p:cBhvr>
                                      <p:rCtr x="12637" y="0"/>
                                    </p:animMotion>
                                  </p:childTnLst>
                                </p:cTn>
                              </p:par>
                              <p:par>
                                <p:cTn id="88" presetID="63" presetClass="path" presetSubtype="0" accel="100000" fill="hold" nodeType="withEffect">
                                  <p:stCondLst>
                                    <p:cond delay="600"/>
                                  </p:stCondLst>
                                  <p:childTnLst>
                                    <p:animMotion origin="layout" path="M -0.25169 -3.7037E-6 L -4.32587E-6 -3.7037E-6 " pathEditMode="relative" rAng="0" ptsTypes="AA">
                                      <p:cBhvr>
                                        <p:cTn id="89" dur="1000" fill="hold"/>
                                        <p:tgtEl>
                                          <p:spTgt spid="112"/>
                                        </p:tgtEl>
                                        <p:attrNameLst>
                                          <p:attrName>ppt_x</p:attrName>
                                          <p:attrName>ppt_y</p:attrName>
                                        </p:attrNameLst>
                                      </p:cBhvr>
                                      <p:rCtr x="12585" y="0"/>
                                    </p:animMotion>
                                  </p:childTnLst>
                                </p:cTn>
                              </p:par>
                              <p:par>
                                <p:cTn id="90" presetID="63" presetClass="path" presetSubtype="0" accel="100000" fill="hold" grpId="1" nodeType="withEffect">
                                  <p:stCondLst>
                                    <p:cond delay="600"/>
                                  </p:stCondLst>
                                  <p:childTnLst>
                                    <p:animMotion origin="layout" path="M -0.25169 -7.40741E-7 L 0.00144 -7.40741E-7 " pathEditMode="relative" rAng="0" ptsTypes="AA">
                                      <p:cBhvr>
                                        <p:cTn id="91" dur="1000" fill="hold"/>
                                        <p:tgtEl>
                                          <p:spTgt spid="137"/>
                                        </p:tgtEl>
                                        <p:attrNameLst>
                                          <p:attrName>ppt_x</p:attrName>
                                          <p:attrName>ppt_y</p:attrName>
                                        </p:attrNameLst>
                                      </p:cBhvr>
                                      <p:rCtr x="12650" y="0"/>
                                    </p:animMotion>
                                  </p:childTnLst>
                                </p:cTn>
                              </p:par>
                              <p:par>
                                <p:cTn id="92" presetID="63" presetClass="path" presetSubtype="0" accel="100000" fill="hold" nodeType="withEffect">
                                  <p:stCondLst>
                                    <p:cond delay="700"/>
                                  </p:stCondLst>
                                  <p:childTnLst>
                                    <p:animMotion origin="layout" path="M -0.25169 -3.7037E-6 L -4.32587E-6 -3.7037E-6 " pathEditMode="relative" rAng="0" ptsTypes="AA">
                                      <p:cBhvr>
                                        <p:cTn id="93" dur="1000" fill="hold"/>
                                        <p:tgtEl>
                                          <p:spTgt spid="116"/>
                                        </p:tgtEl>
                                        <p:attrNameLst>
                                          <p:attrName>ppt_x</p:attrName>
                                          <p:attrName>ppt_y</p:attrName>
                                        </p:attrNameLst>
                                      </p:cBhvr>
                                      <p:rCtr x="12585" y="0"/>
                                    </p:animMotion>
                                  </p:childTnLst>
                                </p:cTn>
                              </p:par>
                              <p:par>
                                <p:cTn id="94" presetID="63" presetClass="path" presetSubtype="0" accel="100000" fill="hold" grpId="1" nodeType="withEffect">
                                  <p:stCondLst>
                                    <p:cond delay="700"/>
                                  </p:stCondLst>
                                  <p:childTnLst>
                                    <p:animMotion origin="layout" path="M -0.25169 4.07407E-6 L 0.00065 4.07407E-6 " pathEditMode="relative" rAng="0" ptsTypes="AA">
                                      <p:cBhvr>
                                        <p:cTn id="95" dur="1000" fill="hold"/>
                                        <p:tgtEl>
                                          <p:spTgt spid="136"/>
                                        </p:tgtEl>
                                        <p:attrNameLst>
                                          <p:attrName>ppt_x</p:attrName>
                                          <p:attrName>ppt_y</p:attrName>
                                        </p:attrNameLst>
                                      </p:cBhvr>
                                      <p:rCtr x="12611" y="0"/>
                                    </p:animMotion>
                                  </p:childTnLst>
                                </p:cTn>
                              </p:par>
                              <p:par>
                                <p:cTn id="96" presetID="63" presetClass="path" presetSubtype="0" accel="100000" fill="hold" nodeType="withEffect">
                                  <p:stCondLst>
                                    <p:cond delay="800"/>
                                  </p:stCondLst>
                                  <p:childTnLst>
                                    <p:animMotion origin="layout" path="M -0.25169 -3.7037E-6 L -4.32587E-6 -3.7037E-6 " pathEditMode="relative" rAng="0" ptsTypes="AA">
                                      <p:cBhvr>
                                        <p:cTn id="97" dur="1000" fill="hold"/>
                                        <p:tgtEl>
                                          <p:spTgt spid="124"/>
                                        </p:tgtEl>
                                        <p:attrNameLst>
                                          <p:attrName>ppt_x</p:attrName>
                                          <p:attrName>ppt_y</p:attrName>
                                        </p:attrNameLst>
                                      </p:cBhvr>
                                      <p:rCtr x="12585" y="0"/>
                                    </p:animMotion>
                                  </p:childTnLst>
                                </p:cTn>
                              </p:par>
                              <p:par>
                                <p:cTn id="98" presetID="63" presetClass="path" presetSubtype="0" accel="100000" fill="hold" grpId="1" nodeType="withEffect">
                                  <p:stCondLst>
                                    <p:cond delay="800"/>
                                  </p:stCondLst>
                                  <p:childTnLst>
                                    <p:animMotion origin="layout" path="M -0.25169 -2.96296E-6 L -0.00052 -2.96296E-6 " pathEditMode="relative" rAng="0" ptsTypes="AA">
                                      <p:cBhvr>
                                        <p:cTn id="99" dur="1000" fill="hold"/>
                                        <p:tgtEl>
                                          <p:spTgt spid="135"/>
                                        </p:tgtEl>
                                        <p:attrNameLst>
                                          <p:attrName>ppt_x</p:attrName>
                                          <p:attrName>ppt_y</p:attrName>
                                        </p:attrNameLst>
                                      </p:cBhvr>
                                      <p:rCtr x="12559" y="0"/>
                                    </p:animMotion>
                                  </p:childTnLst>
                                </p:cTn>
                              </p:par>
                              <p:par>
                                <p:cTn id="100" presetID="63" presetClass="path" presetSubtype="0" accel="100000" fill="hold" nodeType="withEffect">
                                  <p:stCondLst>
                                    <p:cond delay="900"/>
                                  </p:stCondLst>
                                  <p:childTnLst>
                                    <p:animMotion origin="layout" path="M -0.25169 -3.7037E-6 L -4.32587E-6 -3.7037E-6 " pathEditMode="relative" rAng="0" ptsTypes="AA">
                                      <p:cBhvr>
                                        <p:cTn id="101" dur="1000" fill="hold"/>
                                        <p:tgtEl>
                                          <p:spTgt spid="130"/>
                                        </p:tgtEl>
                                        <p:attrNameLst>
                                          <p:attrName>ppt_x</p:attrName>
                                          <p:attrName>ppt_y</p:attrName>
                                        </p:attrNameLst>
                                      </p:cBhvr>
                                      <p:rCtr x="12585" y="0"/>
                                    </p:animMotion>
                                  </p:childTnLst>
                                </p:cTn>
                              </p:par>
                              <p:par>
                                <p:cTn id="102" presetID="63" presetClass="path" presetSubtype="0" accel="100000" fill="hold" grpId="1" nodeType="withEffect">
                                  <p:stCondLst>
                                    <p:cond delay="900"/>
                                  </p:stCondLst>
                                  <p:childTnLst>
                                    <p:animMotion origin="layout" path="M -0.25169 -3.7037E-6 L -4.32587E-6 -3.7037E-6 " pathEditMode="relative" rAng="0" ptsTypes="AA">
                                      <p:cBhvr>
                                        <p:cTn id="103" dur="1000" fill="hold"/>
                                        <p:tgtEl>
                                          <p:spTgt spid="134"/>
                                        </p:tgtEl>
                                        <p:attrNameLst>
                                          <p:attrName>ppt_x</p:attrName>
                                          <p:attrName>ppt_y</p:attrName>
                                        </p:attrNameLst>
                                      </p:cBhvr>
                                      <p:rCtr x="12585" y="0"/>
                                    </p:animMotion>
                                  </p:childTnLst>
                                </p:cTn>
                              </p:par>
                              <p:par>
                                <p:cTn id="104" presetID="63" presetClass="path" presetSubtype="0" accel="100000" fill="hold" grpId="1" nodeType="withEffect">
                                  <p:stCondLst>
                                    <p:cond delay="900"/>
                                  </p:stCondLst>
                                  <p:childTnLst>
                                    <p:animMotion origin="layout" path="M -0.2517 -1.48148E-6 L 3.96668E-6 -1.48148E-6 " pathEditMode="relative" rAng="0" ptsTypes="AA">
                                      <p:cBhvr>
                                        <p:cTn id="105" dur="1000" fill="hold"/>
                                        <p:tgtEl>
                                          <p:spTgt spid="71"/>
                                        </p:tgtEl>
                                        <p:attrNameLst>
                                          <p:attrName>ppt_x</p:attrName>
                                          <p:attrName>ppt_y</p:attrName>
                                        </p:attrNameLst>
                                      </p:cBhvr>
                                      <p:rCtr x="12585" y="0"/>
                                    </p:animMotion>
                                  </p:childTnLst>
                                </p:cTn>
                              </p:par>
                              <p:par>
                                <p:cTn id="106" presetID="63" presetClass="path" presetSubtype="0" accel="100000" fill="hold" grpId="1" nodeType="withEffect">
                                  <p:stCondLst>
                                    <p:cond delay="900"/>
                                  </p:stCondLst>
                                  <p:childTnLst>
                                    <p:animMotion origin="layout" path="M -0.23477 -0.00023 L -0.00442 -0.00023 " pathEditMode="relative" rAng="0" ptsTypes="AA">
                                      <p:cBhvr>
                                        <p:cTn id="107" dur="1000" fill="hold"/>
                                        <p:tgtEl>
                                          <p:spTgt spid="144"/>
                                        </p:tgtEl>
                                        <p:attrNameLst>
                                          <p:attrName>ppt_x</p:attrName>
                                          <p:attrName>ppt_y</p:attrName>
                                        </p:attrNameLst>
                                      </p:cBhvr>
                                      <p:rCtr x="11517" y="0"/>
                                    </p:animMotion>
                                  </p:childTnLst>
                                </p:cTn>
                              </p:par>
                              <p:par>
                                <p:cTn id="108" presetID="63" presetClass="path" presetSubtype="0" accel="100000" fill="hold" grpId="2" nodeType="withEffect">
                                  <p:stCondLst>
                                    <p:cond delay="900"/>
                                  </p:stCondLst>
                                  <p:childTnLst>
                                    <p:animMotion origin="layout" path="M -0.23516 3.33333E-6 L 0.00078 3.33333E-6 " pathEditMode="relative" rAng="0" ptsTypes="AA">
                                      <p:cBhvr>
                                        <p:cTn id="109" dur="1000" fill="hold"/>
                                        <p:tgtEl>
                                          <p:spTgt spid="74"/>
                                        </p:tgtEl>
                                        <p:attrNameLst>
                                          <p:attrName>ppt_x</p:attrName>
                                          <p:attrName>ppt_y</p:attrName>
                                        </p:attrNameLst>
                                      </p:cBhvr>
                                      <p:rCtr x="11791" y="0"/>
                                    </p:animMotion>
                                  </p:childTnLst>
                                </p:cTn>
                              </p:par>
                              <p:par>
                                <p:cTn id="110" presetID="8" presetClass="emph" presetSubtype="0" accel="50000" decel="50000" fill="hold" grpId="3" nodeType="withEffect">
                                  <p:stCondLst>
                                    <p:cond delay="900"/>
                                  </p:stCondLst>
                                  <p:childTnLst>
                                    <p:animRot by="10800000">
                                      <p:cBhvr>
                                        <p:cTn id="111" dur="1000" fill="hold"/>
                                        <p:tgtEl>
                                          <p:spTgt spid="74"/>
                                        </p:tgtEl>
                                        <p:attrNameLst>
                                          <p:attrName>r</p:attrName>
                                        </p:attrNameLst>
                                      </p:cBhvr>
                                    </p:animRot>
                                  </p:childTnLst>
                                </p:cTn>
                              </p:par>
                            </p:childTnLst>
                          </p:cTn>
                        </p:par>
                      </p:childTnLst>
                    </p:cTn>
                  </p:par>
                </p:childTnLst>
              </p:cTn>
              <p:nextCondLst>
                <p:cond evt="onClick" delay="0">
                  <p:tgtEl>
                    <p:spTgt spid="144"/>
                  </p:tgtEl>
                </p:cond>
              </p:nextCondLst>
            </p:seq>
          </p:childTnLst>
        </p:cTn>
      </p:par>
    </p:tnLst>
    <p:bldLst>
      <p:bldP spid="71" grpId="0" animBg="1"/>
      <p:bldP spid="71" grpId="1" animBg="1"/>
      <p:bldP spid="74" grpId="0" animBg="1"/>
      <p:bldP spid="74" grpId="1" animBg="1"/>
      <p:bldP spid="74" grpId="2" animBg="1"/>
      <p:bldP spid="74" grpId="3"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language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33</a:t>
            </a:fld>
            <a:endParaRPr lang="en-GB" dirty="0"/>
          </a:p>
        </p:txBody>
      </p:sp>
      <p:graphicFrame>
        <p:nvGraphicFramePr>
          <p:cNvPr id="9" name="Tijdelijke aanduiding voor tabel 8"/>
          <p:cNvGraphicFramePr>
            <a:graphicFrameLocks noGrp="1"/>
          </p:cNvGraphicFramePr>
          <p:nvPr>
            <p:ph type="tbl" sz="quarter" idx="4294967295"/>
            <p:extLst>
              <p:ext uri="{D42A27DB-BD31-4B8C-83A1-F6EECF244321}">
                <p14:modId xmlns:p14="http://schemas.microsoft.com/office/powerpoint/2010/main" val="2994084104"/>
              </p:ext>
            </p:extLst>
          </p:nvPr>
        </p:nvGraphicFramePr>
        <p:xfrm>
          <a:off x="577544" y="1160058"/>
          <a:ext cx="11046423" cy="5107705"/>
        </p:xfrm>
        <a:graphic>
          <a:graphicData uri="http://schemas.openxmlformats.org/drawingml/2006/table">
            <a:tbl>
              <a:tblPr firstRow="1" bandRow="1">
                <a:tableStyleId>{5C22544A-7EE6-4342-B048-85BDC9FD1C3A}</a:tableStyleId>
              </a:tblPr>
              <a:tblGrid>
                <a:gridCol w="3682141">
                  <a:extLst>
                    <a:ext uri="{9D8B030D-6E8A-4147-A177-3AD203B41FA5}">
                      <a16:colId xmlns:a16="http://schemas.microsoft.com/office/drawing/2014/main" val="20000"/>
                    </a:ext>
                  </a:extLst>
                </a:gridCol>
                <a:gridCol w="3682141">
                  <a:extLst>
                    <a:ext uri="{9D8B030D-6E8A-4147-A177-3AD203B41FA5}">
                      <a16:colId xmlns:a16="http://schemas.microsoft.com/office/drawing/2014/main" val="20001"/>
                    </a:ext>
                  </a:extLst>
                </a:gridCol>
                <a:gridCol w="3682141">
                  <a:extLst>
                    <a:ext uri="{9D8B030D-6E8A-4147-A177-3AD203B41FA5}">
                      <a16:colId xmlns:a16="http://schemas.microsoft.com/office/drawing/2014/main" val="20002"/>
                    </a:ext>
                  </a:extLst>
                </a:gridCol>
              </a:tblGrid>
              <a:tr h="1021541">
                <a:tc gridSpan="3">
                  <a:txBody>
                    <a:bodyPr/>
                    <a:lstStyle/>
                    <a:p>
                      <a:pPr algn="ctr"/>
                      <a:r>
                        <a:rPr lang="en-GB" sz="2000" b="0" noProof="0" dirty="0">
                          <a:solidFill>
                            <a:schemeClr val="accent2"/>
                          </a:solidFill>
                          <a:latin typeface="+mj-lt"/>
                        </a:rPr>
                        <a:t>Basic language is British English (not American, use spell check)</a:t>
                      </a:r>
                    </a:p>
                  </a:txBody>
                  <a:tcPr marL="91392" marR="91392" marT="45696" marB="45696" anchor="ctr">
                    <a:lnB w="12700" cap="flat" cmpd="sng" algn="ctr">
                      <a:solidFill>
                        <a:schemeClr val="accent1"/>
                      </a:solidFill>
                      <a:prstDash val="solid"/>
                      <a:round/>
                      <a:headEnd type="none" w="med" len="med"/>
                      <a:tailEnd type="none" w="med" len="med"/>
                    </a:lnB>
                    <a:solidFill>
                      <a:schemeClr val="bg1"/>
                    </a:solidFill>
                  </a:tcPr>
                </a:tc>
                <a:tc hMerge="1">
                  <a:txBody>
                    <a:bodyPr/>
                    <a:lstStyle/>
                    <a:p>
                      <a:endParaRPr lang="nl-NL"/>
                    </a:p>
                  </a:txBody>
                  <a:tcPr/>
                </a:tc>
                <a:tc hMerge="1">
                  <a:txBody>
                    <a:bodyPr/>
                    <a:lstStyle/>
                    <a:p>
                      <a:endParaRPr lang="nl-NL" dirty="0"/>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21541">
                <a:tc>
                  <a:txBody>
                    <a:bodyPr/>
                    <a:lstStyle/>
                    <a:p>
                      <a:r>
                        <a:rPr lang="en-GB" sz="2000" noProof="0" dirty="0">
                          <a:solidFill>
                            <a:schemeClr val="accent2"/>
                          </a:solidFill>
                        </a:rPr>
                        <a:t>Organisation</a:t>
                      </a:r>
                    </a:p>
                  </a:txBody>
                  <a:tcPr marL="0" marR="91392" marT="45696" marB="45696" anchor="ctr">
                    <a:lnT w="1270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GB" sz="2000" noProof="0">
                          <a:solidFill>
                            <a:schemeClr val="accent1"/>
                          </a:solidFill>
                        </a:rPr>
                        <a:t>NOT</a:t>
                      </a:r>
                    </a:p>
                  </a:txBody>
                  <a:tcPr marL="91392" marR="91392" marT="45696" marB="45696" anchor="ctr">
                    <a:lnT w="1270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2000" noProof="0">
                          <a:solidFill>
                            <a:schemeClr val="accent2"/>
                          </a:solidFill>
                        </a:rPr>
                        <a:t>Organization</a:t>
                      </a:r>
                    </a:p>
                  </a:txBody>
                  <a:tcPr marL="91392" marR="91392" marT="45696" marB="45696" anchor="ctr">
                    <a:lnT w="1270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1541">
                <a:tc>
                  <a:txBody>
                    <a:bodyPr/>
                    <a:lstStyle/>
                    <a:p>
                      <a:r>
                        <a:rPr lang="en-GB" sz="2000" noProof="0"/>
                        <a:t>Programme</a:t>
                      </a:r>
                      <a:endParaRPr lang="en-GB" sz="2000" noProof="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GB" sz="2000" noProof="0">
                          <a:solidFill>
                            <a:schemeClr val="accent1"/>
                          </a:solidFill>
                        </a:rPr>
                        <a:t>NOT</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GB" sz="2000" noProof="0"/>
                        <a:t>Program</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21541">
                <a:tc>
                  <a:txBody>
                    <a:bodyPr/>
                    <a:lstStyle/>
                    <a:p>
                      <a:r>
                        <a:rPr lang="en-GB" sz="2000" noProof="0"/>
                        <a:t>Colour </a:t>
                      </a:r>
                      <a:endParaRPr lang="en-GB" sz="2000" noProof="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GB" sz="2000" noProof="0">
                          <a:solidFill>
                            <a:schemeClr val="accent1"/>
                          </a:solidFill>
                        </a:rPr>
                        <a:t>NOT</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r"/>
                      <a:r>
                        <a:rPr lang="en-GB" sz="2000" noProof="0">
                          <a:solidFill>
                            <a:schemeClr val="accent2"/>
                          </a:solidFill>
                        </a:rPr>
                        <a:t>Color</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21541">
                <a:tc gridSpan="3">
                  <a:txBody>
                    <a:bodyPr/>
                    <a:lstStyle/>
                    <a:p>
                      <a:pPr algn="ctr"/>
                      <a:r>
                        <a:rPr lang="en-GB" sz="2000" noProof="0" dirty="0">
                          <a:solidFill>
                            <a:schemeClr val="accent2"/>
                          </a:solidFill>
                          <a:latin typeface="+mj-lt"/>
                        </a:rPr>
                        <a:t>See English style guide</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hMerge="1">
                  <a:txBody>
                    <a:bodyPr/>
                    <a:lstStyle/>
                    <a:p>
                      <a:endParaRPr lang="nl-NL" dirty="0">
                        <a:solidFill>
                          <a:schemeClr val="accent2"/>
                        </a:solidFill>
                      </a:endParaRP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0" name="Grid" hidden="1"/>
          <p:cNvGrpSpPr/>
          <p:nvPr/>
        </p:nvGrpSpPr>
        <p:grpSpPr>
          <a:xfrm>
            <a:off x="-4" y="1784"/>
            <a:ext cx="12192004" cy="6854433"/>
            <a:chOff x="-4" y="-1"/>
            <a:chExt cx="12198354" cy="6858003"/>
          </a:xfrm>
          <a:solidFill>
            <a:schemeClr val="accent2">
              <a:alpha val="50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3842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10800000">
              <a:off x="31524" y="2433122"/>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859157"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27" name="Rechthoek 26"/>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ige driehoek 27"/>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9" name="10"/>
          <p:cNvGrpSpPr/>
          <p:nvPr/>
        </p:nvGrpSpPr>
        <p:grpSpPr>
          <a:xfrm>
            <a:off x="12759884" y="5742397"/>
            <a:ext cx="2620312" cy="565424"/>
            <a:chOff x="12766530" y="5743602"/>
            <a:chExt cx="2621677" cy="565718"/>
          </a:xfrm>
        </p:grpSpPr>
        <p:sp>
          <p:nvSpPr>
            <p:cNvPr id="30" name="Tekstvak 29"/>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1"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2" name="9"/>
          <p:cNvGrpSpPr/>
          <p:nvPr/>
        </p:nvGrpSpPr>
        <p:grpSpPr>
          <a:xfrm>
            <a:off x="12749216" y="5246769"/>
            <a:ext cx="2559011" cy="565424"/>
            <a:chOff x="12755856" y="5247716"/>
            <a:chExt cx="2560344" cy="565718"/>
          </a:xfrm>
        </p:grpSpPr>
        <p:sp>
          <p:nvSpPr>
            <p:cNvPr id="33" name="Tekstvak 32"/>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4" name="Rechte verbindingslijn 33"/>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8"/>
          <p:cNvGrpSpPr/>
          <p:nvPr/>
        </p:nvGrpSpPr>
        <p:grpSpPr>
          <a:xfrm>
            <a:off x="12749216" y="4751138"/>
            <a:ext cx="2559011" cy="565424"/>
            <a:chOff x="12755856" y="4751827"/>
            <a:chExt cx="2560344" cy="565718"/>
          </a:xfrm>
        </p:grpSpPr>
        <p:sp>
          <p:nvSpPr>
            <p:cNvPr id="37" name="Tekstvak 36"/>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38" name="Rechte verbindingslijn 37"/>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 name="Groep 38"/>
            <p:cNvGrpSpPr/>
            <p:nvPr/>
          </p:nvGrpSpPr>
          <p:grpSpPr>
            <a:xfrm>
              <a:off x="12767776" y="4960725"/>
              <a:ext cx="234205" cy="162642"/>
              <a:chOff x="4942371" y="1574806"/>
              <a:chExt cx="342899" cy="238126"/>
            </a:xfrm>
            <a:solidFill>
              <a:schemeClr val="bg1"/>
            </a:solidFill>
          </p:grpSpPr>
          <p:sp>
            <p:nvSpPr>
              <p:cNvPr id="40"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1"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2"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3" name="7"/>
          <p:cNvGrpSpPr/>
          <p:nvPr/>
        </p:nvGrpSpPr>
        <p:grpSpPr>
          <a:xfrm>
            <a:off x="12749214" y="4255507"/>
            <a:ext cx="2559010" cy="565424"/>
            <a:chOff x="12755854" y="4255938"/>
            <a:chExt cx="2560343" cy="565718"/>
          </a:xfrm>
        </p:grpSpPr>
        <p:sp>
          <p:nvSpPr>
            <p:cNvPr id="44" name="Tekstvak 43"/>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45" name="Rechte verbindingslijn 44"/>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a:xfrm>
              <a:off x="12755854" y="4432536"/>
              <a:ext cx="234205" cy="212521"/>
              <a:chOff x="3913684" y="1538288"/>
              <a:chExt cx="342900" cy="311151"/>
            </a:xfrm>
            <a:solidFill>
              <a:schemeClr val="bg1"/>
            </a:solidFill>
          </p:grpSpPr>
          <p:sp>
            <p:nvSpPr>
              <p:cNvPr id="47"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9" name="6"/>
          <p:cNvGrpSpPr/>
          <p:nvPr/>
        </p:nvGrpSpPr>
        <p:grpSpPr>
          <a:xfrm>
            <a:off x="12759885" y="3759876"/>
            <a:ext cx="2548335" cy="565424"/>
            <a:chOff x="12766531" y="3760049"/>
            <a:chExt cx="2549662" cy="565718"/>
          </a:xfrm>
        </p:grpSpPr>
        <p:sp>
          <p:nvSpPr>
            <p:cNvPr id="50" name="Tekstvak 4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1" name="Rechte verbindingslijn 50"/>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2" name="Groep 51"/>
            <p:cNvGrpSpPr/>
            <p:nvPr/>
          </p:nvGrpSpPr>
          <p:grpSpPr>
            <a:xfrm>
              <a:off x="12766531" y="3940650"/>
              <a:ext cx="234205" cy="187582"/>
              <a:chOff x="3173016" y="3752850"/>
              <a:chExt cx="342900" cy="274638"/>
            </a:xfrm>
            <a:solidFill>
              <a:schemeClr val="bg1"/>
            </a:solidFill>
          </p:grpSpPr>
          <p:sp>
            <p:nvSpPr>
              <p:cNvPr id="53"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4"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5" name="5"/>
          <p:cNvGrpSpPr/>
          <p:nvPr/>
        </p:nvGrpSpPr>
        <p:grpSpPr>
          <a:xfrm>
            <a:off x="12747790" y="3264246"/>
            <a:ext cx="2488465" cy="565424"/>
            <a:chOff x="12754429" y="3264160"/>
            <a:chExt cx="2489761" cy="565718"/>
          </a:xfrm>
        </p:grpSpPr>
        <p:cxnSp>
          <p:nvCxnSpPr>
            <p:cNvPr id="56" name="Rechte verbindingslijn 55"/>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54429" y="3264160"/>
              <a:ext cx="2489761" cy="565718"/>
              <a:chOff x="12754429" y="3264160"/>
              <a:chExt cx="2489761" cy="565718"/>
            </a:xfrm>
          </p:grpSpPr>
          <p:sp>
            <p:nvSpPr>
              <p:cNvPr id="58" name="Tekstvak 57"/>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59" name="Groep 58"/>
              <p:cNvGrpSpPr/>
              <p:nvPr/>
            </p:nvGrpSpPr>
            <p:grpSpPr>
              <a:xfrm>
                <a:off x="12754429" y="3443753"/>
                <a:ext cx="234205" cy="199508"/>
                <a:chOff x="10415571" y="2065610"/>
                <a:chExt cx="342900" cy="292100"/>
              </a:xfrm>
            </p:grpSpPr>
            <p:grpSp>
              <p:nvGrpSpPr>
                <p:cNvPr id="60" name="Groep 59"/>
                <p:cNvGrpSpPr/>
                <p:nvPr/>
              </p:nvGrpSpPr>
              <p:grpSpPr>
                <a:xfrm>
                  <a:off x="10415571" y="2065610"/>
                  <a:ext cx="342900" cy="292100"/>
                  <a:chOff x="2329483" y="4826000"/>
                  <a:chExt cx="342900" cy="292100"/>
                </a:xfrm>
                <a:solidFill>
                  <a:schemeClr val="bg1"/>
                </a:solidFill>
              </p:grpSpPr>
              <p:sp>
                <p:nvSpPr>
                  <p:cNvPr id="6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1" name="Rechte verbindingslijn 6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6" name="4"/>
          <p:cNvGrpSpPr/>
          <p:nvPr/>
        </p:nvGrpSpPr>
        <p:grpSpPr>
          <a:xfrm>
            <a:off x="12750947" y="2712072"/>
            <a:ext cx="2557281" cy="621966"/>
            <a:chOff x="12757588" y="2711699"/>
            <a:chExt cx="2558613" cy="622290"/>
          </a:xfrm>
        </p:grpSpPr>
        <p:sp>
          <p:nvSpPr>
            <p:cNvPr id="67" name="Tekstvak 6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68"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69" name="Rechte verbindingslijn 68"/>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0" name="3"/>
          <p:cNvGrpSpPr/>
          <p:nvPr/>
        </p:nvGrpSpPr>
        <p:grpSpPr>
          <a:xfrm>
            <a:off x="12754262" y="2216441"/>
            <a:ext cx="2553965" cy="565424"/>
            <a:chOff x="12760905" y="2215810"/>
            <a:chExt cx="2555295" cy="565718"/>
          </a:xfrm>
        </p:grpSpPr>
        <p:sp>
          <p:nvSpPr>
            <p:cNvPr id="71" name="Tekstvak 70"/>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2" name="Rechte verbindingslijn 71"/>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ep 72"/>
            <p:cNvGrpSpPr/>
            <p:nvPr/>
          </p:nvGrpSpPr>
          <p:grpSpPr>
            <a:xfrm>
              <a:off x="12767776" y="2398915"/>
              <a:ext cx="234205" cy="199508"/>
              <a:chOff x="2329415" y="4825929"/>
              <a:chExt cx="342890" cy="292096"/>
            </a:xfrm>
            <a:solidFill>
              <a:schemeClr val="bg1"/>
            </a:solidFill>
          </p:grpSpPr>
          <p:sp>
            <p:nvSpPr>
              <p:cNvPr id="74"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5"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6"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7"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8" name="2"/>
          <p:cNvGrpSpPr/>
          <p:nvPr/>
        </p:nvGrpSpPr>
        <p:grpSpPr>
          <a:xfrm>
            <a:off x="12739637" y="1720810"/>
            <a:ext cx="2568590" cy="565424"/>
            <a:chOff x="12746272" y="1719921"/>
            <a:chExt cx="2569928" cy="565718"/>
          </a:xfrm>
        </p:grpSpPr>
        <p:sp>
          <p:nvSpPr>
            <p:cNvPr id="79" name="Tekstvak 78"/>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0" name="Rechte verbindingslijn 7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1" name="Groep 80"/>
            <p:cNvGrpSpPr/>
            <p:nvPr/>
          </p:nvGrpSpPr>
          <p:grpSpPr>
            <a:xfrm>
              <a:off x="12746272" y="1877210"/>
              <a:ext cx="234205" cy="234205"/>
              <a:chOff x="1300783" y="3771900"/>
              <a:chExt cx="342900" cy="342901"/>
            </a:xfrm>
            <a:solidFill>
              <a:schemeClr val="bg1"/>
            </a:solidFill>
          </p:grpSpPr>
          <p:sp>
            <p:nvSpPr>
              <p:cNvPr id="82"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4" name="1"/>
          <p:cNvGrpSpPr/>
          <p:nvPr/>
        </p:nvGrpSpPr>
        <p:grpSpPr>
          <a:xfrm>
            <a:off x="12749215" y="1225180"/>
            <a:ext cx="2559012" cy="565424"/>
            <a:chOff x="12755855" y="1224032"/>
            <a:chExt cx="2560345" cy="565718"/>
          </a:xfrm>
        </p:grpSpPr>
        <p:sp>
          <p:nvSpPr>
            <p:cNvPr id="85" name="Tekstvak 84"/>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86" name="Rechte verbindingslijn 85"/>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88"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9"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1"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2"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914312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28"/>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28"/>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98"/>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27"/>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84"/>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88"/>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78"/>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89"/>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70"/>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90"/>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66"/>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91"/>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55"/>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92"/>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49"/>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93"/>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43"/>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94"/>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36"/>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95"/>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32"/>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96"/>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29"/>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97"/>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29"/>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97"/>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32"/>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96"/>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36"/>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95"/>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43"/>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94"/>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49"/>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93"/>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55"/>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92"/>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66"/>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91"/>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70"/>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90"/>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78"/>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89"/>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84"/>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88"/>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27"/>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98"/>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28"/>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28"/>
                                        </p:tgtEl>
                                        <p:attrNameLst>
                                          <p:attrName>r</p:attrName>
                                        </p:attrNameLst>
                                      </p:cBhvr>
                                    </p:animRot>
                                  </p:childTnLst>
                                </p:cTn>
                              </p:par>
                            </p:childTnLst>
                          </p:cTn>
                        </p:par>
                      </p:childTnLst>
                    </p:cTn>
                  </p:par>
                </p:childTnLst>
              </p:cTn>
              <p:nextCondLst>
                <p:cond evt="onClick" delay="0">
                  <p:tgtEl>
                    <p:spTgt spid="98"/>
                  </p:tgtEl>
                </p:cond>
              </p:nextCondLst>
            </p:seq>
          </p:childTnLst>
        </p:cTn>
      </p:par>
    </p:tnLst>
    <p:bldLst>
      <p:bldP spid="27" grpId="0" animBg="1"/>
      <p:bldP spid="27" grpId="1" animBg="1"/>
      <p:bldP spid="28" grpId="0" animBg="1"/>
      <p:bldP spid="28" grpId="1" animBg="1"/>
      <p:bldP spid="28" grpId="2" animBg="1"/>
      <p:bldP spid="28" grpId="3"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language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34</a:t>
            </a:fld>
            <a:endParaRPr lang="en-GB" dirty="0"/>
          </a:p>
        </p:txBody>
      </p:sp>
      <p:graphicFrame>
        <p:nvGraphicFramePr>
          <p:cNvPr id="9" name="Tijdelijke aanduiding voor tabel 8"/>
          <p:cNvGraphicFramePr>
            <a:graphicFrameLocks noGrp="1"/>
          </p:cNvGraphicFramePr>
          <p:nvPr>
            <p:ph type="tbl" sz="quarter" idx="4294967295"/>
            <p:extLst>
              <p:ext uri="{D42A27DB-BD31-4B8C-83A1-F6EECF244321}">
                <p14:modId xmlns:p14="http://schemas.microsoft.com/office/powerpoint/2010/main" val="3819836290"/>
              </p:ext>
            </p:extLst>
          </p:nvPr>
        </p:nvGraphicFramePr>
        <p:xfrm>
          <a:off x="576866" y="1480406"/>
          <a:ext cx="11046424" cy="4468874"/>
        </p:xfrm>
        <a:graphic>
          <a:graphicData uri="http://schemas.openxmlformats.org/drawingml/2006/table">
            <a:tbl>
              <a:tblPr firstRow="1" bandRow="1">
                <a:tableStyleId>{5C22544A-7EE6-4342-B048-85BDC9FD1C3A}</a:tableStyleId>
              </a:tblPr>
              <a:tblGrid>
                <a:gridCol w="3682141">
                  <a:extLst>
                    <a:ext uri="{9D8B030D-6E8A-4147-A177-3AD203B41FA5}">
                      <a16:colId xmlns:a16="http://schemas.microsoft.com/office/drawing/2014/main" val="20000"/>
                    </a:ext>
                  </a:extLst>
                </a:gridCol>
                <a:gridCol w="2488804">
                  <a:extLst>
                    <a:ext uri="{9D8B030D-6E8A-4147-A177-3AD203B41FA5}">
                      <a16:colId xmlns:a16="http://schemas.microsoft.com/office/drawing/2014/main" val="20001"/>
                    </a:ext>
                  </a:extLst>
                </a:gridCol>
                <a:gridCol w="4875479">
                  <a:extLst>
                    <a:ext uri="{9D8B030D-6E8A-4147-A177-3AD203B41FA5}">
                      <a16:colId xmlns:a16="http://schemas.microsoft.com/office/drawing/2014/main" val="20002"/>
                    </a:ext>
                  </a:extLst>
                </a:gridCol>
              </a:tblGrid>
              <a:tr h="638832">
                <a:tc>
                  <a:txBody>
                    <a:bodyPr/>
                    <a:lstStyle/>
                    <a:p>
                      <a:r>
                        <a:rPr lang="nl-NL" sz="2000" b="0" dirty="0">
                          <a:solidFill>
                            <a:schemeClr val="accent2"/>
                          </a:solidFill>
                        </a:rPr>
                        <a:t>Q-Park</a:t>
                      </a: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US" sz="2000" b="0" dirty="0">
                          <a:solidFill>
                            <a:schemeClr val="accent1"/>
                          </a:solidFill>
                        </a:rPr>
                        <a:t>NOT</a:t>
                      </a:r>
                      <a:endParaRPr lang="nl-NL" sz="2000" b="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NL" sz="2000" b="0" dirty="0">
                          <a:solidFill>
                            <a:schemeClr val="accent2"/>
                          </a:solidFill>
                        </a:rPr>
                        <a:t>Q-park, q-park, q-Park</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82933">
                <a:tc>
                  <a:txBody>
                    <a:bodyPr/>
                    <a:lstStyle/>
                    <a:p>
                      <a:r>
                        <a:rPr lang="en-GB" sz="2000" dirty="0"/>
                        <a:t>Quality in parking </a:t>
                      </a:r>
                      <a:endParaRPr lang="nl-NL" sz="2000" dirty="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US" sz="2000" dirty="0">
                          <a:solidFill>
                            <a:schemeClr val="accent1"/>
                          </a:solidFill>
                        </a:rPr>
                        <a:t>NOT</a:t>
                      </a:r>
                      <a:endParaRPr lang="nl-NL" sz="200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GB" sz="2000" dirty="0"/>
                        <a:t>quality in parking, Quality in Parking</a:t>
                      </a:r>
                    </a:p>
                  </a:txBody>
                  <a:tcPr marL="0" marR="0" marT="0" marB="0"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8832">
                <a:tc>
                  <a:txBody>
                    <a:bodyPr/>
                    <a:lstStyle/>
                    <a:p>
                      <a:r>
                        <a:rPr lang="en-GB" sz="2000" dirty="0"/>
                        <a:t>Parking spaces </a:t>
                      </a:r>
                      <a:endParaRPr lang="nl-NL" sz="2000" dirty="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ctr"/>
                      <a:r>
                        <a:rPr lang="en-US" sz="2000" dirty="0">
                          <a:solidFill>
                            <a:schemeClr val="accent1"/>
                          </a:solidFill>
                        </a:rPr>
                        <a:t>NOT</a:t>
                      </a:r>
                      <a:endParaRPr lang="nl-NL" sz="200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r"/>
                      <a:r>
                        <a:rPr lang="en-GB" sz="2000" dirty="0"/>
                        <a:t>places, spots (dogs have spots, we clean spots)</a:t>
                      </a:r>
                      <a:endParaRPr lang="nl-NL" sz="2000" dirty="0">
                        <a:solidFill>
                          <a:schemeClr val="accent2"/>
                        </a:solidFill>
                      </a:endParaRPr>
                    </a:p>
                  </a:txBody>
                  <a:tcPr marL="0" marR="0" marT="0" marB="0"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38832">
                <a:tc>
                  <a:txBody>
                    <a:bodyPr/>
                    <a:lstStyle/>
                    <a:p>
                      <a:r>
                        <a:rPr lang="en-GB" sz="2000" dirty="0"/>
                        <a:t>Parking facilities </a:t>
                      </a:r>
                      <a:endParaRPr lang="nl-NL" sz="2000" dirty="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NOT</a:t>
                      </a:r>
                      <a:endParaRPr lang="nl-NL" sz="200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r"/>
                      <a:r>
                        <a:rPr lang="en-GB" sz="2000" dirty="0"/>
                        <a:t>car parks, garages</a:t>
                      </a:r>
                      <a:endParaRPr lang="nl-NL" sz="2000" dirty="0">
                        <a:solidFill>
                          <a:schemeClr val="accent2"/>
                        </a:solidFill>
                      </a:endParaRPr>
                    </a:p>
                  </a:txBody>
                  <a:tcPr marL="0" marR="0" marT="0" marB="0"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38832">
                <a:tc>
                  <a:txBody>
                    <a:bodyPr/>
                    <a:lstStyle/>
                    <a:p>
                      <a:r>
                        <a:rPr lang="en-GB" sz="2000" dirty="0"/>
                        <a:t>Season ticket</a:t>
                      </a:r>
                      <a:endParaRPr lang="nl-NL" sz="2000" dirty="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NOT</a:t>
                      </a:r>
                      <a:endParaRPr lang="nl-NL" sz="200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r"/>
                      <a:r>
                        <a:rPr lang="en-GB" sz="2000" dirty="0"/>
                        <a:t>subscriptions</a:t>
                      </a:r>
                      <a:endParaRPr lang="nl-NL" sz="2000" dirty="0">
                        <a:solidFill>
                          <a:schemeClr val="accent2"/>
                        </a:solidFill>
                      </a:endParaRPr>
                    </a:p>
                  </a:txBody>
                  <a:tcPr marL="0" marR="0" marT="0" marB="0"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8832">
                <a:tc>
                  <a:txBody>
                    <a:bodyPr/>
                    <a:lstStyle/>
                    <a:p>
                      <a:r>
                        <a:rPr lang="en-GB" sz="2000" dirty="0"/>
                        <a:t>Million</a:t>
                      </a:r>
                      <a:endParaRPr lang="nl-NL" sz="2000" dirty="0">
                        <a:solidFill>
                          <a:schemeClr val="accent2"/>
                        </a:solidFill>
                      </a:endParaRPr>
                    </a:p>
                  </a:txBody>
                  <a:tcPr marL="0"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NOT</a:t>
                      </a:r>
                      <a:endParaRPr lang="nl-NL" sz="2000" dirty="0">
                        <a:solidFill>
                          <a:schemeClr val="accent1"/>
                        </a:solidFill>
                      </a:endParaRPr>
                    </a:p>
                  </a:txBody>
                  <a:tcPr marL="611681"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gn="r"/>
                      <a:r>
                        <a:rPr lang="en-GB" sz="2000" dirty="0" err="1"/>
                        <a:t>mio</a:t>
                      </a:r>
                      <a:endParaRPr lang="nl-NL" sz="2000" dirty="0">
                        <a:solidFill>
                          <a:schemeClr val="accent2"/>
                        </a:solidFill>
                      </a:endParaRPr>
                    </a:p>
                  </a:txBody>
                  <a:tcPr marL="0" marR="0" marT="0" marB="0"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91781">
                <a:tc gridSpan="3">
                  <a:txBody>
                    <a:bodyPr/>
                    <a:lstStyle/>
                    <a:p>
                      <a:pPr algn="ctr"/>
                      <a:r>
                        <a:rPr lang="en-US" sz="2000" dirty="0">
                          <a:solidFill>
                            <a:schemeClr val="accent2"/>
                          </a:solidFill>
                          <a:latin typeface="+mj-lt"/>
                        </a:rPr>
                        <a:t>See Q-Park terminology excel file</a:t>
                      </a:r>
                    </a:p>
                  </a:txBody>
                  <a:tcPr marL="91392" marR="91392" marT="45696" marB="45696" anchor="ct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hMerge="1">
                  <a:txBody>
                    <a:bodyPr/>
                    <a:lstStyle/>
                    <a:p>
                      <a:endParaRPr lang="nl-NL" dirty="0">
                        <a:solidFill>
                          <a:schemeClr val="accent2"/>
                        </a:solidFill>
                      </a:endParaRP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pSp>
        <p:nvGrpSpPr>
          <p:cNvPr id="10" name="Grid" hidden="1"/>
          <p:cNvGrpSpPr/>
          <p:nvPr/>
        </p:nvGrpSpPr>
        <p:grpSpPr>
          <a:xfrm>
            <a:off x="-4" y="1784"/>
            <a:ext cx="12192004" cy="6854433"/>
            <a:chOff x="-4" y="-1"/>
            <a:chExt cx="12198354" cy="6858003"/>
          </a:xfrm>
          <a:solidFill>
            <a:schemeClr val="accent2">
              <a:alpha val="50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3842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10800000">
              <a:off x="31524" y="2433122"/>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859157"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27" name="Rechthoek 26"/>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hthoekige driehoek 27"/>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9" name="10"/>
          <p:cNvGrpSpPr/>
          <p:nvPr/>
        </p:nvGrpSpPr>
        <p:grpSpPr>
          <a:xfrm>
            <a:off x="12759884" y="5742397"/>
            <a:ext cx="2620312" cy="565424"/>
            <a:chOff x="12766530" y="5743602"/>
            <a:chExt cx="2621677" cy="565718"/>
          </a:xfrm>
        </p:grpSpPr>
        <p:sp>
          <p:nvSpPr>
            <p:cNvPr id="30" name="Tekstvak 29"/>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1"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2" name="9"/>
          <p:cNvGrpSpPr/>
          <p:nvPr/>
        </p:nvGrpSpPr>
        <p:grpSpPr>
          <a:xfrm>
            <a:off x="12749216" y="5246769"/>
            <a:ext cx="2559011" cy="565424"/>
            <a:chOff x="12755856" y="5247716"/>
            <a:chExt cx="2560344" cy="565718"/>
          </a:xfrm>
        </p:grpSpPr>
        <p:sp>
          <p:nvSpPr>
            <p:cNvPr id="33" name="Tekstvak 32"/>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4" name="Rechte verbindingslijn 33"/>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8"/>
          <p:cNvGrpSpPr/>
          <p:nvPr/>
        </p:nvGrpSpPr>
        <p:grpSpPr>
          <a:xfrm>
            <a:off x="12749216" y="4751138"/>
            <a:ext cx="2559011" cy="565424"/>
            <a:chOff x="12755856" y="4751827"/>
            <a:chExt cx="2560344" cy="565718"/>
          </a:xfrm>
        </p:grpSpPr>
        <p:sp>
          <p:nvSpPr>
            <p:cNvPr id="37" name="Tekstvak 36"/>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38" name="Rechte verbindingslijn 37"/>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 name="Groep 38"/>
            <p:cNvGrpSpPr/>
            <p:nvPr/>
          </p:nvGrpSpPr>
          <p:grpSpPr>
            <a:xfrm>
              <a:off x="12767776" y="4960725"/>
              <a:ext cx="234205" cy="162642"/>
              <a:chOff x="4942371" y="1574806"/>
              <a:chExt cx="342899" cy="238126"/>
            </a:xfrm>
            <a:solidFill>
              <a:schemeClr val="bg1"/>
            </a:solidFill>
          </p:grpSpPr>
          <p:sp>
            <p:nvSpPr>
              <p:cNvPr id="40"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1"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2"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3" name="7"/>
          <p:cNvGrpSpPr/>
          <p:nvPr/>
        </p:nvGrpSpPr>
        <p:grpSpPr>
          <a:xfrm>
            <a:off x="12749214" y="4255507"/>
            <a:ext cx="2559010" cy="565424"/>
            <a:chOff x="12755854" y="4255938"/>
            <a:chExt cx="2560343" cy="565718"/>
          </a:xfrm>
        </p:grpSpPr>
        <p:sp>
          <p:nvSpPr>
            <p:cNvPr id="44" name="Tekstvak 43"/>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45" name="Rechte verbindingslijn 44"/>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a:xfrm>
              <a:off x="12755854" y="4432536"/>
              <a:ext cx="234205" cy="212521"/>
              <a:chOff x="3913684" y="1538288"/>
              <a:chExt cx="342900" cy="311151"/>
            </a:xfrm>
            <a:solidFill>
              <a:schemeClr val="bg1"/>
            </a:solidFill>
          </p:grpSpPr>
          <p:sp>
            <p:nvSpPr>
              <p:cNvPr id="47"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9" name="6"/>
          <p:cNvGrpSpPr/>
          <p:nvPr/>
        </p:nvGrpSpPr>
        <p:grpSpPr>
          <a:xfrm>
            <a:off x="12759885" y="3759876"/>
            <a:ext cx="2548335" cy="565424"/>
            <a:chOff x="12766531" y="3760049"/>
            <a:chExt cx="2549662" cy="565718"/>
          </a:xfrm>
        </p:grpSpPr>
        <p:sp>
          <p:nvSpPr>
            <p:cNvPr id="50" name="Tekstvak 4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1" name="Rechte verbindingslijn 50"/>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2" name="Groep 51"/>
            <p:cNvGrpSpPr/>
            <p:nvPr/>
          </p:nvGrpSpPr>
          <p:grpSpPr>
            <a:xfrm>
              <a:off x="12766531" y="3940650"/>
              <a:ext cx="234205" cy="187582"/>
              <a:chOff x="3173016" y="3752850"/>
              <a:chExt cx="342900" cy="274638"/>
            </a:xfrm>
            <a:solidFill>
              <a:schemeClr val="bg1"/>
            </a:solidFill>
          </p:grpSpPr>
          <p:sp>
            <p:nvSpPr>
              <p:cNvPr id="53"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4"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5" name="5"/>
          <p:cNvGrpSpPr/>
          <p:nvPr/>
        </p:nvGrpSpPr>
        <p:grpSpPr>
          <a:xfrm>
            <a:off x="12747790" y="3264246"/>
            <a:ext cx="2488465" cy="565424"/>
            <a:chOff x="12754429" y="3264160"/>
            <a:chExt cx="2489761" cy="565718"/>
          </a:xfrm>
        </p:grpSpPr>
        <p:cxnSp>
          <p:nvCxnSpPr>
            <p:cNvPr id="56" name="Rechte verbindingslijn 55"/>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54429" y="3264160"/>
              <a:ext cx="2489761" cy="565718"/>
              <a:chOff x="12754429" y="3264160"/>
              <a:chExt cx="2489761" cy="565718"/>
            </a:xfrm>
          </p:grpSpPr>
          <p:sp>
            <p:nvSpPr>
              <p:cNvPr id="58" name="Tekstvak 57"/>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59" name="Groep 58"/>
              <p:cNvGrpSpPr/>
              <p:nvPr/>
            </p:nvGrpSpPr>
            <p:grpSpPr>
              <a:xfrm>
                <a:off x="12754429" y="3443753"/>
                <a:ext cx="234205" cy="199508"/>
                <a:chOff x="10415571" y="2065610"/>
                <a:chExt cx="342900" cy="292100"/>
              </a:xfrm>
            </p:grpSpPr>
            <p:grpSp>
              <p:nvGrpSpPr>
                <p:cNvPr id="60" name="Groep 59"/>
                <p:cNvGrpSpPr/>
                <p:nvPr/>
              </p:nvGrpSpPr>
              <p:grpSpPr>
                <a:xfrm>
                  <a:off x="10415571" y="2065610"/>
                  <a:ext cx="342900" cy="292100"/>
                  <a:chOff x="2329483" y="4826000"/>
                  <a:chExt cx="342900" cy="292100"/>
                </a:xfrm>
                <a:solidFill>
                  <a:schemeClr val="bg1"/>
                </a:solidFill>
              </p:grpSpPr>
              <p:sp>
                <p:nvSpPr>
                  <p:cNvPr id="6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1" name="Rechte verbindingslijn 6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6" name="4"/>
          <p:cNvGrpSpPr/>
          <p:nvPr/>
        </p:nvGrpSpPr>
        <p:grpSpPr>
          <a:xfrm>
            <a:off x="12750947" y="2712072"/>
            <a:ext cx="2557281" cy="621966"/>
            <a:chOff x="12757588" y="2711699"/>
            <a:chExt cx="2558613" cy="622290"/>
          </a:xfrm>
        </p:grpSpPr>
        <p:sp>
          <p:nvSpPr>
            <p:cNvPr id="67" name="Tekstvak 6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68"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69" name="Rechte verbindingslijn 68"/>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0" name="3"/>
          <p:cNvGrpSpPr/>
          <p:nvPr/>
        </p:nvGrpSpPr>
        <p:grpSpPr>
          <a:xfrm>
            <a:off x="12754262" y="2216441"/>
            <a:ext cx="2553965" cy="565424"/>
            <a:chOff x="12760905" y="2215810"/>
            <a:chExt cx="2555295" cy="565718"/>
          </a:xfrm>
        </p:grpSpPr>
        <p:sp>
          <p:nvSpPr>
            <p:cNvPr id="71" name="Tekstvak 70"/>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2" name="Rechte verbindingslijn 71"/>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ep 72"/>
            <p:cNvGrpSpPr/>
            <p:nvPr/>
          </p:nvGrpSpPr>
          <p:grpSpPr>
            <a:xfrm>
              <a:off x="12767776" y="2398915"/>
              <a:ext cx="234205" cy="199508"/>
              <a:chOff x="2329415" y="4825929"/>
              <a:chExt cx="342890" cy="292096"/>
            </a:xfrm>
            <a:solidFill>
              <a:schemeClr val="bg1"/>
            </a:solidFill>
          </p:grpSpPr>
          <p:sp>
            <p:nvSpPr>
              <p:cNvPr id="74"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5"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6"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7"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8" name="2"/>
          <p:cNvGrpSpPr/>
          <p:nvPr/>
        </p:nvGrpSpPr>
        <p:grpSpPr>
          <a:xfrm>
            <a:off x="12739637" y="1720810"/>
            <a:ext cx="2568590" cy="565424"/>
            <a:chOff x="12746272" y="1719921"/>
            <a:chExt cx="2569928" cy="565718"/>
          </a:xfrm>
        </p:grpSpPr>
        <p:sp>
          <p:nvSpPr>
            <p:cNvPr id="79" name="Tekstvak 78"/>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0" name="Rechte verbindingslijn 7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1" name="Groep 80"/>
            <p:cNvGrpSpPr/>
            <p:nvPr/>
          </p:nvGrpSpPr>
          <p:grpSpPr>
            <a:xfrm>
              <a:off x="12746272" y="1877210"/>
              <a:ext cx="234205" cy="234205"/>
              <a:chOff x="1300783" y="3771900"/>
              <a:chExt cx="342900" cy="342901"/>
            </a:xfrm>
            <a:solidFill>
              <a:schemeClr val="bg1"/>
            </a:solidFill>
          </p:grpSpPr>
          <p:sp>
            <p:nvSpPr>
              <p:cNvPr id="82"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3"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4" name="1"/>
          <p:cNvGrpSpPr/>
          <p:nvPr/>
        </p:nvGrpSpPr>
        <p:grpSpPr>
          <a:xfrm>
            <a:off x="12749215" y="1225180"/>
            <a:ext cx="2559012" cy="565424"/>
            <a:chOff x="12755855" y="1224032"/>
            <a:chExt cx="2560345" cy="565718"/>
          </a:xfrm>
        </p:grpSpPr>
        <p:sp>
          <p:nvSpPr>
            <p:cNvPr id="85" name="Tekstvak 84"/>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86" name="Rechte verbindingslijn 85"/>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88"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9"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1"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2"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806847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28"/>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28"/>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98"/>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27"/>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84"/>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88"/>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78"/>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89"/>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70"/>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90"/>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66"/>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91"/>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55"/>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92"/>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49"/>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93"/>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43"/>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94"/>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36"/>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95"/>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32"/>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96"/>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29"/>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97"/>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29"/>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97"/>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32"/>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96"/>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36"/>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95"/>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43"/>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94"/>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49"/>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93"/>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55"/>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92"/>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66"/>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91"/>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70"/>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90"/>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78"/>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89"/>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84"/>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88"/>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27"/>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98"/>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28"/>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28"/>
                                        </p:tgtEl>
                                        <p:attrNameLst>
                                          <p:attrName>r</p:attrName>
                                        </p:attrNameLst>
                                      </p:cBhvr>
                                    </p:animRot>
                                  </p:childTnLst>
                                </p:cTn>
                              </p:par>
                            </p:childTnLst>
                          </p:cTn>
                        </p:par>
                      </p:childTnLst>
                    </p:cTn>
                  </p:par>
                </p:childTnLst>
              </p:cTn>
              <p:nextCondLst>
                <p:cond evt="onClick" delay="0">
                  <p:tgtEl>
                    <p:spTgt spid="98"/>
                  </p:tgtEl>
                </p:cond>
              </p:nextCondLst>
            </p:seq>
          </p:childTnLst>
        </p:cTn>
      </p:par>
    </p:tnLst>
    <p:bldLst>
      <p:bldP spid="27" grpId="0" animBg="1"/>
      <p:bldP spid="27" grpId="1" animBg="1"/>
      <p:bldP spid="28" grpId="0" animBg="1"/>
      <p:bldP spid="28" grpId="1" animBg="1"/>
      <p:bldP spid="28" grpId="2" animBg="1"/>
      <p:bldP spid="28" grpId="3"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language</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35</a:t>
            </a:fld>
            <a:endParaRPr lang="en-GB" dirty="0"/>
          </a:p>
        </p:txBody>
      </p:sp>
      <p:pic>
        <p:nvPicPr>
          <p:cNvPr id="62" name="Tijdelijke aanduiding voor afbeelding 61"/>
          <p:cNvPicPr>
            <a:picLocks noGrp="1" noChangeAspect="1"/>
          </p:cNvPicPr>
          <p:nvPr>
            <p:ph type="pic" sz="quarter" idx="4294967295"/>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5322" b="15322"/>
          <a:stretch>
            <a:fillRect/>
          </a:stretch>
        </p:blipFill>
        <p:spPr>
          <a:xfrm>
            <a:off x="579468" y="1175041"/>
            <a:ext cx="11045825" cy="5110163"/>
          </a:xfrm>
        </p:spPr>
      </p:pic>
      <p:grpSp>
        <p:nvGrpSpPr>
          <p:cNvPr id="10" name="Grid" hidden="1"/>
          <p:cNvGrpSpPr/>
          <p:nvPr/>
        </p:nvGrpSpPr>
        <p:grpSpPr>
          <a:xfrm>
            <a:off x="-4" y="1784"/>
            <a:ext cx="12192004" cy="6854433"/>
            <a:chOff x="-4" y="-1"/>
            <a:chExt cx="12198354" cy="6858003"/>
          </a:xfrm>
          <a:solidFill>
            <a:schemeClr val="accent2">
              <a:alpha val="50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3842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10800000">
              <a:off x="31524" y="2433122"/>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859157"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95" name="Rechthoek 9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Rechthoekige driehoek 9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7" name="10"/>
          <p:cNvGrpSpPr/>
          <p:nvPr/>
        </p:nvGrpSpPr>
        <p:grpSpPr>
          <a:xfrm>
            <a:off x="12759884" y="5742397"/>
            <a:ext cx="2620312" cy="565424"/>
            <a:chOff x="12766530" y="5743602"/>
            <a:chExt cx="2621677" cy="565718"/>
          </a:xfrm>
        </p:grpSpPr>
        <p:sp>
          <p:nvSpPr>
            <p:cNvPr id="98" name="Tekstvak 9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9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00" name="9"/>
          <p:cNvGrpSpPr/>
          <p:nvPr/>
        </p:nvGrpSpPr>
        <p:grpSpPr>
          <a:xfrm>
            <a:off x="12749216" y="5246769"/>
            <a:ext cx="2559011" cy="565424"/>
            <a:chOff x="12755856" y="5247716"/>
            <a:chExt cx="2560344" cy="565718"/>
          </a:xfrm>
        </p:grpSpPr>
        <p:sp>
          <p:nvSpPr>
            <p:cNvPr id="101" name="Tekstvak 10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02" name="Rechte verbindingslijn 10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4" name="8"/>
          <p:cNvGrpSpPr/>
          <p:nvPr/>
        </p:nvGrpSpPr>
        <p:grpSpPr>
          <a:xfrm>
            <a:off x="12749216" y="4751138"/>
            <a:ext cx="2559011" cy="565424"/>
            <a:chOff x="12755856" y="4751827"/>
            <a:chExt cx="2560344" cy="565718"/>
          </a:xfrm>
        </p:grpSpPr>
        <p:sp>
          <p:nvSpPr>
            <p:cNvPr id="105" name="Tekstvak 10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06" name="Rechte verbindingslijn 10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7" name="Groep 106"/>
            <p:cNvGrpSpPr/>
            <p:nvPr/>
          </p:nvGrpSpPr>
          <p:grpSpPr>
            <a:xfrm>
              <a:off x="12767776" y="4960725"/>
              <a:ext cx="234205" cy="162642"/>
              <a:chOff x="4942371" y="1574806"/>
              <a:chExt cx="342899" cy="238126"/>
            </a:xfrm>
            <a:solidFill>
              <a:schemeClr val="bg1"/>
            </a:solidFill>
          </p:grpSpPr>
          <p:sp>
            <p:nvSpPr>
              <p:cNvPr id="10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1" name="7"/>
          <p:cNvGrpSpPr/>
          <p:nvPr/>
        </p:nvGrpSpPr>
        <p:grpSpPr>
          <a:xfrm>
            <a:off x="12749214" y="4255507"/>
            <a:ext cx="2559010" cy="565424"/>
            <a:chOff x="12755854" y="4255938"/>
            <a:chExt cx="2560343" cy="565718"/>
          </a:xfrm>
        </p:grpSpPr>
        <p:sp>
          <p:nvSpPr>
            <p:cNvPr id="112" name="Tekstvak 11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58" name="Rechte verbindingslijn 15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9" name="Groep 158"/>
            <p:cNvGrpSpPr/>
            <p:nvPr/>
          </p:nvGrpSpPr>
          <p:grpSpPr>
            <a:xfrm>
              <a:off x="12755854" y="4432536"/>
              <a:ext cx="234205" cy="212521"/>
              <a:chOff x="3913684" y="1538288"/>
              <a:chExt cx="342900" cy="311151"/>
            </a:xfrm>
            <a:solidFill>
              <a:schemeClr val="bg1"/>
            </a:solidFill>
          </p:grpSpPr>
          <p:sp>
            <p:nvSpPr>
              <p:cNvPr id="16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62" name="6"/>
          <p:cNvGrpSpPr/>
          <p:nvPr/>
        </p:nvGrpSpPr>
        <p:grpSpPr>
          <a:xfrm>
            <a:off x="12759885" y="3759876"/>
            <a:ext cx="2548335" cy="565424"/>
            <a:chOff x="12766531" y="3760049"/>
            <a:chExt cx="2549662" cy="565718"/>
          </a:xfrm>
        </p:grpSpPr>
        <p:sp>
          <p:nvSpPr>
            <p:cNvPr id="163" name="Tekstvak 16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64" name="Rechte verbindingslijn 16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5" name="Groep 164"/>
            <p:cNvGrpSpPr/>
            <p:nvPr/>
          </p:nvGrpSpPr>
          <p:grpSpPr>
            <a:xfrm>
              <a:off x="12766531" y="3940650"/>
              <a:ext cx="234205" cy="187582"/>
              <a:chOff x="3173016" y="3752850"/>
              <a:chExt cx="342900" cy="274638"/>
            </a:xfrm>
            <a:solidFill>
              <a:schemeClr val="bg1"/>
            </a:solidFill>
          </p:grpSpPr>
          <p:sp>
            <p:nvSpPr>
              <p:cNvPr id="16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68" name="5"/>
          <p:cNvGrpSpPr/>
          <p:nvPr/>
        </p:nvGrpSpPr>
        <p:grpSpPr>
          <a:xfrm>
            <a:off x="12747790" y="3264246"/>
            <a:ext cx="2488465" cy="565424"/>
            <a:chOff x="12754429" y="3264160"/>
            <a:chExt cx="2489761" cy="565718"/>
          </a:xfrm>
        </p:grpSpPr>
        <p:cxnSp>
          <p:nvCxnSpPr>
            <p:cNvPr id="169" name="Rechte verbindingslijn 16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0" name="Groep 169"/>
            <p:cNvGrpSpPr/>
            <p:nvPr/>
          </p:nvGrpSpPr>
          <p:grpSpPr>
            <a:xfrm>
              <a:off x="12754429" y="3264160"/>
              <a:ext cx="2489761" cy="565718"/>
              <a:chOff x="12754429" y="3264160"/>
              <a:chExt cx="2489761" cy="565718"/>
            </a:xfrm>
          </p:grpSpPr>
          <p:sp>
            <p:nvSpPr>
              <p:cNvPr id="171" name="Tekstvak 17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72" name="Groep 171"/>
              <p:cNvGrpSpPr/>
              <p:nvPr/>
            </p:nvGrpSpPr>
            <p:grpSpPr>
              <a:xfrm>
                <a:off x="12754429" y="3443753"/>
                <a:ext cx="234205" cy="199508"/>
                <a:chOff x="10415571" y="2065610"/>
                <a:chExt cx="342900" cy="292100"/>
              </a:xfrm>
            </p:grpSpPr>
            <p:grpSp>
              <p:nvGrpSpPr>
                <p:cNvPr id="173" name="Groep 172"/>
                <p:cNvGrpSpPr/>
                <p:nvPr/>
              </p:nvGrpSpPr>
              <p:grpSpPr>
                <a:xfrm>
                  <a:off x="10415571" y="2065610"/>
                  <a:ext cx="342900" cy="292100"/>
                  <a:chOff x="2329483" y="4826000"/>
                  <a:chExt cx="342900" cy="292100"/>
                </a:xfrm>
                <a:solidFill>
                  <a:schemeClr val="bg1"/>
                </a:solidFill>
              </p:grpSpPr>
              <p:sp>
                <p:nvSpPr>
                  <p:cNvPr id="17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74" name="Rechte verbindingslijn 17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79" name="4"/>
          <p:cNvGrpSpPr/>
          <p:nvPr/>
        </p:nvGrpSpPr>
        <p:grpSpPr>
          <a:xfrm>
            <a:off x="12750947" y="2712072"/>
            <a:ext cx="2557281" cy="621966"/>
            <a:chOff x="12757588" y="2711699"/>
            <a:chExt cx="2558613" cy="622290"/>
          </a:xfrm>
        </p:grpSpPr>
        <p:sp>
          <p:nvSpPr>
            <p:cNvPr id="180" name="Tekstvak 17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8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82" name="Rechte verbindingslijn 18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3" name="3"/>
          <p:cNvGrpSpPr/>
          <p:nvPr/>
        </p:nvGrpSpPr>
        <p:grpSpPr>
          <a:xfrm>
            <a:off x="12754262" y="2216441"/>
            <a:ext cx="2553965" cy="565424"/>
            <a:chOff x="12760905" y="2215810"/>
            <a:chExt cx="2555295" cy="565718"/>
          </a:xfrm>
        </p:grpSpPr>
        <p:sp>
          <p:nvSpPr>
            <p:cNvPr id="184" name="Tekstvak 18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85" name="Rechte verbindingslijn 18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6" name="Groep 185"/>
            <p:cNvGrpSpPr/>
            <p:nvPr/>
          </p:nvGrpSpPr>
          <p:grpSpPr>
            <a:xfrm>
              <a:off x="12767776" y="2398915"/>
              <a:ext cx="234205" cy="199508"/>
              <a:chOff x="2329415" y="4825929"/>
              <a:chExt cx="342890" cy="292096"/>
            </a:xfrm>
            <a:solidFill>
              <a:schemeClr val="bg1"/>
            </a:solidFill>
          </p:grpSpPr>
          <p:sp>
            <p:nvSpPr>
              <p:cNvPr id="18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8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8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9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91" name="2"/>
          <p:cNvGrpSpPr/>
          <p:nvPr/>
        </p:nvGrpSpPr>
        <p:grpSpPr>
          <a:xfrm>
            <a:off x="12739637" y="1720810"/>
            <a:ext cx="2568590" cy="565424"/>
            <a:chOff x="12746272" y="1719921"/>
            <a:chExt cx="2569928" cy="565718"/>
          </a:xfrm>
        </p:grpSpPr>
        <p:sp>
          <p:nvSpPr>
            <p:cNvPr id="192" name="Tekstvak 19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93" name="Rechte verbindingslijn 19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4" name="Groep 193"/>
            <p:cNvGrpSpPr/>
            <p:nvPr/>
          </p:nvGrpSpPr>
          <p:grpSpPr>
            <a:xfrm>
              <a:off x="12746272" y="1877210"/>
              <a:ext cx="234205" cy="234205"/>
              <a:chOff x="1300783" y="3771900"/>
              <a:chExt cx="342900" cy="342901"/>
            </a:xfrm>
            <a:solidFill>
              <a:schemeClr val="bg1"/>
            </a:solidFill>
          </p:grpSpPr>
          <p:sp>
            <p:nvSpPr>
              <p:cNvPr id="19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9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97" name="1"/>
          <p:cNvGrpSpPr/>
          <p:nvPr/>
        </p:nvGrpSpPr>
        <p:grpSpPr>
          <a:xfrm>
            <a:off x="12749215" y="1225180"/>
            <a:ext cx="2559012" cy="565424"/>
            <a:chOff x="12755855" y="1224032"/>
            <a:chExt cx="2560345" cy="565718"/>
          </a:xfrm>
        </p:grpSpPr>
        <p:sp>
          <p:nvSpPr>
            <p:cNvPr id="198" name="Tekstvak 19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99" name="Rechte verbindingslijn 19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201"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2"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3"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4"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5"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6"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7"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8"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09"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1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7" name="Groep 26"/>
          <p:cNvGrpSpPr/>
          <p:nvPr/>
        </p:nvGrpSpPr>
        <p:grpSpPr>
          <a:xfrm>
            <a:off x="6191536" y="1464513"/>
            <a:ext cx="2439643" cy="2417821"/>
            <a:chOff x="6194761" y="1463490"/>
            <a:chExt cx="2440914" cy="2419080"/>
          </a:xfrm>
        </p:grpSpPr>
        <p:sp>
          <p:nvSpPr>
            <p:cNvPr id="128" name="Rechthoek 127"/>
            <p:cNvSpPr/>
            <p:nvPr/>
          </p:nvSpPr>
          <p:spPr>
            <a:xfrm>
              <a:off x="6219161" y="1481489"/>
              <a:ext cx="2368500" cy="2364368"/>
            </a:xfrm>
            <a:prstGeom prst="rect">
              <a:avLst/>
            </a:prstGeom>
            <a:gradFill flip="none" rotWithShape="1">
              <a:gsLst>
                <a:gs pos="0">
                  <a:schemeClr val="bg1">
                    <a:lumMod val="95000"/>
                  </a:schemeClr>
                </a:gs>
                <a:gs pos="100000">
                  <a:schemeClr val="bg1"/>
                </a:gs>
              </a:gsLst>
              <a:lin ang="18900000" scaled="1"/>
              <a:tileRect/>
            </a:gradFill>
            <a:ln w="3175">
              <a:solidFill>
                <a:schemeClr val="bg1">
                  <a:lumMod val="85000"/>
                </a:schemeClr>
              </a:solidFill>
            </a:ln>
            <a:effectLst>
              <a:outerShdw blurRad="3810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pPr algn="ctr"/>
              <a:r>
                <a:rPr lang="en-GB" sz="2399" dirty="0">
                  <a:solidFill>
                    <a:schemeClr val="accent1"/>
                  </a:solidFill>
                </a:rPr>
                <a:t>KISS and </a:t>
              </a:r>
              <a:br>
                <a:rPr lang="en-GB" sz="2399" dirty="0">
                  <a:solidFill>
                    <a:schemeClr val="accent1"/>
                  </a:solidFill>
                </a:rPr>
              </a:br>
              <a:r>
                <a:rPr lang="en-GB" sz="2399" dirty="0">
                  <a:solidFill>
                    <a:schemeClr val="accent1"/>
                  </a:solidFill>
                </a:rPr>
                <a:t>SMART </a:t>
              </a:r>
              <a:br>
                <a:rPr lang="en-GB" sz="2399" dirty="0">
                  <a:solidFill>
                    <a:schemeClr val="accent1"/>
                  </a:solidFill>
                </a:rPr>
              </a:br>
              <a:r>
                <a:rPr lang="en-GB" sz="2399" dirty="0">
                  <a:solidFill>
                    <a:schemeClr val="accent1"/>
                  </a:solidFill>
                </a:rPr>
                <a:t>principle</a:t>
              </a:r>
            </a:p>
          </p:txBody>
        </p:sp>
        <p:grpSp>
          <p:nvGrpSpPr>
            <p:cNvPr id="4" name="Groep 3"/>
            <p:cNvGrpSpPr/>
            <p:nvPr/>
          </p:nvGrpSpPr>
          <p:grpSpPr>
            <a:xfrm>
              <a:off x="6194761" y="1463490"/>
              <a:ext cx="2440914" cy="2419080"/>
              <a:chOff x="6194761" y="1463490"/>
              <a:chExt cx="2440914" cy="2419080"/>
            </a:xfrm>
          </p:grpSpPr>
          <p:grpSp>
            <p:nvGrpSpPr>
              <p:cNvPr id="3" name="Groep 2"/>
              <p:cNvGrpSpPr/>
              <p:nvPr/>
            </p:nvGrpSpPr>
            <p:grpSpPr>
              <a:xfrm>
                <a:off x="6194761" y="1463490"/>
                <a:ext cx="2440914" cy="291976"/>
                <a:chOff x="6194761" y="1463490"/>
                <a:chExt cx="2440914" cy="291976"/>
              </a:xfrm>
            </p:grpSpPr>
            <p:sp>
              <p:nvSpPr>
                <p:cNvPr id="2" name="Half kader 1"/>
                <p:cNvSpPr/>
                <p:nvPr/>
              </p:nvSpPr>
              <p:spPr>
                <a:xfrm>
                  <a:off x="6194761"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13" name="Half kader 212"/>
                <p:cNvSpPr/>
                <p:nvPr/>
              </p:nvSpPr>
              <p:spPr>
                <a:xfrm flipH="1">
                  <a:off x="8343699"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nvGrpSpPr>
              <p:cNvPr id="214" name="Groep 213"/>
              <p:cNvGrpSpPr/>
              <p:nvPr/>
            </p:nvGrpSpPr>
            <p:grpSpPr>
              <a:xfrm rot="10800000">
                <a:off x="6194761" y="3590594"/>
                <a:ext cx="2440914" cy="291976"/>
                <a:chOff x="6205647" y="1463490"/>
                <a:chExt cx="2440914" cy="291976"/>
              </a:xfrm>
            </p:grpSpPr>
            <p:sp>
              <p:nvSpPr>
                <p:cNvPr id="215" name="Half kader 214"/>
                <p:cNvSpPr/>
                <p:nvPr/>
              </p:nvSpPr>
              <p:spPr>
                <a:xfrm>
                  <a:off x="6205647"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16" name="Half kader 215"/>
                <p:cNvSpPr/>
                <p:nvPr/>
              </p:nvSpPr>
              <p:spPr>
                <a:xfrm flipH="1">
                  <a:off x="8354585"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grpSp>
      <p:grpSp>
        <p:nvGrpSpPr>
          <p:cNvPr id="9" name="Groep 8"/>
          <p:cNvGrpSpPr/>
          <p:nvPr/>
        </p:nvGrpSpPr>
        <p:grpSpPr>
          <a:xfrm>
            <a:off x="3534275" y="3533939"/>
            <a:ext cx="2439643" cy="2417821"/>
            <a:chOff x="3536116" y="3533994"/>
            <a:chExt cx="2440914" cy="2419080"/>
          </a:xfrm>
        </p:grpSpPr>
        <p:sp>
          <p:nvSpPr>
            <p:cNvPr id="113" name="Rechthoek 112"/>
            <p:cNvSpPr/>
            <p:nvPr/>
          </p:nvSpPr>
          <p:spPr>
            <a:xfrm>
              <a:off x="3572323" y="3560855"/>
              <a:ext cx="2368500" cy="2364368"/>
            </a:xfrm>
            <a:prstGeom prst="rect">
              <a:avLst/>
            </a:prstGeom>
            <a:gradFill flip="none" rotWithShape="1">
              <a:gsLst>
                <a:gs pos="0">
                  <a:schemeClr val="bg1">
                    <a:lumMod val="95000"/>
                  </a:schemeClr>
                </a:gs>
                <a:gs pos="100000">
                  <a:schemeClr val="bg1"/>
                </a:gs>
              </a:gsLst>
              <a:lin ang="18900000" scaled="1"/>
              <a:tileRect/>
            </a:gradFill>
            <a:ln w="3175">
              <a:solidFill>
                <a:schemeClr val="bg1">
                  <a:lumMod val="85000"/>
                </a:schemeClr>
              </a:solidFill>
            </a:ln>
            <a:effectLst>
              <a:outerShdw blurRad="3810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pPr algn="ctr"/>
              <a:r>
                <a:rPr lang="en-GB" sz="2399" dirty="0">
                  <a:solidFill>
                    <a:schemeClr val="accent1"/>
                  </a:solidFill>
                </a:rPr>
                <a:t>Is your text structured </a:t>
              </a:r>
              <a:br>
                <a:rPr lang="en-GB" sz="2399" dirty="0">
                  <a:solidFill>
                    <a:schemeClr val="accent1"/>
                  </a:solidFill>
                </a:rPr>
              </a:br>
              <a:r>
                <a:rPr lang="en-GB" sz="2399" dirty="0">
                  <a:solidFill>
                    <a:schemeClr val="accent1"/>
                  </a:solidFill>
                </a:rPr>
                <a:t>and logical?</a:t>
              </a:r>
            </a:p>
          </p:txBody>
        </p:sp>
        <p:grpSp>
          <p:nvGrpSpPr>
            <p:cNvPr id="224" name="Groep 223"/>
            <p:cNvGrpSpPr/>
            <p:nvPr/>
          </p:nvGrpSpPr>
          <p:grpSpPr>
            <a:xfrm>
              <a:off x="3536116" y="3533994"/>
              <a:ext cx="2440914" cy="2419080"/>
              <a:chOff x="6194761" y="1463490"/>
              <a:chExt cx="2440914" cy="2419080"/>
            </a:xfrm>
          </p:grpSpPr>
          <p:grpSp>
            <p:nvGrpSpPr>
              <p:cNvPr id="225" name="Groep 224"/>
              <p:cNvGrpSpPr/>
              <p:nvPr/>
            </p:nvGrpSpPr>
            <p:grpSpPr>
              <a:xfrm>
                <a:off x="6194761" y="1463490"/>
                <a:ext cx="2440914" cy="291976"/>
                <a:chOff x="6194761" y="1463490"/>
                <a:chExt cx="2440914" cy="291976"/>
              </a:xfrm>
            </p:grpSpPr>
            <p:sp>
              <p:nvSpPr>
                <p:cNvPr id="229" name="Half kader 228"/>
                <p:cNvSpPr/>
                <p:nvPr/>
              </p:nvSpPr>
              <p:spPr>
                <a:xfrm>
                  <a:off x="6194761"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30" name="Half kader 229"/>
                <p:cNvSpPr/>
                <p:nvPr/>
              </p:nvSpPr>
              <p:spPr>
                <a:xfrm flipH="1">
                  <a:off x="8343699"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nvGrpSpPr>
              <p:cNvPr id="226" name="Groep 225"/>
              <p:cNvGrpSpPr/>
              <p:nvPr/>
            </p:nvGrpSpPr>
            <p:grpSpPr>
              <a:xfrm rot="10800000">
                <a:off x="6194761" y="3590594"/>
                <a:ext cx="2440914" cy="291976"/>
                <a:chOff x="6205647" y="1463490"/>
                <a:chExt cx="2440914" cy="291976"/>
              </a:xfrm>
            </p:grpSpPr>
            <p:sp>
              <p:nvSpPr>
                <p:cNvPr id="227" name="Half kader 226"/>
                <p:cNvSpPr/>
                <p:nvPr/>
              </p:nvSpPr>
              <p:spPr>
                <a:xfrm>
                  <a:off x="6205647"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28" name="Half kader 227"/>
                <p:cNvSpPr/>
                <p:nvPr/>
              </p:nvSpPr>
              <p:spPr>
                <a:xfrm flipH="1">
                  <a:off x="8354585"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grpSp>
      <p:grpSp>
        <p:nvGrpSpPr>
          <p:cNvPr id="29" name="Groep 28"/>
          <p:cNvGrpSpPr/>
          <p:nvPr/>
        </p:nvGrpSpPr>
        <p:grpSpPr>
          <a:xfrm>
            <a:off x="8835924" y="3533939"/>
            <a:ext cx="2439643" cy="2417821"/>
            <a:chOff x="8840526" y="3533994"/>
            <a:chExt cx="2440914" cy="2419080"/>
          </a:xfrm>
        </p:grpSpPr>
        <p:sp>
          <p:nvSpPr>
            <p:cNvPr id="143" name="Rechthoek 142"/>
            <p:cNvSpPr/>
            <p:nvPr/>
          </p:nvSpPr>
          <p:spPr>
            <a:xfrm>
              <a:off x="8865998" y="3560855"/>
              <a:ext cx="2368500" cy="2364368"/>
            </a:xfrm>
            <a:prstGeom prst="rect">
              <a:avLst/>
            </a:prstGeom>
            <a:gradFill flip="none" rotWithShape="1">
              <a:gsLst>
                <a:gs pos="0">
                  <a:schemeClr val="bg1">
                    <a:lumMod val="95000"/>
                  </a:schemeClr>
                </a:gs>
                <a:gs pos="100000">
                  <a:schemeClr val="bg1"/>
                </a:gs>
              </a:gsLst>
              <a:lin ang="18900000" scaled="1"/>
              <a:tileRect/>
            </a:gradFill>
            <a:ln w="3175">
              <a:solidFill>
                <a:schemeClr val="bg1">
                  <a:lumMod val="85000"/>
                </a:schemeClr>
              </a:solidFill>
            </a:ln>
            <a:effectLst>
              <a:outerShdw blurRad="3810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pPr algn="ctr"/>
              <a:r>
                <a:rPr lang="en-GB" sz="2399" dirty="0">
                  <a:solidFill>
                    <a:schemeClr val="accent1"/>
                  </a:solidFill>
                </a:rPr>
                <a:t>Accurate </a:t>
              </a:r>
              <a:br>
                <a:rPr lang="en-GB" sz="2399" dirty="0">
                  <a:solidFill>
                    <a:schemeClr val="accent1"/>
                  </a:solidFill>
                </a:rPr>
              </a:br>
              <a:r>
                <a:rPr lang="en-GB" sz="2399" dirty="0">
                  <a:solidFill>
                    <a:schemeClr val="accent1"/>
                  </a:solidFill>
                </a:rPr>
                <a:t>Concise </a:t>
              </a:r>
              <a:br>
                <a:rPr lang="en-GB" sz="2399" dirty="0">
                  <a:solidFill>
                    <a:schemeClr val="accent1"/>
                  </a:solidFill>
                </a:rPr>
              </a:br>
              <a:r>
                <a:rPr lang="en-GB" sz="2399" dirty="0">
                  <a:solidFill>
                    <a:schemeClr val="accent1"/>
                  </a:solidFill>
                </a:rPr>
                <a:t>Consistent</a:t>
              </a:r>
            </a:p>
          </p:txBody>
        </p:sp>
        <p:grpSp>
          <p:nvGrpSpPr>
            <p:cNvPr id="28" name="Groep 27"/>
            <p:cNvGrpSpPr/>
            <p:nvPr/>
          </p:nvGrpSpPr>
          <p:grpSpPr>
            <a:xfrm>
              <a:off x="8840526" y="3533994"/>
              <a:ext cx="2440914" cy="2419080"/>
              <a:chOff x="8840526" y="3533994"/>
              <a:chExt cx="2440914" cy="2419080"/>
            </a:xfrm>
          </p:grpSpPr>
          <p:grpSp>
            <p:nvGrpSpPr>
              <p:cNvPr id="232" name="Groep 231"/>
              <p:cNvGrpSpPr/>
              <p:nvPr/>
            </p:nvGrpSpPr>
            <p:grpSpPr>
              <a:xfrm>
                <a:off x="8840526" y="3533994"/>
                <a:ext cx="2440914" cy="291976"/>
                <a:chOff x="6194761" y="1463490"/>
                <a:chExt cx="2440914" cy="291976"/>
              </a:xfrm>
            </p:grpSpPr>
            <p:sp>
              <p:nvSpPr>
                <p:cNvPr id="236" name="Half kader 235"/>
                <p:cNvSpPr/>
                <p:nvPr/>
              </p:nvSpPr>
              <p:spPr>
                <a:xfrm>
                  <a:off x="6194761"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37" name="Half kader 236"/>
                <p:cNvSpPr/>
                <p:nvPr/>
              </p:nvSpPr>
              <p:spPr>
                <a:xfrm flipH="1">
                  <a:off x="8343699"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nvGrpSpPr>
              <p:cNvPr id="233" name="Groep 232"/>
              <p:cNvGrpSpPr/>
              <p:nvPr/>
            </p:nvGrpSpPr>
            <p:grpSpPr>
              <a:xfrm rot="10800000">
                <a:off x="8840526" y="5661098"/>
                <a:ext cx="2440914" cy="291976"/>
                <a:chOff x="6205647" y="1463490"/>
                <a:chExt cx="2440914" cy="291976"/>
              </a:xfrm>
            </p:grpSpPr>
            <p:sp>
              <p:nvSpPr>
                <p:cNvPr id="234" name="Half kader 233"/>
                <p:cNvSpPr/>
                <p:nvPr/>
              </p:nvSpPr>
              <p:spPr>
                <a:xfrm>
                  <a:off x="6205647"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35" name="Half kader 234"/>
                <p:cNvSpPr/>
                <p:nvPr/>
              </p:nvSpPr>
              <p:spPr>
                <a:xfrm flipH="1">
                  <a:off x="8354585"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grpSp>
      <p:grpSp>
        <p:nvGrpSpPr>
          <p:cNvPr id="8" name="Groep 7"/>
          <p:cNvGrpSpPr/>
          <p:nvPr/>
        </p:nvGrpSpPr>
        <p:grpSpPr>
          <a:xfrm>
            <a:off x="888815" y="1455161"/>
            <a:ext cx="2439643" cy="2417821"/>
            <a:chOff x="889278" y="1454133"/>
            <a:chExt cx="2440914" cy="2419080"/>
          </a:xfrm>
        </p:grpSpPr>
        <p:sp>
          <p:nvSpPr>
            <p:cNvPr id="65" name="Rechthoek 64"/>
            <p:cNvSpPr/>
            <p:nvPr/>
          </p:nvSpPr>
          <p:spPr>
            <a:xfrm>
              <a:off x="925485" y="1481489"/>
              <a:ext cx="2368500" cy="2364368"/>
            </a:xfrm>
            <a:prstGeom prst="rect">
              <a:avLst/>
            </a:prstGeom>
            <a:gradFill flip="none" rotWithShape="1">
              <a:gsLst>
                <a:gs pos="0">
                  <a:schemeClr val="bg1">
                    <a:lumMod val="95000"/>
                  </a:schemeClr>
                </a:gs>
                <a:gs pos="100000">
                  <a:schemeClr val="bg1"/>
                </a:gs>
              </a:gsLst>
              <a:lin ang="18900000" scaled="1"/>
              <a:tileRect/>
            </a:gradFill>
            <a:ln w="3175">
              <a:solidFill>
                <a:schemeClr val="bg1">
                  <a:lumMod val="85000"/>
                </a:schemeClr>
              </a:solidFill>
            </a:ln>
            <a:effectLst>
              <a:outerShdw blurRad="3810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pPr algn="ctr"/>
              <a:r>
                <a:rPr lang="en-GB" sz="2399" dirty="0">
                  <a:solidFill>
                    <a:schemeClr val="accent1"/>
                  </a:solidFill>
                </a:rPr>
                <a:t>Always </a:t>
              </a:r>
              <a:br>
                <a:rPr lang="en-GB" sz="2399" dirty="0">
                  <a:solidFill>
                    <a:schemeClr val="accent1"/>
                  </a:solidFill>
                </a:rPr>
              </a:br>
              <a:r>
                <a:rPr lang="en-GB" sz="2399" dirty="0">
                  <a:solidFill>
                    <a:schemeClr val="accent1"/>
                  </a:solidFill>
                </a:rPr>
                <a:t>proofread </a:t>
              </a:r>
              <a:br>
                <a:rPr lang="en-GB" sz="2399" dirty="0">
                  <a:solidFill>
                    <a:schemeClr val="accent1"/>
                  </a:solidFill>
                </a:rPr>
              </a:br>
              <a:r>
                <a:rPr lang="en-GB" sz="2399" dirty="0">
                  <a:solidFill>
                    <a:schemeClr val="accent1"/>
                  </a:solidFill>
                </a:rPr>
                <a:t>and edit</a:t>
              </a:r>
            </a:p>
          </p:txBody>
        </p:sp>
        <p:grpSp>
          <p:nvGrpSpPr>
            <p:cNvPr id="238" name="Groep 237"/>
            <p:cNvGrpSpPr/>
            <p:nvPr/>
          </p:nvGrpSpPr>
          <p:grpSpPr>
            <a:xfrm>
              <a:off x="889278" y="1454133"/>
              <a:ext cx="2440914" cy="2419080"/>
              <a:chOff x="6194761" y="1463490"/>
              <a:chExt cx="2440914" cy="2419080"/>
            </a:xfrm>
          </p:grpSpPr>
          <p:grpSp>
            <p:nvGrpSpPr>
              <p:cNvPr id="239" name="Groep 238"/>
              <p:cNvGrpSpPr/>
              <p:nvPr/>
            </p:nvGrpSpPr>
            <p:grpSpPr>
              <a:xfrm>
                <a:off x="6194761" y="1463490"/>
                <a:ext cx="2440914" cy="291976"/>
                <a:chOff x="6194761" y="1463490"/>
                <a:chExt cx="2440914" cy="291976"/>
              </a:xfrm>
            </p:grpSpPr>
            <p:sp>
              <p:nvSpPr>
                <p:cNvPr id="243" name="Half kader 242"/>
                <p:cNvSpPr/>
                <p:nvPr/>
              </p:nvSpPr>
              <p:spPr>
                <a:xfrm>
                  <a:off x="6194761"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44" name="Half kader 243"/>
                <p:cNvSpPr/>
                <p:nvPr/>
              </p:nvSpPr>
              <p:spPr>
                <a:xfrm flipH="1">
                  <a:off x="8343699"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nvGrpSpPr>
              <p:cNvPr id="240" name="Groep 239"/>
              <p:cNvGrpSpPr/>
              <p:nvPr/>
            </p:nvGrpSpPr>
            <p:grpSpPr>
              <a:xfrm rot="10800000">
                <a:off x="6194761" y="3590594"/>
                <a:ext cx="2440914" cy="291976"/>
                <a:chOff x="6205647" y="1463490"/>
                <a:chExt cx="2440914" cy="291976"/>
              </a:xfrm>
            </p:grpSpPr>
            <p:sp>
              <p:nvSpPr>
                <p:cNvPr id="241" name="Half kader 240"/>
                <p:cNvSpPr/>
                <p:nvPr/>
              </p:nvSpPr>
              <p:spPr>
                <a:xfrm>
                  <a:off x="6205647"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sp>
              <p:nvSpPr>
                <p:cNvPr id="242" name="Half kader 241"/>
                <p:cNvSpPr/>
                <p:nvPr/>
              </p:nvSpPr>
              <p:spPr>
                <a:xfrm flipH="1">
                  <a:off x="8354585" y="1463490"/>
                  <a:ext cx="291976" cy="291976"/>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solidFill>
                      <a:schemeClr val="tx1"/>
                    </a:solidFill>
                  </a:endParaRPr>
                </a:p>
              </p:txBody>
            </p:sp>
          </p:grpSp>
        </p:grpSp>
      </p:grpSp>
    </p:spTree>
    <p:extLst>
      <p:ext uri="{BB962C8B-B14F-4D97-AF65-F5344CB8AC3E}">
        <p14:creationId xmlns:p14="http://schemas.microsoft.com/office/powerpoint/2010/main" val="306830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50"/>
                                        <p:tgtEl>
                                          <p:spTgt spid="27"/>
                                        </p:tgtEl>
                                      </p:cBhvr>
                                    </p:animEffect>
                                    <p:anim calcmode="lin" valueType="num">
                                      <p:cBhvr>
                                        <p:cTn id="18" dur="750" fill="hold"/>
                                        <p:tgtEl>
                                          <p:spTgt spid="27"/>
                                        </p:tgtEl>
                                        <p:attrNameLst>
                                          <p:attrName>ppt_x</p:attrName>
                                        </p:attrNameLst>
                                      </p:cBhvr>
                                      <p:tavLst>
                                        <p:tav tm="0">
                                          <p:val>
                                            <p:strVal val="#ppt_x"/>
                                          </p:val>
                                        </p:tav>
                                        <p:tav tm="100000">
                                          <p:val>
                                            <p:strVal val="#ppt_x"/>
                                          </p:val>
                                        </p:tav>
                                      </p:tavLst>
                                    </p:anim>
                                    <p:anim calcmode="lin" valueType="num">
                                      <p:cBhvr>
                                        <p:cTn id="19" dur="75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anim calcmode="lin" valueType="num">
                                      <p:cBhvr>
                                        <p:cTn id="23" dur="750" fill="hold"/>
                                        <p:tgtEl>
                                          <p:spTgt spid="29"/>
                                        </p:tgtEl>
                                        <p:attrNameLst>
                                          <p:attrName>ppt_x</p:attrName>
                                        </p:attrNameLst>
                                      </p:cBhvr>
                                      <p:tavLst>
                                        <p:tav tm="0">
                                          <p:val>
                                            <p:strVal val="#ppt_x"/>
                                          </p:val>
                                        </p:tav>
                                        <p:tav tm="100000">
                                          <p:val>
                                            <p:strVal val="#ppt_x"/>
                                          </p:val>
                                        </p:tav>
                                      </p:tavLst>
                                    </p:anim>
                                    <p:anim calcmode="lin" valueType="num">
                                      <p:cBhvr>
                                        <p:cTn id="24"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1"/>
                    </p:tgtEl>
                  </p:cond>
                </p:stCondLst>
                <p:endSync evt="end" delay="0">
                  <p:rtn val="all"/>
                </p:endSync>
                <p:childTnLst>
                  <p:par>
                    <p:cTn id="26" fill="hold">
                      <p:stCondLst>
                        <p:cond delay="0"/>
                      </p:stCondLst>
                      <p:childTnLst>
                        <p:par>
                          <p:cTn id="27" fill="hold">
                            <p:stCondLst>
                              <p:cond delay="0"/>
                            </p:stCondLst>
                            <p:childTnLst>
                              <p:par>
                                <p:cTn id="28" presetID="8" presetClass="emph" presetSubtype="0" accel="50000" decel="50000" fill="hold" grpId="0" nodeType="withEffect">
                                  <p:stCondLst>
                                    <p:cond delay="0"/>
                                  </p:stCondLst>
                                  <p:childTnLst>
                                    <p:animRot by="-10800000">
                                      <p:cBhvr>
                                        <p:cTn id="29" dur="1000" fill="hold"/>
                                        <p:tgtEl>
                                          <p:spTgt spid="96"/>
                                        </p:tgtEl>
                                        <p:attrNameLst>
                                          <p:attrName>r</p:attrName>
                                        </p:attrNameLst>
                                      </p:cBhvr>
                                    </p:animRot>
                                  </p:childTnLst>
                                </p:cTn>
                              </p:par>
                              <p:par>
                                <p:cTn id="30" presetID="35" presetClass="path" presetSubtype="0" decel="100000" fill="hold" grpId="1" nodeType="withEffect">
                                  <p:stCondLst>
                                    <p:cond delay="0"/>
                                  </p:stCondLst>
                                  <p:childTnLst>
                                    <p:animMotion origin="layout" path="M -1.57491E-7 3.33333E-6 L -0.23519 3.33333E-6 " pathEditMode="relative" rAng="0" ptsTypes="AA">
                                      <p:cBhvr>
                                        <p:cTn id="31" dur="1000" fill="hold"/>
                                        <p:tgtEl>
                                          <p:spTgt spid="96"/>
                                        </p:tgtEl>
                                        <p:attrNameLst>
                                          <p:attrName>ppt_x</p:attrName>
                                          <p:attrName>ppt_y</p:attrName>
                                        </p:attrNameLst>
                                      </p:cBhvr>
                                      <p:rCtr x="-11766" y="0"/>
                                    </p:animMotion>
                                  </p:childTnLst>
                                </p:cTn>
                              </p:par>
                              <p:par>
                                <p:cTn id="32" presetID="35" presetClass="path" presetSubtype="0" decel="100000" fill="hold" grpId="0" nodeType="withEffect">
                                  <p:stCondLst>
                                    <p:cond delay="0"/>
                                  </p:stCondLst>
                                  <p:childTnLst>
                                    <p:animMotion origin="layout" path="M -1.57491E-7 3.33333E-6 L -0.23519 3.33333E-6 " pathEditMode="relative" rAng="0" ptsTypes="AA">
                                      <p:cBhvr>
                                        <p:cTn id="33" dur="1000" fill="hold"/>
                                        <p:tgtEl>
                                          <p:spTgt spid="211"/>
                                        </p:tgtEl>
                                        <p:attrNameLst>
                                          <p:attrName>ppt_x</p:attrName>
                                          <p:attrName>ppt_y</p:attrName>
                                        </p:attrNameLst>
                                      </p:cBhvr>
                                      <p:rCtr x="-11766" y="0"/>
                                    </p:animMotion>
                                  </p:childTnLst>
                                </p:cTn>
                              </p:par>
                              <p:par>
                                <p:cTn id="34" presetID="35" presetClass="path" presetSubtype="0" decel="100000" fill="hold" grpId="0" nodeType="withEffect">
                                  <p:stCondLst>
                                    <p:cond delay="0"/>
                                  </p:stCondLst>
                                  <p:childTnLst>
                                    <p:animMotion origin="layout" path="M 1.6851E-6 -1.48148E-6 L -0.25153 -1.48148E-6 " pathEditMode="relative" rAng="0" ptsTypes="AA">
                                      <p:cBhvr>
                                        <p:cTn id="35" dur="1000" fill="hold"/>
                                        <p:tgtEl>
                                          <p:spTgt spid="95"/>
                                        </p:tgtEl>
                                        <p:attrNameLst>
                                          <p:attrName>ppt_x</p:attrName>
                                          <p:attrName>ppt_y</p:attrName>
                                        </p:attrNameLst>
                                      </p:cBhvr>
                                      <p:rCtr x="-12583" y="0"/>
                                    </p:animMotion>
                                  </p:childTnLst>
                                </p:cTn>
                              </p:par>
                              <p:par>
                                <p:cTn id="36" presetID="35" presetClass="path" presetSubtype="0" decel="100000" fill="hold" nodeType="withEffect">
                                  <p:stCondLst>
                                    <p:cond delay="100"/>
                                  </p:stCondLst>
                                  <p:childTnLst>
                                    <p:animMotion origin="layout" path="M 1.6851E-6 -1.48148E-6 L -0.25153 -1.48148E-6 " pathEditMode="relative" rAng="0" ptsTypes="AA">
                                      <p:cBhvr>
                                        <p:cTn id="37" dur="1000" fill="hold"/>
                                        <p:tgtEl>
                                          <p:spTgt spid="197"/>
                                        </p:tgtEl>
                                        <p:attrNameLst>
                                          <p:attrName>ppt_x</p:attrName>
                                          <p:attrName>ppt_y</p:attrName>
                                        </p:attrNameLst>
                                      </p:cBhvr>
                                      <p:rCtr x="-12583" y="0"/>
                                    </p:animMotion>
                                  </p:childTnLst>
                                </p:cTn>
                              </p:par>
                              <p:par>
                                <p:cTn id="38" presetID="35" presetClass="path" presetSubtype="0" decel="100000" fill="hold" grpId="0" nodeType="withEffect">
                                  <p:stCondLst>
                                    <p:cond delay="100"/>
                                  </p:stCondLst>
                                  <p:childTnLst>
                                    <p:animMotion origin="layout" path="M 1.6851E-6 -1.48148E-6 L -0.25153 -1.48148E-6 " pathEditMode="relative" rAng="0" ptsTypes="AA">
                                      <p:cBhvr>
                                        <p:cTn id="39" dur="1000" fill="hold"/>
                                        <p:tgtEl>
                                          <p:spTgt spid="201"/>
                                        </p:tgtEl>
                                        <p:attrNameLst>
                                          <p:attrName>ppt_x</p:attrName>
                                          <p:attrName>ppt_y</p:attrName>
                                        </p:attrNameLst>
                                      </p:cBhvr>
                                      <p:rCtr x="-12583" y="0"/>
                                    </p:animMotion>
                                  </p:childTnLst>
                                </p:cTn>
                              </p:par>
                              <p:par>
                                <p:cTn id="40" presetID="35" presetClass="path" presetSubtype="0" decel="100000" fill="hold" nodeType="withEffect">
                                  <p:stCondLst>
                                    <p:cond delay="200"/>
                                  </p:stCondLst>
                                  <p:childTnLst>
                                    <p:animMotion origin="layout" path="M 1.6851E-6 -1.48148E-6 L -0.25153 -1.48148E-6 " pathEditMode="relative" rAng="0" ptsTypes="AA">
                                      <p:cBhvr>
                                        <p:cTn id="41" dur="1000" fill="hold"/>
                                        <p:tgtEl>
                                          <p:spTgt spid="191"/>
                                        </p:tgtEl>
                                        <p:attrNameLst>
                                          <p:attrName>ppt_x</p:attrName>
                                          <p:attrName>ppt_y</p:attrName>
                                        </p:attrNameLst>
                                      </p:cBhvr>
                                      <p:rCtr x="-12583" y="0"/>
                                    </p:animMotion>
                                  </p:childTnLst>
                                </p:cTn>
                              </p:par>
                              <p:par>
                                <p:cTn id="42" presetID="35" presetClass="path" presetSubtype="0" decel="100000" fill="hold" grpId="0" nodeType="withEffect">
                                  <p:stCondLst>
                                    <p:cond delay="200"/>
                                  </p:stCondLst>
                                  <p:childTnLst>
                                    <p:animMotion origin="layout" path="M 1.6851E-6 -1.48148E-6 L -0.25153 -1.48148E-6 " pathEditMode="relative" rAng="0" ptsTypes="AA">
                                      <p:cBhvr>
                                        <p:cTn id="43" dur="1000" fill="hold"/>
                                        <p:tgtEl>
                                          <p:spTgt spid="202"/>
                                        </p:tgtEl>
                                        <p:attrNameLst>
                                          <p:attrName>ppt_x</p:attrName>
                                          <p:attrName>ppt_y</p:attrName>
                                        </p:attrNameLst>
                                      </p:cBhvr>
                                      <p:rCtr x="-12583" y="0"/>
                                    </p:animMotion>
                                  </p:childTnLst>
                                </p:cTn>
                              </p:par>
                              <p:par>
                                <p:cTn id="44" presetID="35" presetClass="path" presetSubtype="0" decel="100000" fill="hold" nodeType="withEffect">
                                  <p:stCondLst>
                                    <p:cond delay="300"/>
                                  </p:stCondLst>
                                  <p:childTnLst>
                                    <p:animMotion origin="layout" path="M 1.6851E-6 -1.48148E-6 L -0.25153 -1.48148E-6 " pathEditMode="relative" rAng="0" ptsTypes="AA">
                                      <p:cBhvr>
                                        <p:cTn id="45" dur="1000" fill="hold"/>
                                        <p:tgtEl>
                                          <p:spTgt spid="183"/>
                                        </p:tgtEl>
                                        <p:attrNameLst>
                                          <p:attrName>ppt_x</p:attrName>
                                          <p:attrName>ppt_y</p:attrName>
                                        </p:attrNameLst>
                                      </p:cBhvr>
                                      <p:rCtr x="-12583" y="0"/>
                                    </p:animMotion>
                                  </p:childTnLst>
                                </p:cTn>
                              </p:par>
                              <p:par>
                                <p:cTn id="46" presetID="35" presetClass="path" presetSubtype="0" decel="100000" fill="hold" grpId="0" nodeType="withEffect">
                                  <p:stCondLst>
                                    <p:cond delay="300"/>
                                  </p:stCondLst>
                                  <p:childTnLst>
                                    <p:animMotion origin="layout" path="M 1.6851E-6 -1.48148E-6 L -0.25153 -1.48148E-6 " pathEditMode="relative" rAng="0" ptsTypes="AA">
                                      <p:cBhvr>
                                        <p:cTn id="47" dur="1000" fill="hold"/>
                                        <p:tgtEl>
                                          <p:spTgt spid="203"/>
                                        </p:tgtEl>
                                        <p:attrNameLst>
                                          <p:attrName>ppt_x</p:attrName>
                                          <p:attrName>ppt_y</p:attrName>
                                        </p:attrNameLst>
                                      </p:cBhvr>
                                      <p:rCtr x="-12583" y="0"/>
                                    </p:animMotion>
                                  </p:childTnLst>
                                </p:cTn>
                              </p:par>
                              <p:par>
                                <p:cTn id="48" presetID="35" presetClass="path" presetSubtype="0" decel="100000" fill="hold" nodeType="withEffect">
                                  <p:stCondLst>
                                    <p:cond delay="400"/>
                                  </p:stCondLst>
                                  <p:childTnLst>
                                    <p:animMotion origin="layout" path="M 1.6851E-6 -1.48148E-6 L -0.25153 -1.48148E-6 " pathEditMode="relative" rAng="0" ptsTypes="AA">
                                      <p:cBhvr>
                                        <p:cTn id="49" dur="1000" fill="hold"/>
                                        <p:tgtEl>
                                          <p:spTgt spid="179"/>
                                        </p:tgtEl>
                                        <p:attrNameLst>
                                          <p:attrName>ppt_x</p:attrName>
                                          <p:attrName>ppt_y</p:attrName>
                                        </p:attrNameLst>
                                      </p:cBhvr>
                                      <p:rCtr x="-12583" y="0"/>
                                    </p:animMotion>
                                  </p:childTnLst>
                                </p:cTn>
                              </p:par>
                              <p:par>
                                <p:cTn id="50" presetID="35" presetClass="path" presetSubtype="0" decel="100000" fill="hold" grpId="0" nodeType="withEffect">
                                  <p:stCondLst>
                                    <p:cond delay="400"/>
                                  </p:stCondLst>
                                  <p:childTnLst>
                                    <p:animMotion origin="layout" path="M 1.6851E-6 -1.48148E-6 L -0.25153 -1.48148E-6 " pathEditMode="relative" rAng="0" ptsTypes="AA">
                                      <p:cBhvr>
                                        <p:cTn id="51" dur="1000" fill="hold"/>
                                        <p:tgtEl>
                                          <p:spTgt spid="204"/>
                                        </p:tgtEl>
                                        <p:attrNameLst>
                                          <p:attrName>ppt_x</p:attrName>
                                          <p:attrName>ppt_y</p:attrName>
                                        </p:attrNameLst>
                                      </p:cBhvr>
                                      <p:rCtr x="-12583" y="0"/>
                                    </p:animMotion>
                                  </p:childTnLst>
                                </p:cTn>
                              </p:par>
                              <p:par>
                                <p:cTn id="52" presetID="35" presetClass="path" presetSubtype="0" decel="100000" fill="hold" nodeType="withEffect">
                                  <p:stCondLst>
                                    <p:cond delay="500"/>
                                  </p:stCondLst>
                                  <p:childTnLst>
                                    <p:animMotion origin="layout" path="M 1.6851E-6 -1.48148E-6 L -0.25153 -1.48148E-6 " pathEditMode="relative" rAng="0" ptsTypes="AA">
                                      <p:cBhvr>
                                        <p:cTn id="53" dur="1000" fill="hold"/>
                                        <p:tgtEl>
                                          <p:spTgt spid="168"/>
                                        </p:tgtEl>
                                        <p:attrNameLst>
                                          <p:attrName>ppt_x</p:attrName>
                                          <p:attrName>ppt_y</p:attrName>
                                        </p:attrNameLst>
                                      </p:cBhvr>
                                      <p:rCtr x="-12583" y="0"/>
                                    </p:animMotion>
                                  </p:childTnLst>
                                </p:cTn>
                              </p:par>
                              <p:par>
                                <p:cTn id="54" presetID="35" presetClass="path" presetSubtype="0" decel="100000" fill="hold" grpId="0" nodeType="withEffect">
                                  <p:stCondLst>
                                    <p:cond delay="500"/>
                                  </p:stCondLst>
                                  <p:childTnLst>
                                    <p:animMotion origin="layout" path="M 1.6851E-6 -1.48148E-6 L -0.25153 -1.48148E-6 " pathEditMode="relative" rAng="0" ptsTypes="AA">
                                      <p:cBhvr>
                                        <p:cTn id="55" dur="1000" fill="hold"/>
                                        <p:tgtEl>
                                          <p:spTgt spid="205"/>
                                        </p:tgtEl>
                                        <p:attrNameLst>
                                          <p:attrName>ppt_x</p:attrName>
                                          <p:attrName>ppt_y</p:attrName>
                                        </p:attrNameLst>
                                      </p:cBhvr>
                                      <p:rCtr x="-12583" y="0"/>
                                    </p:animMotion>
                                  </p:childTnLst>
                                </p:cTn>
                              </p:par>
                              <p:par>
                                <p:cTn id="56" presetID="35" presetClass="path" presetSubtype="0" decel="100000" fill="hold" nodeType="withEffect">
                                  <p:stCondLst>
                                    <p:cond delay="600"/>
                                  </p:stCondLst>
                                  <p:childTnLst>
                                    <p:animMotion origin="layout" path="M 1.6851E-6 -1.48148E-6 L -0.25153 -1.48148E-6 " pathEditMode="relative" rAng="0" ptsTypes="AA">
                                      <p:cBhvr>
                                        <p:cTn id="57" dur="1000" fill="hold"/>
                                        <p:tgtEl>
                                          <p:spTgt spid="162"/>
                                        </p:tgtEl>
                                        <p:attrNameLst>
                                          <p:attrName>ppt_x</p:attrName>
                                          <p:attrName>ppt_y</p:attrName>
                                        </p:attrNameLst>
                                      </p:cBhvr>
                                      <p:rCtr x="-12583" y="0"/>
                                    </p:animMotion>
                                  </p:childTnLst>
                                </p:cTn>
                              </p:par>
                              <p:par>
                                <p:cTn id="58" presetID="35" presetClass="path" presetSubtype="0" decel="100000" fill="hold" grpId="0" nodeType="withEffect">
                                  <p:stCondLst>
                                    <p:cond delay="600"/>
                                  </p:stCondLst>
                                  <p:childTnLst>
                                    <p:animMotion origin="layout" path="M 1.6851E-6 -1.48148E-6 L -0.25153 -1.48148E-6 " pathEditMode="relative" rAng="0" ptsTypes="AA">
                                      <p:cBhvr>
                                        <p:cTn id="59" dur="1000" fill="hold"/>
                                        <p:tgtEl>
                                          <p:spTgt spid="206"/>
                                        </p:tgtEl>
                                        <p:attrNameLst>
                                          <p:attrName>ppt_x</p:attrName>
                                          <p:attrName>ppt_y</p:attrName>
                                        </p:attrNameLst>
                                      </p:cBhvr>
                                      <p:rCtr x="-12583" y="0"/>
                                    </p:animMotion>
                                  </p:childTnLst>
                                </p:cTn>
                              </p:par>
                              <p:par>
                                <p:cTn id="60" presetID="35" presetClass="path" presetSubtype="0" decel="100000" fill="hold" nodeType="withEffect">
                                  <p:stCondLst>
                                    <p:cond delay="700"/>
                                  </p:stCondLst>
                                  <p:childTnLst>
                                    <p:animMotion origin="layout" path="M 1.6851E-6 -1.48148E-6 L -0.25153 -1.48148E-6 " pathEditMode="relative" rAng="0" ptsTypes="AA">
                                      <p:cBhvr>
                                        <p:cTn id="61" dur="1000" fill="hold"/>
                                        <p:tgtEl>
                                          <p:spTgt spid="111"/>
                                        </p:tgtEl>
                                        <p:attrNameLst>
                                          <p:attrName>ppt_x</p:attrName>
                                          <p:attrName>ppt_y</p:attrName>
                                        </p:attrNameLst>
                                      </p:cBhvr>
                                      <p:rCtr x="-12583" y="0"/>
                                    </p:animMotion>
                                  </p:childTnLst>
                                </p:cTn>
                              </p:par>
                              <p:par>
                                <p:cTn id="62" presetID="35" presetClass="path" presetSubtype="0" decel="100000" fill="hold" grpId="0" nodeType="withEffect">
                                  <p:stCondLst>
                                    <p:cond delay="700"/>
                                  </p:stCondLst>
                                  <p:childTnLst>
                                    <p:animMotion origin="layout" path="M 1.6851E-6 -1.48148E-6 L -0.25153 -1.48148E-6 " pathEditMode="relative" rAng="0" ptsTypes="AA">
                                      <p:cBhvr>
                                        <p:cTn id="63" dur="1000" fill="hold"/>
                                        <p:tgtEl>
                                          <p:spTgt spid="207"/>
                                        </p:tgtEl>
                                        <p:attrNameLst>
                                          <p:attrName>ppt_x</p:attrName>
                                          <p:attrName>ppt_y</p:attrName>
                                        </p:attrNameLst>
                                      </p:cBhvr>
                                      <p:rCtr x="-12583" y="0"/>
                                    </p:animMotion>
                                  </p:childTnLst>
                                </p:cTn>
                              </p:par>
                              <p:par>
                                <p:cTn id="64" presetID="35" presetClass="path" presetSubtype="0" decel="100000" fill="hold" nodeType="withEffect">
                                  <p:stCondLst>
                                    <p:cond delay="800"/>
                                  </p:stCondLst>
                                  <p:childTnLst>
                                    <p:animMotion origin="layout" path="M 1.6851E-6 -1.48148E-6 L -0.25153 -1.48148E-6 " pathEditMode="relative" rAng="0" ptsTypes="AA">
                                      <p:cBhvr>
                                        <p:cTn id="65" dur="1000" fill="hold"/>
                                        <p:tgtEl>
                                          <p:spTgt spid="104"/>
                                        </p:tgtEl>
                                        <p:attrNameLst>
                                          <p:attrName>ppt_x</p:attrName>
                                          <p:attrName>ppt_y</p:attrName>
                                        </p:attrNameLst>
                                      </p:cBhvr>
                                      <p:rCtr x="-12583" y="0"/>
                                    </p:animMotion>
                                  </p:childTnLst>
                                </p:cTn>
                              </p:par>
                              <p:par>
                                <p:cTn id="66" presetID="35" presetClass="path" presetSubtype="0" decel="100000" fill="hold" grpId="0" nodeType="withEffect">
                                  <p:stCondLst>
                                    <p:cond delay="800"/>
                                  </p:stCondLst>
                                  <p:childTnLst>
                                    <p:animMotion origin="layout" path="M 1.6851E-6 -1.48148E-6 L -0.25153 -1.48148E-6 " pathEditMode="relative" rAng="0" ptsTypes="AA">
                                      <p:cBhvr>
                                        <p:cTn id="67" dur="1000" fill="hold"/>
                                        <p:tgtEl>
                                          <p:spTgt spid="208"/>
                                        </p:tgtEl>
                                        <p:attrNameLst>
                                          <p:attrName>ppt_x</p:attrName>
                                          <p:attrName>ppt_y</p:attrName>
                                        </p:attrNameLst>
                                      </p:cBhvr>
                                      <p:rCtr x="-12583" y="0"/>
                                    </p:animMotion>
                                  </p:childTnLst>
                                </p:cTn>
                              </p:par>
                              <p:par>
                                <p:cTn id="68" presetID="35" presetClass="path" presetSubtype="0" decel="100000" fill="hold" nodeType="withEffect">
                                  <p:stCondLst>
                                    <p:cond delay="900"/>
                                  </p:stCondLst>
                                  <p:childTnLst>
                                    <p:animMotion origin="layout" path="M 1.6851E-6 -1.48148E-6 L -0.25153 -1.48148E-6 " pathEditMode="relative" rAng="0" ptsTypes="AA">
                                      <p:cBhvr>
                                        <p:cTn id="69" dur="1000" fill="hold"/>
                                        <p:tgtEl>
                                          <p:spTgt spid="100"/>
                                        </p:tgtEl>
                                        <p:attrNameLst>
                                          <p:attrName>ppt_x</p:attrName>
                                          <p:attrName>ppt_y</p:attrName>
                                        </p:attrNameLst>
                                      </p:cBhvr>
                                      <p:rCtr x="-12583" y="0"/>
                                    </p:animMotion>
                                  </p:childTnLst>
                                </p:cTn>
                              </p:par>
                              <p:par>
                                <p:cTn id="70" presetID="35" presetClass="path" presetSubtype="0" decel="100000" fill="hold" grpId="0" nodeType="withEffect">
                                  <p:stCondLst>
                                    <p:cond delay="900"/>
                                  </p:stCondLst>
                                  <p:childTnLst>
                                    <p:animMotion origin="layout" path="M 1.6851E-6 -1.48148E-6 L -0.25153 -1.48148E-6 " pathEditMode="relative" rAng="0" ptsTypes="AA">
                                      <p:cBhvr>
                                        <p:cTn id="71" dur="1000" fill="hold"/>
                                        <p:tgtEl>
                                          <p:spTgt spid="209"/>
                                        </p:tgtEl>
                                        <p:attrNameLst>
                                          <p:attrName>ppt_x</p:attrName>
                                          <p:attrName>ppt_y</p:attrName>
                                        </p:attrNameLst>
                                      </p:cBhvr>
                                      <p:rCtr x="-12583" y="0"/>
                                    </p:animMotion>
                                  </p:childTnLst>
                                </p:cTn>
                              </p:par>
                              <p:par>
                                <p:cTn id="72" presetID="35" presetClass="path" presetSubtype="0" decel="100000" fill="hold" nodeType="withEffect">
                                  <p:stCondLst>
                                    <p:cond delay="1000"/>
                                  </p:stCondLst>
                                  <p:childTnLst>
                                    <p:animMotion origin="layout" path="M 1.6851E-6 -1.48148E-6 L -0.25153 -1.48148E-6 " pathEditMode="relative" rAng="0" ptsTypes="AA">
                                      <p:cBhvr>
                                        <p:cTn id="73" dur="1000" fill="hold"/>
                                        <p:tgtEl>
                                          <p:spTgt spid="97"/>
                                        </p:tgtEl>
                                        <p:attrNameLst>
                                          <p:attrName>ppt_x</p:attrName>
                                          <p:attrName>ppt_y</p:attrName>
                                        </p:attrNameLst>
                                      </p:cBhvr>
                                      <p:rCtr x="-12583" y="0"/>
                                    </p:animMotion>
                                  </p:childTnLst>
                                </p:cTn>
                              </p:par>
                              <p:par>
                                <p:cTn id="74" presetID="35" presetClass="path" presetSubtype="0" decel="100000" fill="hold" grpId="0" nodeType="withEffect">
                                  <p:stCondLst>
                                    <p:cond delay="1000"/>
                                  </p:stCondLst>
                                  <p:childTnLst>
                                    <p:animMotion origin="layout" path="M 1.6851E-6 -1.48148E-6 L -0.25153 -1.48148E-6 " pathEditMode="relative" rAng="0" ptsTypes="AA">
                                      <p:cBhvr>
                                        <p:cTn id="75" dur="1000" fill="hold"/>
                                        <p:tgtEl>
                                          <p:spTgt spid="210"/>
                                        </p:tgtEl>
                                        <p:attrNameLst>
                                          <p:attrName>ppt_x</p:attrName>
                                          <p:attrName>ppt_y</p:attrName>
                                        </p:attrNameLst>
                                      </p:cBhvr>
                                      <p:rCtr x="-12583" y="0"/>
                                    </p:animMotion>
                                  </p:childTnLst>
                                </p:cTn>
                              </p:par>
                            </p:childTnLst>
                          </p:cTn>
                        </p:par>
                      </p:childTnLst>
                    </p:cTn>
                  </p:par>
                  <p:par>
                    <p:cTn id="76" fill="hold">
                      <p:stCondLst>
                        <p:cond delay="indefinite"/>
                      </p:stCondLst>
                      <p:childTnLst>
                        <p:par>
                          <p:cTn id="77" fill="hold">
                            <p:stCondLst>
                              <p:cond delay="0"/>
                            </p:stCondLst>
                            <p:childTnLst>
                              <p:par>
                                <p:cTn id="78" presetID="63" presetClass="path" presetSubtype="0" accel="100000" fill="hold" nodeType="clickEffect">
                                  <p:stCondLst>
                                    <p:cond delay="0"/>
                                  </p:stCondLst>
                                  <p:childTnLst>
                                    <p:animMotion origin="layout" path="M -0.25169 -3.7037E-6 L -4.32587E-6 -3.7037E-6 " pathEditMode="relative" rAng="0" ptsTypes="AA">
                                      <p:cBhvr>
                                        <p:cTn id="79" dur="1000" fill="hold"/>
                                        <p:tgtEl>
                                          <p:spTgt spid="97"/>
                                        </p:tgtEl>
                                        <p:attrNameLst>
                                          <p:attrName>ppt_x</p:attrName>
                                          <p:attrName>ppt_y</p:attrName>
                                        </p:attrNameLst>
                                      </p:cBhvr>
                                      <p:rCtr x="12585" y="0"/>
                                    </p:animMotion>
                                  </p:childTnLst>
                                </p:cTn>
                              </p:par>
                              <p:par>
                                <p:cTn id="80" presetID="63" presetClass="path" presetSubtype="0" accel="100000" fill="hold" grpId="1" nodeType="withEffect">
                                  <p:stCondLst>
                                    <p:cond delay="0"/>
                                  </p:stCondLst>
                                  <p:childTnLst>
                                    <p:animMotion origin="layout" path="M -0.2517 -1.85185E-6 L -0.00027 -1.85185E-6 " pathEditMode="relative" rAng="0" ptsTypes="AA">
                                      <p:cBhvr>
                                        <p:cTn id="81" dur="1000" fill="hold"/>
                                        <p:tgtEl>
                                          <p:spTgt spid="210"/>
                                        </p:tgtEl>
                                        <p:attrNameLst>
                                          <p:attrName>ppt_x</p:attrName>
                                          <p:attrName>ppt_y</p:attrName>
                                        </p:attrNameLst>
                                      </p:cBhvr>
                                      <p:rCtr x="12572" y="0"/>
                                    </p:animMotion>
                                  </p:childTnLst>
                                </p:cTn>
                              </p:par>
                              <p:par>
                                <p:cTn id="82" presetID="63" presetClass="path" presetSubtype="0" accel="100000" fill="hold" nodeType="withEffect">
                                  <p:stCondLst>
                                    <p:cond delay="100"/>
                                  </p:stCondLst>
                                  <p:childTnLst>
                                    <p:animMotion origin="layout" path="M -0.25169 -3.7037E-6 L -4.32587E-6 -3.7037E-6 " pathEditMode="relative" rAng="0" ptsTypes="AA">
                                      <p:cBhvr>
                                        <p:cTn id="83" dur="1000" fill="hold"/>
                                        <p:tgtEl>
                                          <p:spTgt spid="100"/>
                                        </p:tgtEl>
                                        <p:attrNameLst>
                                          <p:attrName>ppt_x</p:attrName>
                                          <p:attrName>ppt_y</p:attrName>
                                        </p:attrNameLst>
                                      </p:cBhvr>
                                      <p:rCtr x="12585" y="0"/>
                                    </p:animMotion>
                                  </p:childTnLst>
                                </p:cTn>
                              </p:par>
                              <p:par>
                                <p:cTn id="84" presetID="63" presetClass="path" presetSubtype="0" accel="100000" fill="hold" grpId="1" nodeType="withEffect">
                                  <p:stCondLst>
                                    <p:cond delay="100"/>
                                  </p:stCondLst>
                                  <p:childTnLst>
                                    <p:animMotion origin="layout" path="M -0.2517 -1.85185E-6 L -0.00027 -1.85185E-6 " pathEditMode="relative" rAng="0" ptsTypes="AA">
                                      <p:cBhvr>
                                        <p:cTn id="85" dur="1000" fill="hold"/>
                                        <p:tgtEl>
                                          <p:spTgt spid="209"/>
                                        </p:tgtEl>
                                        <p:attrNameLst>
                                          <p:attrName>ppt_x</p:attrName>
                                          <p:attrName>ppt_y</p:attrName>
                                        </p:attrNameLst>
                                      </p:cBhvr>
                                      <p:rCtr x="12572" y="0"/>
                                    </p:animMotion>
                                  </p:childTnLst>
                                </p:cTn>
                              </p:par>
                              <p:par>
                                <p:cTn id="86" presetID="63" presetClass="path" presetSubtype="0" accel="100000" fill="hold" nodeType="withEffect">
                                  <p:stCondLst>
                                    <p:cond delay="200"/>
                                  </p:stCondLst>
                                  <p:childTnLst>
                                    <p:animMotion origin="layout" path="M -0.25169 -3.7037E-6 L -4.32587E-6 -3.7037E-6 " pathEditMode="relative" rAng="0" ptsTypes="AA">
                                      <p:cBhvr>
                                        <p:cTn id="87" dur="1000" fill="hold"/>
                                        <p:tgtEl>
                                          <p:spTgt spid="104"/>
                                        </p:tgtEl>
                                        <p:attrNameLst>
                                          <p:attrName>ppt_x</p:attrName>
                                          <p:attrName>ppt_y</p:attrName>
                                        </p:attrNameLst>
                                      </p:cBhvr>
                                      <p:rCtr x="12585" y="0"/>
                                    </p:animMotion>
                                  </p:childTnLst>
                                </p:cTn>
                              </p:par>
                              <p:par>
                                <p:cTn id="88" presetID="63" presetClass="path" presetSubtype="0" accel="100000" fill="hold" grpId="1" nodeType="withEffect">
                                  <p:stCondLst>
                                    <p:cond delay="200"/>
                                  </p:stCondLst>
                                  <p:childTnLst>
                                    <p:animMotion origin="layout" path="M -0.2517 -1.85185E-6 L -0.00027 -1.85185E-6 " pathEditMode="relative" rAng="0" ptsTypes="AA">
                                      <p:cBhvr>
                                        <p:cTn id="89" dur="1000" fill="hold"/>
                                        <p:tgtEl>
                                          <p:spTgt spid="208"/>
                                        </p:tgtEl>
                                        <p:attrNameLst>
                                          <p:attrName>ppt_x</p:attrName>
                                          <p:attrName>ppt_y</p:attrName>
                                        </p:attrNameLst>
                                      </p:cBhvr>
                                      <p:rCtr x="12572" y="0"/>
                                    </p:animMotion>
                                  </p:childTnLst>
                                </p:cTn>
                              </p:par>
                              <p:par>
                                <p:cTn id="90" presetID="63" presetClass="path" presetSubtype="0" accel="100000" fill="hold" nodeType="withEffect">
                                  <p:stCondLst>
                                    <p:cond delay="300"/>
                                  </p:stCondLst>
                                  <p:childTnLst>
                                    <p:animMotion origin="layout" path="M -0.25169 -3.7037E-6 L -4.32587E-6 -3.7037E-6 " pathEditMode="relative" rAng="0" ptsTypes="AA">
                                      <p:cBhvr>
                                        <p:cTn id="91" dur="1000" fill="hold"/>
                                        <p:tgtEl>
                                          <p:spTgt spid="111"/>
                                        </p:tgtEl>
                                        <p:attrNameLst>
                                          <p:attrName>ppt_x</p:attrName>
                                          <p:attrName>ppt_y</p:attrName>
                                        </p:attrNameLst>
                                      </p:cBhvr>
                                      <p:rCtr x="12585" y="0"/>
                                    </p:animMotion>
                                  </p:childTnLst>
                                </p:cTn>
                              </p:par>
                              <p:par>
                                <p:cTn id="92" presetID="63" presetClass="path" presetSubtype="0" accel="100000" fill="hold" grpId="1" nodeType="withEffect">
                                  <p:stCondLst>
                                    <p:cond delay="300"/>
                                  </p:stCondLst>
                                  <p:childTnLst>
                                    <p:animMotion origin="layout" path="M -0.2517 -1.85185E-6 L -0.00027 -1.85185E-6 " pathEditMode="relative" rAng="0" ptsTypes="AA">
                                      <p:cBhvr>
                                        <p:cTn id="93" dur="1000" fill="hold"/>
                                        <p:tgtEl>
                                          <p:spTgt spid="207"/>
                                        </p:tgtEl>
                                        <p:attrNameLst>
                                          <p:attrName>ppt_x</p:attrName>
                                          <p:attrName>ppt_y</p:attrName>
                                        </p:attrNameLst>
                                      </p:cBhvr>
                                      <p:rCtr x="12572" y="0"/>
                                    </p:animMotion>
                                  </p:childTnLst>
                                </p:cTn>
                              </p:par>
                              <p:par>
                                <p:cTn id="94" presetID="63" presetClass="path" presetSubtype="0" accel="100000" fill="hold" nodeType="withEffect">
                                  <p:stCondLst>
                                    <p:cond delay="400"/>
                                  </p:stCondLst>
                                  <p:childTnLst>
                                    <p:animMotion origin="layout" path="M -0.25169 -3.7037E-6 L -4.32587E-6 -3.7037E-6 " pathEditMode="relative" rAng="0" ptsTypes="AA">
                                      <p:cBhvr>
                                        <p:cTn id="95" dur="1000" fill="hold"/>
                                        <p:tgtEl>
                                          <p:spTgt spid="162"/>
                                        </p:tgtEl>
                                        <p:attrNameLst>
                                          <p:attrName>ppt_x</p:attrName>
                                          <p:attrName>ppt_y</p:attrName>
                                        </p:attrNameLst>
                                      </p:cBhvr>
                                      <p:rCtr x="12585" y="0"/>
                                    </p:animMotion>
                                  </p:childTnLst>
                                </p:cTn>
                              </p:par>
                              <p:par>
                                <p:cTn id="96" presetID="63" presetClass="path" presetSubtype="0" accel="100000" fill="hold" grpId="1" nodeType="withEffect">
                                  <p:stCondLst>
                                    <p:cond delay="400"/>
                                  </p:stCondLst>
                                  <p:childTnLst>
                                    <p:animMotion origin="layout" path="M -0.2517 -1.85185E-6 L -0.00027 -1.85185E-6 " pathEditMode="relative" rAng="0" ptsTypes="AA">
                                      <p:cBhvr>
                                        <p:cTn id="97" dur="1000" fill="hold"/>
                                        <p:tgtEl>
                                          <p:spTgt spid="206"/>
                                        </p:tgtEl>
                                        <p:attrNameLst>
                                          <p:attrName>ppt_x</p:attrName>
                                          <p:attrName>ppt_y</p:attrName>
                                        </p:attrNameLst>
                                      </p:cBhvr>
                                      <p:rCtr x="12572" y="0"/>
                                    </p:animMotion>
                                  </p:childTnLst>
                                </p:cTn>
                              </p:par>
                              <p:par>
                                <p:cTn id="98" presetID="63" presetClass="path" presetSubtype="0" accel="100000" fill="hold" nodeType="withEffect">
                                  <p:stCondLst>
                                    <p:cond delay="500"/>
                                  </p:stCondLst>
                                  <p:childTnLst>
                                    <p:animMotion origin="layout" path="M -0.25169 -3.7037E-6 L -4.32587E-6 -3.7037E-6 " pathEditMode="relative" rAng="0" ptsTypes="AA">
                                      <p:cBhvr>
                                        <p:cTn id="99" dur="1000" fill="hold"/>
                                        <p:tgtEl>
                                          <p:spTgt spid="168"/>
                                        </p:tgtEl>
                                        <p:attrNameLst>
                                          <p:attrName>ppt_x</p:attrName>
                                          <p:attrName>ppt_y</p:attrName>
                                        </p:attrNameLst>
                                      </p:cBhvr>
                                      <p:rCtr x="12585" y="0"/>
                                    </p:animMotion>
                                  </p:childTnLst>
                                </p:cTn>
                              </p:par>
                              <p:par>
                                <p:cTn id="100" presetID="63" presetClass="path" presetSubtype="0" accel="100000" fill="hold" grpId="1" nodeType="withEffect">
                                  <p:stCondLst>
                                    <p:cond delay="500"/>
                                  </p:stCondLst>
                                  <p:childTnLst>
                                    <p:animMotion origin="layout" path="M -0.25169 -4.07407E-6 L 0.00117 -4.07407E-6 " pathEditMode="relative" rAng="0" ptsTypes="AA">
                                      <p:cBhvr>
                                        <p:cTn id="101" dur="1000" fill="hold"/>
                                        <p:tgtEl>
                                          <p:spTgt spid="205"/>
                                        </p:tgtEl>
                                        <p:attrNameLst>
                                          <p:attrName>ppt_x</p:attrName>
                                          <p:attrName>ppt_y</p:attrName>
                                        </p:attrNameLst>
                                      </p:cBhvr>
                                      <p:rCtr x="12637" y="0"/>
                                    </p:animMotion>
                                  </p:childTnLst>
                                </p:cTn>
                              </p:par>
                              <p:par>
                                <p:cTn id="102" presetID="63" presetClass="path" presetSubtype="0" accel="100000" fill="hold" nodeType="withEffect">
                                  <p:stCondLst>
                                    <p:cond delay="600"/>
                                  </p:stCondLst>
                                  <p:childTnLst>
                                    <p:animMotion origin="layout" path="M -0.25169 -3.7037E-6 L -4.32587E-6 -3.7037E-6 " pathEditMode="relative" rAng="0" ptsTypes="AA">
                                      <p:cBhvr>
                                        <p:cTn id="103" dur="1000" fill="hold"/>
                                        <p:tgtEl>
                                          <p:spTgt spid="179"/>
                                        </p:tgtEl>
                                        <p:attrNameLst>
                                          <p:attrName>ppt_x</p:attrName>
                                          <p:attrName>ppt_y</p:attrName>
                                        </p:attrNameLst>
                                      </p:cBhvr>
                                      <p:rCtr x="12585" y="0"/>
                                    </p:animMotion>
                                  </p:childTnLst>
                                </p:cTn>
                              </p:par>
                              <p:par>
                                <p:cTn id="104" presetID="63" presetClass="path" presetSubtype="0" accel="100000" fill="hold" grpId="1" nodeType="withEffect">
                                  <p:stCondLst>
                                    <p:cond delay="600"/>
                                  </p:stCondLst>
                                  <p:childTnLst>
                                    <p:animMotion origin="layout" path="M -0.25169 -7.40741E-7 L 0.00144 -7.40741E-7 " pathEditMode="relative" rAng="0" ptsTypes="AA">
                                      <p:cBhvr>
                                        <p:cTn id="105" dur="1000" fill="hold"/>
                                        <p:tgtEl>
                                          <p:spTgt spid="204"/>
                                        </p:tgtEl>
                                        <p:attrNameLst>
                                          <p:attrName>ppt_x</p:attrName>
                                          <p:attrName>ppt_y</p:attrName>
                                        </p:attrNameLst>
                                      </p:cBhvr>
                                      <p:rCtr x="12650" y="0"/>
                                    </p:animMotion>
                                  </p:childTnLst>
                                </p:cTn>
                              </p:par>
                              <p:par>
                                <p:cTn id="106" presetID="63" presetClass="path" presetSubtype="0" accel="100000" fill="hold" nodeType="withEffect">
                                  <p:stCondLst>
                                    <p:cond delay="700"/>
                                  </p:stCondLst>
                                  <p:childTnLst>
                                    <p:animMotion origin="layout" path="M -0.25169 -3.7037E-6 L -4.32587E-6 -3.7037E-6 " pathEditMode="relative" rAng="0" ptsTypes="AA">
                                      <p:cBhvr>
                                        <p:cTn id="107" dur="1000" fill="hold"/>
                                        <p:tgtEl>
                                          <p:spTgt spid="183"/>
                                        </p:tgtEl>
                                        <p:attrNameLst>
                                          <p:attrName>ppt_x</p:attrName>
                                          <p:attrName>ppt_y</p:attrName>
                                        </p:attrNameLst>
                                      </p:cBhvr>
                                      <p:rCtr x="12585" y="0"/>
                                    </p:animMotion>
                                  </p:childTnLst>
                                </p:cTn>
                              </p:par>
                              <p:par>
                                <p:cTn id="108" presetID="63" presetClass="path" presetSubtype="0" accel="100000" fill="hold" grpId="1" nodeType="withEffect">
                                  <p:stCondLst>
                                    <p:cond delay="700"/>
                                  </p:stCondLst>
                                  <p:childTnLst>
                                    <p:animMotion origin="layout" path="M -0.25169 4.07407E-6 L 0.00065 4.07407E-6 " pathEditMode="relative" rAng="0" ptsTypes="AA">
                                      <p:cBhvr>
                                        <p:cTn id="109" dur="1000" fill="hold"/>
                                        <p:tgtEl>
                                          <p:spTgt spid="203"/>
                                        </p:tgtEl>
                                        <p:attrNameLst>
                                          <p:attrName>ppt_x</p:attrName>
                                          <p:attrName>ppt_y</p:attrName>
                                        </p:attrNameLst>
                                      </p:cBhvr>
                                      <p:rCtr x="12611" y="0"/>
                                    </p:animMotion>
                                  </p:childTnLst>
                                </p:cTn>
                              </p:par>
                              <p:par>
                                <p:cTn id="110" presetID="63" presetClass="path" presetSubtype="0" accel="100000" fill="hold" nodeType="withEffect">
                                  <p:stCondLst>
                                    <p:cond delay="800"/>
                                  </p:stCondLst>
                                  <p:childTnLst>
                                    <p:animMotion origin="layout" path="M -0.25169 -3.7037E-6 L -4.32587E-6 -3.7037E-6 " pathEditMode="relative" rAng="0" ptsTypes="AA">
                                      <p:cBhvr>
                                        <p:cTn id="111" dur="1000" fill="hold"/>
                                        <p:tgtEl>
                                          <p:spTgt spid="191"/>
                                        </p:tgtEl>
                                        <p:attrNameLst>
                                          <p:attrName>ppt_x</p:attrName>
                                          <p:attrName>ppt_y</p:attrName>
                                        </p:attrNameLst>
                                      </p:cBhvr>
                                      <p:rCtr x="12585" y="0"/>
                                    </p:animMotion>
                                  </p:childTnLst>
                                </p:cTn>
                              </p:par>
                              <p:par>
                                <p:cTn id="112" presetID="63" presetClass="path" presetSubtype="0" accel="100000" fill="hold" grpId="1" nodeType="withEffect">
                                  <p:stCondLst>
                                    <p:cond delay="800"/>
                                  </p:stCondLst>
                                  <p:childTnLst>
                                    <p:animMotion origin="layout" path="M -0.25169 -2.96296E-6 L -0.00052 -2.96296E-6 " pathEditMode="relative" rAng="0" ptsTypes="AA">
                                      <p:cBhvr>
                                        <p:cTn id="113" dur="1000" fill="hold"/>
                                        <p:tgtEl>
                                          <p:spTgt spid="202"/>
                                        </p:tgtEl>
                                        <p:attrNameLst>
                                          <p:attrName>ppt_x</p:attrName>
                                          <p:attrName>ppt_y</p:attrName>
                                        </p:attrNameLst>
                                      </p:cBhvr>
                                      <p:rCtr x="12559" y="0"/>
                                    </p:animMotion>
                                  </p:childTnLst>
                                </p:cTn>
                              </p:par>
                              <p:par>
                                <p:cTn id="114" presetID="63" presetClass="path" presetSubtype="0" accel="100000" fill="hold" nodeType="withEffect">
                                  <p:stCondLst>
                                    <p:cond delay="900"/>
                                  </p:stCondLst>
                                  <p:childTnLst>
                                    <p:animMotion origin="layout" path="M -0.25169 -3.7037E-6 L -4.32587E-6 -3.7037E-6 " pathEditMode="relative" rAng="0" ptsTypes="AA">
                                      <p:cBhvr>
                                        <p:cTn id="115" dur="1000" fill="hold"/>
                                        <p:tgtEl>
                                          <p:spTgt spid="197"/>
                                        </p:tgtEl>
                                        <p:attrNameLst>
                                          <p:attrName>ppt_x</p:attrName>
                                          <p:attrName>ppt_y</p:attrName>
                                        </p:attrNameLst>
                                      </p:cBhvr>
                                      <p:rCtr x="12585" y="0"/>
                                    </p:animMotion>
                                  </p:childTnLst>
                                </p:cTn>
                              </p:par>
                              <p:par>
                                <p:cTn id="116" presetID="63" presetClass="path" presetSubtype="0" accel="100000" fill="hold" grpId="1" nodeType="withEffect">
                                  <p:stCondLst>
                                    <p:cond delay="900"/>
                                  </p:stCondLst>
                                  <p:childTnLst>
                                    <p:animMotion origin="layout" path="M -0.25169 -3.7037E-6 L -4.32587E-6 -3.7037E-6 " pathEditMode="relative" rAng="0" ptsTypes="AA">
                                      <p:cBhvr>
                                        <p:cTn id="117" dur="1000" fill="hold"/>
                                        <p:tgtEl>
                                          <p:spTgt spid="201"/>
                                        </p:tgtEl>
                                        <p:attrNameLst>
                                          <p:attrName>ppt_x</p:attrName>
                                          <p:attrName>ppt_y</p:attrName>
                                        </p:attrNameLst>
                                      </p:cBhvr>
                                      <p:rCtr x="12585" y="0"/>
                                    </p:animMotion>
                                  </p:childTnLst>
                                </p:cTn>
                              </p:par>
                              <p:par>
                                <p:cTn id="118" presetID="63" presetClass="path" presetSubtype="0" accel="100000" fill="hold" grpId="1" nodeType="withEffect">
                                  <p:stCondLst>
                                    <p:cond delay="900"/>
                                  </p:stCondLst>
                                  <p:childTnLst>
                                    <p:animMotion origin="layout" path="M -0.2517 -1.48148E-6 L 3.96668E-6 -1.48148E-6 " pathEditMode="relative" rAng="0" ptsTypes="AA">
                                      <p:cBhvr>
                                        <p:cTn id="119" dur="1000" fill="hold"/>
                                        <p:tgtEl>
                                          <p:spTgt spid="95"/>
                                        </p:tgtEl>
                                        <p:attrNameLst>
                                          <p:attrName>ppt_x</p:attrName>
                                          <p:attrName>ppt_y</p:attrName>
                                        </p:attrNameLst>
                                      </p:cBhvr>
                                      <p:rCtr x="12585" y="0"/>
                                    </p:animMotion>
                                  </p:childTnLst>
                                </p:cTn>
                              </p:par>
                              <p:par>
                                <p:cTn id="120" presetID="63" presetClass="path" presetSubtype="0" accel="100000" fill="hold" grpId="1" nodeType="withEffect">
                                  <p:stCondLst>
                                    <p:cond delay="900"/>
                                  </p:stCondLst>
                                  <p:childTnLst>
                                    <p:animMotion origin="layout" path="M -0.23477 -0.00023 L -0.00442 -0.00023 " pathEditMode="relative" rAng="0" ptsTypes="AA">
                                      <p:cBhvr>
                                        <p:cTn id="121" dur="1000" fill="hold"/>
                                        <p:tgtEl>
                                          <p:spTgt spid="211"/>
                                        </p:tgtEl>
                                        <p:attrNameLst>
                                          <p:attrName>ppt_x</p:attrName>
                                          <p:attrName>ppt_y</p:attrName>
                                        </p:attrNameLst>
                                      </p:cBhvr>
                                      <p:rCtr x="11517" y="0"/>
                                    </p:animMotion>
                                  </p:childTnLst>
                                </p:cTn>
                              </p:par>
                              <p:par>
                                <p:cTn id="122" presetID="63" presetClass="path" presetSubtype="0" accel="100000" fill="hold" grpId="2" nodeType="withEffect">
                                  <p:stCondLst>
                                    <p:cond delay="900"/>
                                  </p:stCondLst>
                                  <p:childTnLst>
                                    <p:animMotion origin="layout" path="M -0.23516 3.33333E-6 L 0.00078 3.33333E-6 " pathEditMode="relative" rAng="0" ptsTypes="AA">
                                      <p:cBhvr>
                                        <p:cTn id="123" dur="1000" fill="hold"/>
                                        <p:tgtEl>
                                          <p:spTgt spid="96"/>
                                        </p:tgtEl>
                                        <p:attrNameLst>
                                          <p:attrName>ppt_x</p:attrName>
                                          <p:attrName>ppt_y</p:attrName>
                                        </p:attrNameLst>
                                      </p:cBhvr>
                                      <p:rCtr x="11791" y="0"/>
                                    </p:animMotion>
                                  </p:childTnLst>
                                </p:cTn>
                              </p:par>
                              <p:par>
                                <p:cTn id="124" presetID="8" presetClass="emph" presetSubtype="0" accel="50000" decel="50000" fill="hold" grpId="3" nodeType="withEffect">
                                  <p:stCondLst>
                                    <p:cond delay="900"/>
                                  </p:stCondLst>
                                  <p:childTnLst>
                                    <p:animRot by="10800000">
                                      <p:cBhvr>
                                        <p:cTn id="125" dur="1000" fill="hold"/>
                                        <p:tgtEl>
                                          <p:spTgt spid="96"/>
                                        </p:tgtEl>
                                        <p:attrNameLst>
                                          <p:attrName>r</p:attrName>
                                        </p:attrNameLst>
                                      </p:cBhvr>
                                    </p:animRot>
                                  </p:childTnLst>
                                </p:cTn>
                              </p:par>
                            </p:childTnLst>
                          </p:cTn>
                        </p:par>
                      </p:childTnLst>
                    </p:cTn>
                  </p:par>
                </p:childTnLst>
              </p:cTn>
              <p:nextCondLst>
                <p:cond evt="onClick" delay="0">
                  <p:tgtEl>
                    <p:spTgt spid="211"/>
                  </p:tgtEl>
                </p:cond>
              </p:nextCondLst>
            </p:seq>
          </p:childTnLst>
        </p:cTn>
      </p:par>
    </p:tnLst>
    <p:bldLst>
      <p:bldP spid="95" grpId="0" animBg="1"/>
      <p:bldP spid="95" grpId="1" animBg="1"/>
      <p:bldP spid="96" grpId="0" animBg="1"/>
      <p:bldP spid="96" grpId="1" animBg="1"/>
      <p:bldP spid="96" grpId="2" animBg="1"/>
      <p:bldP spid="96" grpId="3" animBg="1"/>
      <p:bldP spid="201" grpId="0" animBg="1"/>
      <p:bldP spid="201" grpId="1" animBg="1"/>
      <p:bldP spid="202" grpId="0" animBg="1"/>
      <p:bldP spid="202" grpId="1" animBg="1"/>
      <p:bldP spid="203" grpId="0" animBg="1"/>
      <p:bldP spid="203" grpId="1" animBg="1"/>
      <p:bldP spid="204" grpId="0" animBg="1"/>
      <p:bldP spid="204" grpId="1" animBg="1"/>
      <p:bldP spid="205" grpId="0" animBg="1"/>
      <p:bldP spid="205" grpId="1" animBg="1"/>
      <p:bldP spid="206" grpId="0" animBg="1"/>
      <p:bldP spid="206" grpId="1" animBg="1"/>
      <p:bldP spid="207" grpId="0" animBg="1"/>
      <p:bldP spid="207" grpId="1" animBg="1"/>
      <p:bldP spid="208" grpId="0" animBg="1"/>
      <p:bldP spid="208" grpId="1" animBg="1"/>
      <p:bldP spid="209" grpId="0" animBg="1"/>
      <p:bldP spid="209" grpId="1" animBg="1"/>
      <p:bldP spid="210" grpId="0" animBg="1"/>
      <p:bldP spid="210" grpId="1" animBg="1"/>
      <p:bldP spid="211" grpId="0" animBg="1"/>
      <p:bldP spid="2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Q-Park country order</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36</a:t>
            </a:fld>
            <a:endParaRPr lang="en-GB" dirty="0"/>
          </a:p>
        </p:txBody>
      </p:sp>
      <p:graphicFrame>
        <p:nvGraphicFramePr>
          <p:cNvPr id="9" name="Tijdelijke aanduiding voor tabel 8"/>
          <p:cNvGraphicFramePr>
            <a:graphicFrameLocks noGrp="1"/>
          </p:cNvGraphicFramePr>
          <p:nvPr>
            <p:ph type="tbl" sz="quarter" idx="4294967295"/>
            <p:extLst>
              <p:ext uri="{D42A27DB-BD31-4B8C-83A1-F6EECF244321}">
                <p14:modId xmlns:p14="http://schemas.microsoft.com/office/powerpoint/2010/main" val="538957062"/>
              </p:ext>
            </p:extLst>
          </p:nvPr>
        </p:nvGraphicFramePr>
        <p:xfrm>
          <a:off x="551384" y="1176338"/>
          <a:ext cx="11046423" cy="3816125"/>
        </p:xfrm>
        <a:graphic>
          <a:graphicData uri="http://schemas.openxmlformats.org/drawingml/2006/table">
            <a:tbl>
              <a:tblPr firstRow="1" bandRow="1">
                <a:tableStyleId>{5C22544A-7EE6-4342-B048-85BDC9FD1C3A}</a:tableStyleId>
              </a:tblPr>
              <a:tblGrid>
                <a:gridCol w="3005084">
                  <a:extLst>
                    <a:ext uri="{9D8B030D-6E8A-4147-A177-3AD203B41FA5}">
                      <a16:colId xmlns:a16="http://schemas.microsoft.com/office/drawing/2014/main" val="20000"/>
                    </a:ext>
                  </a:extLst>
                </a:gridCol>
                <a:gridCol w="2877979">
                  <a:extLst>
                    <a:ext uri="{9D8B030D-6E8A-4147-A177-3AD203B41FA5}">
                      <a16:colId xmlns:a16="http://schemas.microsoft.com/office/drawing/2014/main" val="20001"/>
                    </a:ext>
                  </a:extLst>
                </a:gridCol>
                <a:gridCol w="3166703">
                  <a:extLst>
                    <a:ext uri="{9D8B030D-6E8A-4147-A177-3AD203B41FA5}">
                      <a16:colId xmlns:a16="http://schemas.microsoft.com/office/drawing/2014/main" val="20002"/>
                    </a:ext>
                  </a:extLst>
                </a:gridCol>
                <a:gridCol w="1996657">
                  <a:extLst>
                    <a:ext uri="{9D8B030D-6E8A-4147-A177-3AD203B41FA5}">
                      <a16:colId xmlns:a16="http://schemas.microsoft.com/office/drawing/2014/main" val="20003"/>
                    </a:ext>
                  </a:extLst>
                </a:gridCol>
              </a:tblGrid>
              <a:tr h="430529">
                <a:tc gridSpan="4">
                  <a:txBody>
                    <a:bodyPr/>
                    <a:lstStyle/>
                    <a:p>
                      <a:pPr algn="ctr"/>
                      <a:r>
                        <a:rPr lang="en-US" sz="1800" b="0" dirty="0">
                          <a:solidFill>
                            <a:schemeClr val="accent2"/>
                          </a:solidFill>
                          <a:latin typeface="+mj-lt"/>
                        </a:rPr>
                        <a:t>Country order based on financial preference</a:t>
                      </a:r>
                      <a:endParaRPr lang="nl-NL" sz="1800" b="0" dirty="0">
                        <a:solidFill>
                          <a:schemeClr val="accent2"/>
                        </a:solidFill>
                        <a:latin typeface="+mj-lt"/>
                      </a:endParaRPr>
                    </a:p>
                  </a:txBody>
                  <a:tcPr marL="91392" marR="91392" marT="45696" marB="45696" anchor="ct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nl-NL" sz="2000" b="0" dirty="0">
                        <a:solidFill>
                          <a:schemeClr val="accent1"/>
                        </a:solidFill>
                      </a:endParaRPr>
                    </a:p>
                  </a:txBody>
                  <a:tcPr marL="612000" anchor="ctr">
                    <a:lnT w="9525"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nl-NL" sz="2000" b="0" dirty="0">
                        <a:solidFill>
                          <a:schemeClr val="accent2"/>
                        </a:solidFill>
                      </a:endParaRPr>
                    </a:p>
                  </a:txBody>
                  <a:tcPr anchor="ctr">
                    <a:lnT w="9525"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1893">
                <a:tc>
                  <a:txBody>
                    <a:bodyPr/>
                    <a:lstStyle/>
                    <a:p>
                      <a:pPr algn="l"/>
                      <a:r>
                        <a:rPr lang="en-GB" sz="1800" dirty="0">
                          <a:solidFill>
                            <a:schemeClr val="accent1"/>
                          </a:solidFill>
                        </a:rPr>
                        <a:t>Country name</a:t>
                      </a:r>
                      <a:endParaRPr lang="nl-NL" sz="1800" dirty="0">
                        <a:solidFill>
                          <a:schemeClr val="accent1"/>
                        </a:solidFill>
                      </a:endParaRPr>
                    </a:p>
                  </a:txBody>
                  <a:tcPr marL="0" marR="91392" marT="45696" marB="45696"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r>
                        <a:rPr lang="en-US" sz="1800" dirty="0">
                          <a:solidFill>
                            <a:schemeClr val="accent1"/>
                          </a:solidFill>
                        </a:rPr>
                        <a:t>Flag</a:t>
                      </a:r>
                      <a:endParaRPr lang="nl-NL" sz="1800" dirty="0">
                        <a:solidFill>
                          <a:schemeClr val="accent1"/>
                        </a:solidFill>
                      </a:endParaRPr>
                    </a:p>
                  </a:txBody>
                  <a:tcPr marL="89953" marR="91392" marT="45696" marB="45696"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r>
                        <a:rPr lang="nl-NL" sz="1800" dirty="0">
                          <a:solidFill>
                            <a:schemeClr val="accent1"/>
                          </a:solidFill>
                        </a:rPr>
                        <a:t>ISO Code</a:t>
                      </a:r>
                    </a:p>
                  </a:txBody>
                  <a:tcPr marL="89953" marR="91392" marT="45696" marB="45696"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1"/>
                          </a:solidFill>
                        </a:rPr>
                        <a:t>Currency</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0529">
                <a:tc>
                  <a:txBody>
                    <a:bodyPr/>
                    <a:lstStyle/>
                    <a:p>
                      <a:r>
                        <a:rPr lang="en-GB" sz="1800" dirty="0">
                          <a:solidFill>
                            <a:schemeClr val="tx2"/>
                          </a:solidFill>
                        </a:rPr>
                        <a:t>Netherlands</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800" dirty="0">
                          <a:solidFill>
                            <a:schemeClr val="tx2"/>
                          </a:solidFill>
                        </a:rPr>
                        <a:t>NL</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800" dirty="0">
                          <a:solidFill>
                            <a:schemeClr val="tx2"/>
                          </a:solidFill>
                        </a:rPr>
                        <a:t>EUR</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30529">
                <a:tc>
                  <a:txBody>
                    <a:bodyPr/>
                    <a:lstStyle/>
                    <a:p>
                      <a:r>
                        <a:rPr lang="en-GB" sz="1800" dirty="0">
                          <a:solidFill>
                            <a:schemeClr val="tx2"/>
                          </a:solidFill>
                        </a:rPr>
                        <a:t>Germany</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DE</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EUR</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30529">
                <a:tc>
                  <a:txBody>
                    <a:bodyPr/>
                    <a:lstStyle/>
                    <a:p>
                      <a:r>
                        <a:rPr lang="en-GB" sz="1800" dirty="0">
                          <a:solidFill>
                            <a:schemeClr val="tx2"/>
                          </a:solidFill>
                        </a:rPr>
                        <a:t>France</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FR</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EUR</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30529">
                <a:tc>
                  <a:txBody>
                    <a:bodyPr/>
                    <a:lstStyle/>
                    <a:p>
                      <a:r>
                        <a:rPr lang="en-GB" sz="1800" dirty="0">
                          <a:solidFill>
                            <a:schemeClr val="tx2"/>
                          </a:solidFill>
                        </a:rPr>
                        <a:t>Belgium</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BE</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EUR</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30529">
                <a:tc>
                  <a:txBody>
                    <a:bodyPr/>
                    <a:lstStyle/>
                    <a:p>
                      <a:r>
                        <a:rPr lang="en-GB" sz="1800" dirty="0">
                          <a:solidFill>
                            <a:schemeClr val="tx2"/>
                          </a:solidFill>
                        </a:rPr>
                        <a:t>UK</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UK</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GBP</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30529">
                <a:tc>
                  <a:txBody>
                    <a:bodyPr/>
                    <a:lstStyle/>
                    <a:p>
                      <a:r>
                        <a:rPr lang="en-GB" sz="1800" dirty="0">
                          <a:solidFill>
                            <a:schemeClr val="tx2"/>
                          </a:solidFill>
                        </a:rPr>
                        <a:t>Ireland</a:t>
                      </a:r>
                      <a:endParaRPr lang="nl-NL" sz="1800" dirty="0">
                        <a:solidFill>
                          <a:schemeClr val="tx2"/>
                        </a:solidFill>
                      </a:endParaRP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IE</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EUR</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30529">
                <a:tc>
                  <a:txBody>
                    <a:bodyPr/>
                    <a:lstStyle/>
                    <a:p>
                      <a:r>
                        <a:rPr lang="nl-NL" sz="1800" dirty="0">
                          <a:solidFill>
                            <a:schemeClr val="tx2"/>
                          </a:solidFill>
                        </a:rPr>
                        <a:t>Denmark</a:t>
                      </a:r>
                    </a:p>
                  </a:txBody>
                  <a:tcPr marL="0" marR="91392" marT="45696" marB="4569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2"/>
                        </a:solidFill>
                      </a:endParaRPr>
                    </a:p>
                  </a:txBody>
                  <a:tcPr marL="89953" marR="91392" marT="45696" marB="4569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2"/>
                          </a:solidFill>
                        </a:rPr>
                        <a:t>DK</a:t>
                      </a:r>
                    </a:p>
                  </a:txBody>
                  <a:tcPr marL="89953" marR="91392" marT="45696" marB="4569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800" dirty="0">
                          <a:solidFill>
                            <a:schemeClr val="tx2"/>
                          </a:solidFill>
                        </a:rPr>
                        <a:t>DKK</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grpSp>
        <p:nvGrpSpPr>
          <p:cNvPr id="10" name="Grid" hidden="1"/>
          <p:cNvGrpSpPr/>
          <p:nvPr/>
        </p:nvGrpSpPr>
        <p:grpSpPr>
          <a:xfrm>
            <a:off x="-4" y="1784"/>
            <a:ext cx="12192004" cy="6854433"/>
            <a:chOff x="-4" y="-1"/>
            <a:chExt cx="12198354" cy="6858003"/>
          </a:xfrm>
          <a:solidFill>
            <a:schemeClr val="accent2">
              <a:alpha val="50000"/>
            </a:schemeClr>
          </a:solidFill>
        </p:grpSpPr>
        <p:sp>
          <p:nvSpPr>
            <p:cNvPr id="11" name="Rechthoek 10"/>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3842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10800000">
              <a:off x="31524" y="2433122"/>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859157"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pic>
        <p:nvPicPr>
          <p:cNvPr id="27" name="Picture 7" descr="belgie">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bwMode="auto">
          <a:xfrm>
            <a:off x="3680066" y="3323389"/>
            <a:ext cx="477588" cy="320508"/>
          </a:xfrm>
          <a:prstGeom prst="rect">
            <a:avLst/>
          </a:prstGeom>
          <a:noFill/>
          <a:ln w="3175">
            <a:solidFill>
              <a:schemeClr val="accent4"/>
            </a:solidFill>
            <a:miter lim="800000"/>
            <a:headEnd/>
            <a:tailEnd/>
          </a:ln>
        </p:spPr>
      </p:pic>
      <p:pic>
        <p:nvPicPr>
          <p:cNvPr id="28" name="Picture 9" descr="nederland">
            <a:hlinkClick r:id="rId5"/>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bwMode="auto">
          <a:xfrm>
            <a:off x="3688103" y="2026328"/>
            <a:ext cx="476002" cy="318922"/>
          </a:xfrm>
          <a:prstGeom prst="rect">
            <a:avLst/>
          </a:prstGeom>
          <a:noFill/>
          <a:ln w="3175">
            <a:solidFill>
              <a:schemeClr val="accent4"/>
            </a:solidFill>
            <a:miter lim="800000"/>
            <a:headEnd/>
            <a:tailEnd/>
          </a:ln>
        </p:spPr>
      </p:pic>
      <p:pic>
        <p:nvPicPr>
          <p:cNvPr id="29" name="Picture 11" descr="duitsland">
            <a:hlinkClick r:id="rId8"/>
          </p:cNvPr>
          <p:cNvPicPr>
            <a:picLocks noChangeAspect="1" noChangeArrowheads="1"/>
          </p:cNvPicPr>
          <p:nvPr/>
        </p:nvPicPr>
        <p:blipFill>
          <a:blip r:embed="rId9" cstate="print"/>
          <a:srcRect/>
          <a:stretch>
            <a:fillRect/>
          </a:stretch>
        </p:blipFill>
        <p:spPr bwMode="auto">
          <a:xfrm>
            <a:off x="3688103" y="2469434"/>
            <a:ext cx="477589" cy="320508"/>
          </a:xfrm>
          <a:prstGeom prst="rect">
            <a:avLst/>
          </a:prstGeom>
          <a:noFill/>
          <a:ln w="3175">
            <a:solidFill>
              <a:schemeClr val="accent4"/>
            </a:solidFill>
            <a:miter lim="800000"/>
            <a:headEnd/>
            <a:tailEnd/>
          </a:ln>
        </p:spPr>
      </p:pic>
      <p:pic>
        <p:nvPicPr>
          <p:cNvPr id="30" name="Picture 13" descr="grootbrittanie">
            <a:hlinkClick r:id="rId10"/>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Lst>
          </a:blip>
          <a:srcRect/>
          <a:stretch>
            <a:fillRect/>
          </a:stretch>
        </p:blipFill>
        <p:spPr bwMode="auto">
          <a:xfrm>
            <a:off x="3677524" y="3748741"/>
            <a:ext cx="477588" cy="320508"/>
          </a:xfrm>
          <a:prstGeom prst="rect">
            <a:avLst/>
          </a:prstGeom>
          <a:noFill/>
          <a:ln w="3175">
            <a:solidFill>
              <a:schemeClr val="accent4"/>
            </a:solidFill>
            <a:miter lim="800000"/>
            <a:headEnd/>
            <a:tailEnd/>
          </a:ln>
        </p:spPr>
      </p:pic>
      <p:pic>
        <p:nvPicPr>
          <p:cNvPr id="31" name="Picture 15" descr="frankrijk">
            <a:hlinkClick r:id="rId13"/>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66000"/>
                    </a14:imgEffect>
                  </a14:imgLayer>
                </a14:imgProps>
              </a:ext>
            </a:extLst>
          </a:blip>
          <a:srcRect/>
          <a:stretch>
            <a:fillRect/>
          </a:stretch>
        </p:blipFill>
        <p:spPr bwMode="auto">
          <a:xfrm>
            <a:off x="3695245" y="2892528"/>
            <a:ext cx="477588" cy="320508"/>
          </a:xfrm>
          <a:prstGeom prst="rect">
            <a:avLst/>
          </a:prstGeom>
          <a:noFill/>
          <a:ln w="3175">
            <a:solidFill>
              <a:schemeClr val="accent4"/>
            </a:solidFill>
            <a:miter lim="800000"/>
            <a:headEnd/>
            <a:tailEnd/>
          </a:ln>
        </p:spPr>
      </p:pic>
      <p:pic>
        <p:nvPicPr>
          <p:cNvPr id="32" name="Picture 17" descr="ierland">
            <a:hlinkClick r:id="rId16"/>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66000"/>
                    </a14:imgEffect>
                  </a14:imgLayer>
                </a14:imgProps>
              </a:ext>
            </a:extLst>
          </a:blip>
          <a:srcRect/>
          <a:stretch>
            <a:fillRect/>
          </a:stretch>
        </p:blipFill>
        <p:spPr bwMode="auto">
          <a:xfrm>
            <a:off x="3695245" y="4195288"/>
            <a:ext cx="477588" cy="320508"/>
          </a:xfrm>
          <a:prstGeom prst="rect">
            <a:avLst/>
          </a:prstGeom>
          <a:noFill/>
          <a:ln w="3175">
            <a:solidFill>
              <a:schemeClr val="accent4"/>
            </a:solidFill>
            <a:miter lim="800000"/>
            <a:headEnd/>
            <a:tailEnd/>
          </a:ln>
        </p:spPr>
      </p:pic>
      <p:pic>
        <p:nvPicPr>
          <p:cNvPr id="33" name="Picture 19" descr="denemarken">
            <a:hlinkClick r:id="rId19"/>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saturation sat="66000"/>
                    </a14:imgEffect>
                  </a14:imgLayer>
                </a14:imgProps>
              </a:ext>
            </a:extLst>
          </a:blip>
          <a:srcRect/>
          <a:stretch>
            <a:fillRect/>
          </a:stretch>
        </p:blipFill>
        <p:spPr bwMode="auto">
          <a:xfrm>
            <a:off x="3686517" y="4616732"/>
            <a:ext cx="477588" cy="320508"/>
          </a:xfrm>
          <a:prstGeom prst="rect">
            <a:avLst/>
          </a:prstGeom>
          <a:noFill/>
          <a:ln w="3175">
            <a:solidFill>
              <a:schemeClr val="accent4"/>
            </a:solidFill>
            <a:miter lim="800000"/>
            <a:headEnd/>
            <a:tailEnd/>
          </a:ln>
        </p:spPr>
      </p:pic>
      <p:sp>
        <p:nvSpPr>
          <p:cNvPr id="37" name="Rechthoek 36"/>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8" name="Rechthoekige driehoek 37"/>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9" name="10"/>
          <p:cNvGrpSpPr/>
          <p:nvPr/>
        </p:nvGrpSpPr>
        <p:grpSpPr>
          <a:xfrm>
            <a:off x="12759884" y="5742397"/>
            <a:ext cx="2620312" cy="565424"/>
            <a:chOff x="12766530" y="5743602"/>
            <a:chExt cx="2621677" cy="565718"/>
          </a:xfrm>
        </p:grpSpPr>
        <p:sp>
          <p:nvSpPr>
            <p:cNvPr id="40" name="Tekstvak 39"/>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41"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42" name="9"/>
          <p:cNvGrpSpPr/>
          <p:nvPr/>
        </p:nvGrpSpPr>
        <p:grpSpPr>
          <a:xfrm>
            <a:off x="12749216" y="5246769"/>
            <a:ext cx="2559011" cy="565424"/>
            <a:chOff x="12755856" y="5247716"/>
            <a:chExt cx="2560344" cy="565718"/>
          </a:xfrm>
        </p:grpSpPr>
        <p:sp>
          <p:nvSpPr>
            <p:cNvPr id="43" name="Tekstvak 42"/>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44" name="Rechte verbindingslijn 43"/>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5" name="Picture 3"/>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8"/>
          <p:cNvGrpSpPr/>
          <p:nvPr/>
        </p:nvGrpSpPr>
        <p:grpSpPr>
          <a:xfrm>
            <a:off x="12749216" y="4751138"/>
            <a:ext cx="2559011" cy="565424"/>
            <a:chOff x="12755856" y="4751827"/>
            <a:chExt cx="2560344" cy="565718"/>
          </a:xfrm>
        </p:grpSpPr>
        <p:sp>
          <p:nvSpPr>
            <p:cNvPr id="47" name="Tekstvak 46"/>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8" name="Rechte verbindingslijn 47"/>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9" name="Groep 48"/>
            <p:cNvGrpSpPr/>
            <p:nvPr/>
          </p:nvGrpSpPr>
          <p:grpSpPr>
            <a:xfrm>
              <a:off x="12767776" y="4960725"/>
              <a:ext cx="234205" cy="162642"/>
              <a:chOff x="4942371" y="1574806"/>
              <a:chExt cx="342899" cy="238126"/>
            </a:xfrm>
            <a:solidFill>
              <a:schemeClr val="bg1"/>
            </a:solidFill>
          </p:grpSpPr>
          <p:sp>
            <p:nvSpPr>
              <p:cNvPr id="50"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1"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2"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3" name="7"/>
          <p:cNvGrpSpPr/>
          <p:nvPr/>
        </p:nvGrpSpPr>
        <p:grpSpPr>
          <a:xfrm>
            <a:off x="12749214" y="4255507"/>
            <a:ext cx="2559010" cy="565424"/>
            <a:chOff x="12755854" y="4255938"/>
            <a:chExt cx="2560343" cy="565718"/>
          </a:xfrm>
        </p:grpSpPr>
        <p:sp>
          <p:nvSpPr>
            <p:cNvPr id="54" name="Tekstvak 53"/>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55" name="Rechte verbindingslijn 54"/>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ep 55"/>
            <p:cNvGrpSpPr/>
            <p:nvPr/>
          </p:nvGrpSpPr>
          <p:grpSpPr>
            <a:xfrm>
              <a:off x="12755854" y="4432536"/>
              <a:ext cx="234205" cy="212521"/>
              <a:chOff x="3913684" y="1538288"/>
              <a:chExt cx="342900" cy="311151"/>
            </a:xfrm>
            <a:solidFill>
              <a:schemeClr val="bg1"/>
            </a:solidFill>
          </p:grpSpPr>
          <p:sp>
            <p:nvSpPr>
              <p:cNvPr id="57"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8"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9" name="6"/>
          <p:cNvGrpSpPr/>
          <p:nvPr/>
        </p:nvGrpSpPr>
        <p:grpSpPr>
          <a:xfrm>
            <a:off x="12759885" y="3759876"/>
            <a:ext cx="2548335" cy="565424"/>
            <a:chOff x="12766531" y="3760049"/>
            <a:chExt cx="2549662" cy="565718"/>
          </a:xfrm>
        </p:grpSpPr>
        <p:sp>
          <p:nvSpPr>
            <p:cNvPr id="60" name="Tekstvak 5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61" name="Rechte verbindingslijn 60"/>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2" name="Groep 61"/>
            <p:cNvGrpSpPr/>
            <p:nvPr/>
          </p:nvGrpSpPr>
          <p:grpSpPr>
            <a:xfrm>
              <a:off x="12766531" y="3940650"/>
              <a:ext cx="234205" cy="187582"/>
              <a:chOff x="3173016" y="3752850"/>
              <a:chExt cx="342900" cy="274638"/>
            </a:xfrm>
            <a:solidFill>
              <a:schemeClr val="bg1"/>
            </a:solidFill>
          </p:grpSpPr>
          <p:sp>
            <p:nvSpPr>
              <p:cNvPr id="63"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5" name="5"/>
          <p:cNvGrpSpPr/>
          <p:nvPr/>
        </p:nvGrpSpPr>
        <p:grpSpPr>
          <a:xfrm>
            <a:off x="12747790" y="3264246"/>
            <a:ext cx="2488465" cy="565424"/>
            <a:chOff x="12754429" y="3264160"/>
            <a:chExt cx="2489761" cy="565718"/>
          </a:xfrm>
        </p:grpSpPr>
        <p:cxnSp>
          <p:nvCxnSpPr>
            <p:cNvPr id="66" name="Rechte verbindingslijn 65"/>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7" name="Groep 66"/>
            <p:cNvGrpSpPr/>
            <p:nvPr/>
          </p:nvGrpSpPr>
          <p:grpSpPr>
            <a:xfrm>
              <a:off x="12754429" y="3264160"/>
              <a:ext cx="2489761" cy="565718"/>
              <a:chOff x="12754429" y="3264160"/>
              <a:chExt cx="2489761" cy="565718"/>
            </a:xfrm>
          </p:grpSpPr>
          <p:sp>
            <p:nvSpPr>
              <p:cNvPr id="68" name="Tekstvak 67"/>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69" name="Groep 68"/>
              <p:cNvGrpSpPr/>
              <p:nvPr/>
            </p:nvGrpSpPr>
            <p:grpSpPr>
              <a:xfrm>
                <a:off x="12754429" y="3443753"/>
                <a:ext cx="234205" cy="199508"/>
                <a:chOff x="10415571" y="2065610"/>
                <a:chExt cx="342900" cy="292100"/>
              </a:xfrm>
            </p:grpSpPr>
            <p:grpSp>
              <p:nvGrpSpPr>
                <p:cNvPr id="70" name="Groep 69"/>
                <p:cNvGrpSpPr/>
                <p:nvPr/>
              </p:nvGrpSpPr>
              <p:grpSpPr>
                <a:xfrm>
                  <a:off x="10415571" y="2065610"/>
                  <a:ext cx="342900" cy="292100"/>
                  <a:chOff x="2329483" y="4826000"/>
                  <a:chExt cx="342900" cy="292100"/>
                </a:xfrm>
                <a:solidFill>
                  <a:schemeClr val="bg1"/>
                </a:solidFill>
              </p:grpSpPr>
              <p:sp>
                <p:nvSpPr>
                  <p:cNvPr id="7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71" name="Rechte verbindingslijn 7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76" name="4"/>
          <p:cNvGrpSpPr/>
          <p:nvPr/>
        </p:nvGrpSpPr>
        <p:grpSpPr>
          <a:xfrm>
            <a:off x="12750947" y="2712072"/>
            <a:ext cx="2557281" cy="621966"/>
            <a:chOff x="12757588" y="2711699"/>
            <a:chExt cx="2558613" cy="622290"/>
          </a:xfrm>
        </p:grpSpPr>
        <p:sp>
          <p:nvSpPr>
            <p:cNvPr id="77" name="Tekstvak 7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78"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79" name="Rechte verbindingslijn 78"/>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0" name="3"/>
          <p:cNvGrpSpPr/>
          <p:nvPr/>
        </p:nvGrpSpPr>
        <p:grpSpPr>
          <a:xfrm>
            <a:off x="12754262" y="2216441"/>
            <a:ext cx="2553965" cy="565424"/>
            <a:chOff x="12760905" y="2215810"/>
            <a:chExt cx="2555295" cy="565718"/>
          </a:xfrm>
        </p:grpSpPr>
        <p:sp>
          <p:nvSpPr>
            <p:cNvPr id="81" name="Tekstvak 80"/>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82" name="Rechte verbindingslijn 81"/>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3" name="Groep 82"/>
            <p:cNvGrpSpPr/>
            <p:nvPr/>
          </p:nvGrpSpPr>
          <p:grpSpPr>
            <a:xfrm>
              <a:off x="12767776" y="2398915"/>
              <a:ext cx="234205" cy="199508"/>
              <a:chOff x="2329415" y="4825929"/>
              <a:chExt cx="342890" cy="292096"/>
            </a:xfrm>
            <a:solidFill>
              <a:schemeClr val="bg1"/>
            </a:solidFill>
          </p:grpSpPr>
          <p:sp>
            <p:nvSpPr>
              <p:cNvPr id="84"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5"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6"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8" name="2"/>
          <p:cNvGrpSpPr/>
          <p:nvPr/>
        </p:nvGrpSpPr>
        <p:grpSpPr>
          <a:xfrm>
            <a:off x="12739637" y="1720810"/>
            <a:ext cx="2568590" cy="565424"/>
            <a:chOff x="12746272" y="1719921"/>
            <a:chExt cx="2569928" cy="565718"/>
          </a:xfrm>
        </p:grpSpPr>
        <p:sp>
          <p:nvSpPr>
            <p:cNvPr id="89" name="Tekstvak 88"/>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90" name="Rechte verbindingslijn 8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1" name="Groep 90"/>
            <p:cNvGrpSpPr/>
            <p:nvPr/>
          </p:nvGrpSpPr>
          <p:grpSpPr>
            <a:xfrm>
              <a:off x="12746272" y="1877210"/>
              <a:ext cx="234205" cy="234205"/>
              <a:chOff x="1300783" y="3771900"/>
              <a:chExt cx="342900" cy="342901"/>
            </a:xfrm>
            <a:solidFill>
              <a:schemeClr val="bg1"/>
            </a:solidFill>
          </p:grpSpPr>
          <p:sp>
            <p:nvSpPr>
              <p:cNvPr id="92"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3"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4" name="1"/>
          <p:cNvGrpSpPr/>
          <p:nvPr/>
        </p:nvGrpSpPr>
        <p:grpSpPr>
          <a:xfrm>
            <a:off x="12749215" y="1225180"/>
            <a:ext cx="2559012" cy="565424"/>
            <a:chOff x="12755855" y="1224032"/>
            <a:chExt cx="2560345" cy="565718"/>
          </a:xfrm>
        </p:grpSpPr>
        <p:sp>
          <p:nvSpPr>
            <p:cNvPr id="95" name="Tekstvak 94"/>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96" name="Rechte verbindingslijn 95"/>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98" name="hyper 1">
            <a:hlinkClick r:id="rId2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hyper 2">
            <a:hlinkClick r:id="rId2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0" name="hyper 3">
            <a:hlinkClick r:id="rId2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hyper 4">
            <a:hlinkClick r:id="rId2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hyper 5">
            <a:hlinkClick r:id="rId2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3" name="hyper 6">
            <a:hlinkClick r:id="rId2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4" name="hyper 7">
            <a:hlinkClick r:id="rId2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5" name="hyper 8">
            <a:hlinkClick r:id="rId3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6" name="hyper 9">
            <a:hlinkClick r:id="rId3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7"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8"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881788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38"/>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38"/>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08"/>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37"/>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94"/>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98"/>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88"/>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99"/>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80"/>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00"/>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76"/>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01"/>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65"/>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02"/>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59"/>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03"/>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53"/>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04"/>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46"/>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05"/>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42"/>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06"/>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39"/>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07"/>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39"/>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07"/>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42"/>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06"/>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46"/>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05"/>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53"/>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04"/>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59"/>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03"/>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65"/>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02"/>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76"/>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01"/>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80"/>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00"/>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88"/>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99"/>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94"/>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98"/>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37"/>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08"/>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38"/>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38"/>
                                        </p:tgtEl>
                                        <p:attrNameLst>
                                          <p:attrName>r</p:attrName>
                                        </p:attrNameLst>
                                      </p:cBhvr>
                                    </p:animRot>
                                  </p:childTnLst>
                                </p:cTn>
                              </p:par>
                            </p:childTnLst>
                          </p:cTn>
                        </p:par>
                      </p:childTnLst>
                    </p:cTn>
                  </p:par>
                </p:childTnLst>
              </p:cTn>
              <p:nextCondLst>
                <p:cond evt="onClick" delay="0">
                  <p:tgtEl>
                    <p:spTgt spid="108"/>
                  </p:tgtEl>
                </p:cond>
              </p:nextCondLst>
            </p:seq>
          </p:childTnLst>
        </p:cTn>
      </p:par>
    </p:tnLst>
    <p:bldLst>
      <p:bldP spid="37" grpId="0" animBg="1"/>
      <p:bldP spid="37" grpId="1" animBg="1"/>
      <p:bldP spid="38" grpId="0" animBg="1"/>
      <p:bldP spid="38" grpId="1" animBg="1"/>
      <p:bldP spid="38" grpId="2" animBg="1"/>
      <p:bldP spid="38" grpId="3"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Q-Park templates</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37</a:t>
            </a:fld>
            <a:endParaRPr lang="en-GB" dirty="0"/>
          </a:p>
        </p:txBody>
      </p:sp>
      <p:pic>
        <p:nvPicPr>
          <p:cNvPr id="9" name="Tijdelijke aanduiding voor afbeelding 8"/>
          <p:cNvPicPr>
            <a:picLocks noGrp="1" noChangeAspect="1"/>
          </p:cNvPicPr>
          <p:nvPr>
            <p:ph type="pic" sz="quarter" idx="4294967295"/>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2368" t="30393" r="201" b="13145"/>
          <a:stretch/>
        </p:blipFill>
        <p:spPr>
          <a:xfrm>
            <a:off x="547199" y="1174988"/>
            <a:ext cx="11045825" cy="5110163"/>
          </a:xfrm>
        </p:spPr>
      </p:pic>
      <p:sp>
        <p:nvSpPr>
          <p:cNvPr id="10" name="Tekstvak 9"/>
          <p:cNvSpPr txBox="1"/>
          <p:nvPr/>
        </p:nvSpPr>
        <p:spPr>
          <a:xfrm>
            <a:off x="3781901" y="1716565"/>
            <a:ext cx="5037936" cy="594797"/>
          </a:xfrm>
          <a:prstGeom prst="rect">
            <a:avLst/>
          </a:prstGeom>
          <a:noFill/>
        </p:spPr>
        <p:txBody>
          <a:bodyPr wrap="square" rtlCol="0" anchor="ctr">
            <a:noAutofit/>
          </a:bodyPr>
          <a:lstStyle/>
          <a:p>
            <a:pPr marL="441104" indent="-441104">
              <a:buFont typeface="+mj-lt"/>
              <a:buAutoNum type="arabicPeriod"/>
            </a:pPr>
            <a:r>
              <a:rPr lang="en-GB" sz="1400" dirty="0">
                <a:solidFill>
                  <a:schemeClr val="accent1"/>
                </a:solidFill>
                <a:latin typeface="+mj-lt"/>
              </a:rPr>
              <a:t>Start Word, PowerPoint or Excel, go to …</a:t>
            </a:r>
          </a:p>
        </p:txBody>
      </p:sp>
      <p:sp>
        <p:nvSpPr>
          <p:cNvPr id="11" name="Tekstvak 10"/>
          <p:cNvSpPr txBox="1"/>
          <p:nvPr/>
        </p:nvSpPr>
        <p:spPr>
          <a:xfrm>
            <a:off x="3781901" y="2258439"/>
            <a:ext cx="5189708" cy="594797"/>
          </a:xfrm>
          <a:prstGeom prst="rect">
            <a:avLst/>
          </a:prstGeom>
          <a:noFill/>
        </p:spPr>
        <p:txBody>
          <a:bodyPr wrap="square" rtlCol="0" anchor="ctr">
            <a:noAutofit/>
          </a:bodyPr>
          <a:lstStyle/>
          <a:p>
            <a:pPr marL="441104" indent="-441104">
              <a:buFont typeface="+mj-lt"/>
              <a:buAutoNum type="arabicPeriod" startAt="2"/>
            </a:pPr>
            <a:r>
              <a:rPr lang="en-GB" sz="1400" dirty="0">
                <a:solidFill>
                  <a:schemeClr val="accent1"/>
                </a:solidFill>
                <a:latin typeface="+mj-lt"/>
              </a:rPr>
              <a:t>File / Options / Save / Default personal templates location</a:t>
            </a:r>
          </a:p>
        </p:txBody>
      </p:sp>
      <p:sp>
        <p:nvSpPr>
          <p:cNvPr id="12" name="Tekstvak 11"/>
          <p:cNvSpPr txBox="1"/>
          <p:nvPr/>
        </p:nvSpPr>
        <p:spPr>
          <a:xfrm>
            <a:off x="3781901" y="2834203"/>
            <a:ext cx="5037936" cy="594797"/>
          </a:xfrm>
          <a:prstGeom prst="rect">
            <a:avLst/>
          </a:prstGeom>
          <a:noFill/>
        </p:spPr>
        <p:txBody>
          <a:bodyPr wrap="square" rtlCol="0" anchor="ctr">
            <a:noAutofit/>
          </a:bodyPr>
          <a:lstStyle/>
          <a:p>
            <a:pPr marL="456971" indent="-456971">
              <a:buFont typeface="+mj-lt"/>
              <a:buAutoNum type="arabicPeriod" startAt="3"/>
            </a:pPr>
            <a:r>
              <a:rPr lang="en-GB" sz="1400" dirty="0">
                <a:solidFill>
                  <a:schemeClr val="accent1"/>
                </a:solidFill>
                <a:latin typeface="+mj-lt"/>
              </a:rPr>
              <a:t>Insert: \\qpark325.q-park.com\IDEFIX\Templates\Office</a:t>
            </a:r>
          </a:p>
        </p:txBody>
      </p:sp>
      <p:sp>
        <p:nvSpPr>
          <p:cNvPr id="13" name="Tekstvak 12"/>
          <p:cNvSpPr txBox="1"/>
          <p:nvPr/>
        </p:nvSpPr>
        <p:spPr>
          <a:xfrm>
            <a:off x="3781901" y="3502264"/>
            <a:ext cx="5037936" cy="594797"/>
          </a:xfrm>
          <a:prstGeom prst="rect">
            <a:avLst/>
          </a:prstGeom>
          <a:noFill/>
        </p:spPr>
        <p:txBody>
          <a:bodyPr wrap="square" rtlCol="0" anchor="ctr">
            <a:noAutofit/>
          </a:bodyPr>
          <a:lstStyle/>
          <a:p>
            <a:pPr marL="456971" indent="-456971">
              <a:buFont typeface="+mj-lt"/>
              <a:buAutoNum type="arabicPeriod" startAt="4"/>
            </a:pPr>
            <a:r>
              <a:rPr lang="en-GB" sz="1400" dirty="0">
                <a:solidFill>
                  <a:schemeClr val="accent1"/>
                </a:solidFill>
                <a:latin typeface="+mj-lt"/>
              </a:rPr>
              <a:t>In Word, PowerPoint or Excel, select New, go to tab </a:t>
            </a:r>
            <a:r>
              <a:rPr lang="en-GB" sz="1400" u="sng" dirty="0">
                <a:solidFill>
                  <a:schemeClr val="accent1"/>
                </a:solidFill>
                <a:latin typeface="+mj-lt"/>
              </a:rPr>
              <a:t>Personal</a:t>
            </a:r>
            <a:r>
              <a:rPr lang="en-GB" sz="1400" dirty="0">
                <a:solidFill>
                  <a:schemeClr val="accent1"/>
                </a:solidFill>
                <a:latin typeface="+mj-lt"/>
              </a:rPr>
              <a:t> to find Q-Park template(s)</a:t>
            </a:r>
          </a:p>
        </p:txBody>
      </p:sp>
      <p:sp>
        <p:nvSpPr>
          <p:cNvPr id="14" name="Tekstvak 13"/>
          <p:cNvSpPr txBox="1"/>
          <p:nvPr/>
        </p:nvSpPr>
        <p:spPr>
          <a:xfrm>
            <a:off x="3805125" y="4078028"/>
            <a:ext cx="5037936" cy="738738"/>
          </a:xfrm>
          <a:prstGeom prst="rect">
            <a:avLst/>
          </a:prstGeom>
          <a:noFill/>
        </p:spPr>
        <p:txBody>
          <a:bodyPr wrap="square" lIns="107944" rtlCol="0" anchor="ctr">
            <a:noAutofit/>
          </a:bodyPr>
          <a:lstStyle/>
          <a:p>
            <a:pPr marL="342729" indent="-342729">
              <a:buFont typeface="Wingdings" pitchFamily="2" charset="2"/>
              <a:buChar char="à"/>
            </a:pPr>
            <a:r>
              <a:rPr lang="en-GB" sz="1400" dirty="0">
                <a:solidFill>
                  <a:schemeClr val="accent2"/>
                </a:solidFill>
                <a:latin typeface="+mj-lt"/>
              </a:rPr>
              <a:t>  To incorporate visuals and/or pictures, consult IDEFIX </a:t>
            </a:r>
          </a:p>
        </p:txBody>
      </p:sp>
      <p:sp>
        <p:nvSpPr>
          <p:cNvPr id="15" name="Rechthoek 1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 name="Rechthoekige driehoek 1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7" name="10"/>
          <p:cNvGrpSpPr/>
          <p:nvPr/>
        </p:nvGrpSpPr>
        <p:grpSpPr>
          <a:xfrm>
            <a:off x="12759884" y="5742397"/>
            <a:ext cx="2620312" cy="565424"/>
            <a:chOff x="12766530" y="5743602"/>
            <a:chExt cx="2621677" cy="565718"/>
          </a:xfrm>
        </p:grpSpPr>
        <p:sp>
          <p:nvSpPr>
            <p:cNvPr id="18" name="Tekstvak 17"/>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9"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20" name="9"/>
          <p:cNvGrpSpPr/>
          <p:nvPr/>
        </p:nvGrpSpPr>
        <p:grpSpPr>
          <a:xfrm>
            <a:off x="12749216" y="5246769"/>
            <a:ext cx="2559011" cy="565424"/>
            <a:chOff x="12755856" y="5247716"/>
            <a:chExt cx="2560344" cy="565718"/>
          </a:xfrm>
        </p:grpSpPr>
        <p:sp>
          <p:nvSpPr>
            <p:cNvPr id="21" name="Tekstvak 2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22" name="Rechte verbindingslijn 2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8"/>
          <p:cNvGrpSpPr/>
          <p:nvPr/>
        </p:nvGrpSpPr>
        <p:grpSpPr>
          <a:xfrm>
            <a:off x="12749216" y="4751138"/>
            <a:ext cx="2559011" cy="565424"/>
            <a:chOff x="12755856" y="4751827"/>
            <a:chExt cx="2560344" cy="565718"/>
          </a:xfrm>
        </p:grpSpPr>
        <p:sp>
          <p:nvSpPr>
            <p:cNvPr id="25" name="Tekstvak 24"/>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6" name="Rechte verbindingslijn 2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7" name="Groep 26"/>
            <p:cNvGrpSpPr/>
            <p:nvPr/>
          </p:nvGrpSpPr>
          <p:grpSpPr>
            <a:xfrm>
              <a:off x="12767776" y="4960725"/>
              <a:ext cx="234205" cy="162642"/>
              <a:chOff x="4942371" y="1574806"/>
              <a:chExt cx="342899" cy="238126"/>
            </a:xfrm>
            <a:solidFill>
              <a:schemeClr val="bg1"/>
            </a:solidFill>
          </p:grpSpPr>
          <p:sp>
            <p:nvSpPr>
              <p:cNvPr id="28"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9"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0"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1" name="7"/>
          <p:cNvGrpSpPr/>
          <p:nvPr/>
        </p:nvGrpSpPr>
        <p:grpSpPr>
          <a:xfrm>
            <a:off x="12749214" y="4255507"/>
            <a:ext cx="2559010" cy="565424"/>
            <a:chOff x="12755854" y="4255938"/>
            <a:chExt cx="2560343" cy="565718"/>
          </a:xfrm>
        </p:grpSpPr>
        <p:sp>
          <p:nvSpPr>
            <p:cNvPr id="32" name="Tekstvak 31"/>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33" name="Rechte verbindingslijn 3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4" name="Groep 33"/>
            <p:cNvGrpSpPr/>
            <p:nvPr/>
          </p:nvGrpSpPr>
          <p:grpSpPr>
            <a:xfrm>
              <a:off x="12755854" y="4432536"/>
              <a:ext cx="234205" cy="212521"/>
              <a:chOff x="3913684" y="1538288"/>
              <a:chExt cx="342900" cy="311151"/>
            </a:xfrm>
            <a:solidFill>
              <a:schemeClr val="bg1"/>
            </a:solidFill>
          </p:grpSpPr>
          <p:sp>
            <p:nvSpPr>
              <p:cNvPr id="35"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6"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7" name="6"/>
          <p:cNvGrpSpPr/>
          <p:nvPr/>
        </p:nvGrpSpPr>
        <p:grpSpPr>
          <a:xfrm>
            <a:off x="12759885" y="3759876"/>
            <a:ext cx="2548335" cy="565424"/>
            <a:chOff x="12766531" y="3760049"/>
            <a:chExt cx="2549662" cy="565718"/>
          </a:xfrm>
        </p:grpSpPr>
        <p:sp>
          <p:nvSpPr>
            <p:cNvPr id="38" name="Tekstvak 37"/>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9" name="Rechte verbindingslijn 38"/>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0" name="Groep 39"/>
            <p:cNvGrpSpPr/>
            <p:nvPr/>
          </p:nvGrpSpPr>
          <p:grpSpPr>
            <a:xfrm>
              <a:off x="12766531" y="3940650"/>
              <a:ext cx="234205" cy="187582"/>
              <a:chOff x="3173016" y="3752850"/>
              <a:chExt cx="342900" cy="274638"/>
            </a:xfrm>
            <a:solidFill>
              <a:schemeClr val="bg1"/>
            </a:solidFill>
          </p:grpSpPr>
          <p:sp>
            <p:nvSpPr>
              <p:cNvPr id="41"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2"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3" name="5"/>
          <p:cNvGrpSpPr/>
          <p:nvPr/>
        </p:nvGrpSpPr>
        <p:grpSpPr>
          <a:xfrm>
            <a:off x="12747790" y="3264246"/>
            <a:ext cx="2488465" cy="565424"/>
            <a:chOff x="12754429" y="3264160"/>
            <a:chExt cx="2489761" cy="565718"/>
          </a:xfrm>
        </p:grpSpPr>
        <p:cxnSp>
          <p:nvCxnSpPr>
            <p:cNvPr id="44" name="Rechte verbindingslijn 43"/>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5" name="Groep 44"/>
            <p:cNvGrpSpPr/>
            <p:nvPr/>
          </p:nvGrpSpPr>
          <p:grpSpPr>
            <a:xfrm>
              <a:off x="12754429" y="3264160"/>
              <a:ext cx="2489761" cy="565718"/>
              <a:chOff x="12754429" y="3264160"/>
              <a:chExt cx="2489761" cy="565718"/>
            </a:xfrm>
          </p:grpSpPr>
          <p:sp>
            <p:nvSpPr>
              <p:cNvPr id="46" name="Tekstvak 45"/>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7" name="Groep 46"/>
              <p:cNvGrpSpPr/>
              <p:nvPr/>
            </p:nvGrpSpPr>
            <p:grpSpPr>
              <a:xfrm>
                <a:off x="12754429" y="3443753"/>
                <a:ext cx="234205" cy="199508"/>
                <a:chOff x="10415571" y="2065610"/>
                <a:chExt cx="342900" cy="292100"/>
              </a:xfrm>
            </p:grpSpPr>
            <p:grpSp>
              <p:nvGrpSpPr>
                <p:cNvPr id="48" name="Groep 47"/>
                <p:cNvGrpSpPr/>
                <p:nvPr/>
              </p:nvGrpSpPr>
              <p:grpSpPr>
                <a:xfrm>
                  <a:off x="10415571" y="2065610"/>
                  <a:ext cx="342900" cy="292100"/>
                  <a:chOff x="2329483" y="4826000"/>
                  <a:chExt cx="342900" cy="292100"/>
                </a:xfrm>
                <a:solidFill>
                  <a:schemeClr val="bg1"/>
                </a:solidFill>
              </p:grpSpPr>
              <p:sp>
                <p:nvSpPr>
                  <p:cNvPr id="50"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1"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2"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3"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9" name="Rechte verbindingslijn 48"/>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4" name="4"/>
          <p:cNvGrpSpPr/>
          <p:nvPr/>
        </p:nvGrpSpPr>
        <p:grpSpPr>
          <a:xfrm>
            <a:off x="12750947" y="2712072"/>
            <a:ext cx="2557281" cy="621966"/>
            <a:chOff x="12757588" y="2711699"/>
            <a:chExt cx="2558613" cy="622290"/>
          </a:xfrm>
        </p:grpSpPr>
        <p:sp>
          <p:nvSpPr>
            <p:cNvPr id="55" name="Tekstvak 54"/>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6"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7" name="Rechte verbindingslijn 56"/>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8" name="3"/>
          <p:cNvGrpSpPr/>
          <p:nvPr/>
        </p:nvGrpSpPr>
        <p:grpSpPr>
          <a:xfrm>
            <a:off x="12754262" y="2216441"/>
            <a:ext cx="2553965" cy="565424"/>
            <a:chOff x="12760905" y="2215810"/>
            <a:chExt cx="2555295" cy="565718"/>
          </a:xfrm>
        </p:grpSpPr>
        <p:sp>
          <p:nvSpPr>
            <p:cNvPr id="59" name="Tekstvak 58"/>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0" name="Rechte verbindingslijn 59"/>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60"/>
            <p:cNvGrpSpPr/>
            <p:nvPr/>
          </p:nvGrpSpPr>
          <p:grpSpPr>
            <a:xfrm>
              <a:off x="12767776" y="2398915"/>
              <a:ext cx="234205" cy="199508"/>
              <a:chOff x="2329415" y="4825929"/>
              <a:chExt cx="342890" cy="292096"/>
            </a:xfrm>
            <a:solidFill>
              <a:schemeClr val="bg1"/>
            </a:solidFill>
          </p:grpSpPr>
          <p:sp>
            <p:nvSpPr>
              <p:cNvPr id="62"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6" name="2"/>
          <p:cNvGrpSpPr/>
          <p:nvPr/>
        </p:nvGrpSpPr>
        <p:grpSpPr>
          <a:xfrm>
            <a:off x="12739637" y="1720810"/>
            <a:ext cx="2568590" cy="565424"/>
            <a:chOff x="12746272" y="1719921"/>
            <a:chExt cx="2569928" cy="565718"/>
          </a:xfrm>
        </p:grpSpPr>
        <p:sp>
          <p:nvSpPr>
            <p:cNvPr id="67" name="Tekstvak 66"/>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8" name="Rechte verbindingslijn 67"/>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9" name="Groep 68"/>
            <p:cNvGrpSpPr/>
            <p:nvPr/>
          </p:nvGrpSpPr>
          <p:grpSpPr>
            <a:xfrm>
              <a:off x="12746272" y="1877210"/>
              <a:ext cx="234205" cy="234205"/>
              <a:chOff x="1300783" y="3771900"/>
              <a:chExt cx="342900" cy="342901"/>
            </a:xfrm>
            <a:solidFill>
              <a:schemeClr val="bg1"/>
            </a:solidFill>
          </p:grpSpPr>
          <p:sp>
            <p:nvSpPr>
              <p:cNvPr id="70"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1"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2" name="1"/>
          <p:cNvGrpSpPr/>
          <p:nvPr/>
        </p:nvGrpSpPr>
        <p:grpSpPr>
          <a:xfrm>
            <a:off x="12749215" y="1225180"/>
            <a:ext cx="2559012" cy="565424"/>
            <a:chOff x="12755855" y="1224032"/>
            <a:chExt cx="2560345" cy="565718"/>
          </a:xfrm>
        </p:grpSpPr>
        <p:sp>
          <p:nvSpPr>
            <p:cNvPr id="73" name="Tekstvak 72"/>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4" name="Rechte verbindingslijn 73"/>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6"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4"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5"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6"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312698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86"/>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15"/>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72"/>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76"/>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66"/>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77"/>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58"/>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78"/>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54"/>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79"/>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4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80"/>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37"/>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81"/>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31"/>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82"/>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24"/>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83"/>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20"/>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84"/>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85"/>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85"/>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20"/>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84"/>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24"/>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83"/>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31"/>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82"/>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37"/>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81"/>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4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80"/>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54"/>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79"/>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58"/>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78"/>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66"/>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77"/>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72"/>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76"/>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15"/>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86"/>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6"/>
                                        </p:tgtEl>
                                        <p:attrNameLst>
                                          <p:attrName>r</p:attrName>
                                        </p:attrNameLst>
                                      </p:cBhvr>
                                    </p:animRot>
                                  </p:childTnLst>
                                </p:cTn>
                              </p:par>
                            </p:childTnLst>
                          </p:cTn>
                        </p:par>
                      </p:childTnLst>
                    </p:cTn>
                  </p:par>
                </p:childTnLst>
              </p:cTn>
              <p:nextCondLst>
                <p:cond evt="onClick" delay="0">
                  <p:tgtEl>
                    <p:spTgt spid="86"/>
                  </p:tgtEl>
                </p:cond>
              </p:nextCondLst>
            </p:seq>
          </p:childTnLst>
        </p:cTn>
      </p:par>
    </p:tnLst>
    <p:bldLst>
      <p:bldP spid="15" grpId="0" animBg="1"/>
      <p:bldP spid="15" grpId="1" animBg="1"/>
      <p:bldP spid="16" grpId="0" animBg="1"/>
      <p:bldP spid="16" grpId="1" animBg="1"/>
      <p:bldP spid="16" grpId="2" animBg="1"/>
      <p:bldP spid="16" grpId="3"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Q-Park word</a:t>
            </a:r>
          </a:p>
        </p:txBody>
      </p:sp>
      <p:sp>
        <p:nvSpPr>
          <p:cNvPr id="7" name="Tijdelijke aanduiding voor verticale tekst 6"/>
          <p:cNvSpPr>
            <a:spLocks noGrp="1"/>
          </p:cNvSpPr>
          <p:nvPr>
            <p:ph type="body" orient="vert" idx="1"/>
          </p:nvPr>
        </p:nvSpPr>
        <p:spPr/>
        <p:txBody>
          <a:bodyPr/>
          <a:lstStyle/>
          <a:p>
            <a:pPr lvl="4"/>
            <a:r>
              <a:rPr lang="en-GB" dirty="0"/>
              <a:t>Word uses dynamic templates</a:t>
            </a:r>
          </a:p>
          <a:p>
            <a:r>
              <a:rPr lang="en-GB" dirty="0"/>
              <a:t>Memo</a:t>
            </a:r>
          </a:p>
          <a:p>
            <a:r>
              <a:rPr lang="en-GB" dirty="0"/>
              <a:t>Meeting Agenda / Minutes</a:t>
            </a:r>
          </a:p>
          <a:p>
            <a:r>
              <a:rPr lang="en-GB" dirty="0"/>
              <a:t>Press Release</a:t>
            </a:r>
          </a:p>
          <a:p>
            <a:r>
              <a:rPr lang="en-GB" dirty="0"/>
              <a:t>Internal Notification</a:t>
            </a:r>
          </a:p>
          <a:p>
            <a:endParaRPr lang="en-GB" dirty="0"/>
          </a:p>
          <a:p>
            <a:pPr lvl="4"/>
            <a:r>
              <a:rPr lang="en-GB" dirty="0"/>
              <a:t>Options for FuturaT</a:t>
            </a:r>
          </a:p>
          <a:p>
            <a:r>
              <a:rPr lang="en-GB" dirty="0"/>
              <a:t>Embed typeface in file</a:t>
            </a:r>
          </a:p>
          <a:p>
            <a:r>
              <a:rPr lang="en-GB" dirty="0"/>
              <a:t>Attach file as PDF</a:t>
            </a:r>
          </a:p>
          <a:p>
            <a:r>
              <a:rPr lang="en-GB" dirty="0"/>
              <a:t>Use Arial (as last resort)</a:t>
            </a:r>
          </a:p>
        </p:txBody>
      </p:sp>
      <p:pic>
        <p:nvPicPr>
          <p:cNvPr id="9" name="Tijdelijke aanduiding voor afbeelding 8"/>
          <p:cNvPicPr>
            <a:picLocks noGrp="1" noChangeAspect="1"/>
          </p:cNvPicPr>
          <p:nvPr>
            <p:ph sz="quarter" idx="10"/>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62" t="42816" b="10159"/>
          <a:stretch/>
        </p:blipFill>
        <p:spPr>
          <a:xfrm>
            <a:off x="547198" y="1175371"/>
            <a:ext cx="7493017" cy="5097551"/>
          </a:xfrm>
        </p:spPr>
      </p:pic>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38</a:t>
            </a:fld>
            <a:endParaRPr lang="en-GB" dirty="0"/>
          </a:p>
        </p:txBody>
      </p:sp>
      <p:sp>
        <p:nvSpPr>
          <p:cNvPr id="8" name="Rechthoek 7"/>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 name="Rechthoekige driehoek 9"/>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1" name="10"/>
          <p:cNvGrpSpPr/>
          <p:nvPr/>
        </p:nvGrpSpPr>
        <p:grpSpPr>
          <a:xfrm>
            <a:off x="12759884" y="5742397"/>
            <a:ext cx="2620312" cy="565424"/>
            <a:chOff x="12766530" y="5743602"/>
            <a:chExt cx="2621677" cy="565718"/>
          </a:xfrm>
        </p:grpSpPr>
        <p:sp>
          <p:nvSpPr>
            <p:cNvPr id="12" name="Tekstvak 11"/>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4" name="9"/>
          <p:cNvGrpSpPr/>
          <p:nvPr/>
        </p:nvGrpSpPr>
        <p:grpSpPr>
          <a:xfrm>
            <a:off x="12749216" y="5246769"/>
            <a:ext cx="2559011" cy="565424"/>
            <a:chOff x="12755856" y="5247716"/>
            <a:chExt cx="2560344" cy="565718"/>
          </a:xfrm>
        </p:grpSpPr>
        <p:sp>
          <p:nvSpPr>
            <p:cNvPr id="15" name="Tekstvak 14"/>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6" name="Rechte verbindingslijn 15"/>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8"/>
          <p:cNvGrpSpPr/>
          <p:nvPr/>
        </p:nvGrpSpPr>
        <p:grpSpPr>
          <a:xfrm>
            <a:off x="12749216" y="4751138"/>
            <a:ext cx="2559011" cy="565424"/>
            <a:chOff x="12755856" y="4751827"/>
            <a:chExt cx="2560344" cy="565718"/>
          </a:xfrm>
        </p:grpSpPr>
        <p:sp>
          <p:nvSpPr>
            <p:cNvPr id="20" name="Tekstvak 19"/>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1" name="Rechte verbindingslijn 20"/>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ep 21"/>
            <p:cNvGrpSpPr/>
            <p:nvPr/>
          </p:nvGrpSpPr>
          <p:grpSpPr>
            <a:xfrm>
              <a:off x="12767776" y="4960725"/>
              <a:ext cx="234205" cy="162642"/>
              <a:chOff x="4942371" y="1574806"/>
              <a:chExt cx="342899" cy="238126"/>
            </a:xfrm>
            <a:solidFill>
              <a:schemeClr val="bg1"/>
            </a:solidFill>
          </p:grpSpPr>
          <p:sp>
            <p:nvSpPr>
              <p:cNvPr id="2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4"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5"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6" name="7"/>
          <p:cNvGrpSpPr/>
          <p:nvPr/>
        </p:nvGrpSpPr>
        <p:grpSpPr>
          <a:xfrm>
            <a:off x="12749214" y="4255507"/>
            <a:ext cx="2559010" cy="565424"/>
            <a:chOff x="12755854" y="4255938"/>
            <a:chExt cx="2560343" cy="565718"/>
          </a:xfrm>
        </p:grpSpPr>
        <p:sp>
          <p:nvSpPr>
            <p:cNvPr id="27" name="Tekstvak 26"/>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8" name="Rechte verbindingslijn 2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9" name="Groep 28"/>
            <p:cNvGrpSpPr/>
            <p:nvPr/>
          </p:nvGrpSpPr>
          <p:grpSpPr>
            <a:xfrm>
              <a:off x="12755854" y="4432536"/>
              <a:ext cx="234205" cy="212521"/>
              <a:chOff x="3913684" y="1538288"/>
              <a:chExt cx="342900" cy="311151"/>
            </a:xfrm>
            <a:solidFill>
              <a:schemeClr val="bg1"/>
            </a:solidFill>
          </p:grpSpPr>
          <p:sp>
            <p:nvSpPr>
              <p:cNvPr id="3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2" name="6"/>
          <p:cNvGrpSpPr/>
          <p:nvPr/>
        </p:nvGrpSpPr>
        <p:grpSpPr>
          <a:xfrm>
            <a:off x="12759885" y="3759876"/>
            <a:ext cx="2548335" cy="565424"/>
            <a:chOff x="12766531" y="3760049"/>
            <a:chExt cx="2549662" cy="565718"/>
          </a:xfrm>
        </p:grpSpPr>
        <p:sp>
          <p:nvSpPr>
            <p:cNvPr id="33" name="Tekstvak 3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4" name="Rechte verbindingslijn 3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5" name="Groep 34"/>
            <p:cNvGrpSpPr/>
            <p:nvPr/>
          </p:nvGrpSpPr>
          <p:grpSpPr>
            <a:xfrm>
              <a:off x="12766531" y="3940650"/>
              <a:ext cx="234205" cy="187582"/>
              <a:chOff x="3173016" y="3752850"/>
              <a:chExt cx="342900" cy="274638"/>
            </a:xfrm>
            <a:solidFill>
              <a:schemeClr val="bg1"/>
            </a:solidFill>
          </p:grpSpPr>
          <p:sp>
            <p:nvSpPr>
              <p:cNvPr id="3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8" name="5"/>
          <p:cNvGrpSpPr/>
          <p:nvPr/>
        </p:nvGrpSpPr>
        <p:grpSpPr>
          <a:xfrm>
            <a:off x="12747790" y="3264246"/>
            <a:ext cx="2488465" cy="565424"/>
            <a:chOff x="12754429" y="3264160"/>
            <a:chExt cx="2489761" cy="565718"/>
          </a:xfrm>
        </p:grpSpPr>
        <p:cxnSp>
          <p:nvCxnSpPr>
            <p:cNvPr id="39" name="Rechte verbindingslijn 3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0" name="Groep 39"/>
            <p:cNvGrpSpPr/>
            <p:nvPr/>
          </p:nvGrpSpPr>
          <p:grpSpPr>
            <a:xfrm>
              <a:off x="12754429" y="3264160"/>
              <a:ext cx="2489761" cy="565718"/>
              <a:chOff x="12754429" y="3264160"/>
              <a:chExt cx="2489761" cy="565718"/>
            </a:xfrm>
          </p:grpSpPr>
          <p:sp>
            <p:nvSpPr>
              <p:cNvPr id="41" name="Tekstvak 4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2" name="Groep 41"/>
              <p:cNvGrpSpPr/>
              <p:nvPr/>
            </p:nvGrpSpPr>
            <p:grpSpPr>
              <a:xfrm>
                <a:off x="12754429" y="3443753"/>
                <a:ext cx="234205" cy="199508"/>
                <a:chOff x="10415571" y="2065610"/>
                <a:chExt cx="342900" cy="292100"/>
              </a:xfrm>
            </p:grpSpPr>
            <p:grpSp>
              <p:nvGrpSpPr>
                <p:cNvPr id="43" name="Groep 42"/>
                <p:cNvGrpSpPr/>
                <p:nvPr/>
              </p:nvGrpSpPr>
              <p:grpSpPr>
                <a:xfrm>
                  <a:off x="10415571" y="2065610"/>
                  <a:ext cx="342900" cy="292100"/>
                  <a:chOff x="2329483" y="4826000"/>
                  <a:chExt cx="342900" cy="292100"/>
                </a:xfrm>
                <a:solidFill>
                  <a:schemeClr val="bg1"/>
                </a:solidFill>
              </p:grpSpPr>
              <p:sp>
                <p:nvSpPr>
                  <p:cNvPr id="4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4" name="Rechte verbindingslijn 4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9" name="4"/>
          <p:cNvGrpSpPr/>
          <p:nvPr/>
        </p:nvGrpSpPr>
        <p:grpSpPr>
          <a:xfrm>
            <a:off x="12750947" y="2712072"/>
            <a:ext cx="2557281" cy="621966"/>
            <a:chOff x="12757588" y="2711699"/>
            <a:chExt cx="2558613" cy="622290"/>
          </a:xfrm>
        </p:grpSpPr>
        <p:sp>
          <p:nvSpPr>
            <p:cNvPr id="50" name="Tekstvak 4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2" name="Rechte verbindingslijn 5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3" name="3"/>
          <p:cNvGrpSpPr/>
          <p:nvPr/>
        </p:nvGrpSpPr>
        <p:grpSpPr>
          <a:xfrm>
            <a:off x="12754262" y="2216441"/>
            <a:ext cx="2553965" cy="565424"/>
            <a:chOff x="12760905" y="2215810"/>
            <a:chExt cx="2555295" cy="565718"/>
          </a:xfrm>
        </p:grpSpPr>
        <p:sp>
          <p:nvSpPr>
            <p:cNvPr id="54" name="Tekstvak 5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5" name="Rechte verbindingslijn 5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ep 55"/>
            <p:cNvGrpSpPr/>
            <p:nvPr/>
          </p:nvGrpSpPr>
          <p:grpSpPr>
            <a:xfrm>
              <a:off x="12767776" y="2398915"/>
              <a:ext cx="234205" cy="199508"/>
              <a:chOff x="2329415" y="4825929"/>
              <a:chExt cx="342890" cy="292096"/>
            </a:xfrm>
            <a:solidFill>
              <a:schemeClr val="bg1"/>
            </a:solidFill>
          </p:grpSpPr>
          <p:sp>
            <p:nvSpPr>
              <p:cNvPr id="5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1" name="2"/>
          <p:cNvGrpSpPr/>
          <p:nvPr/>
        </p:nvGrpSpPr>
        <p:grpSpPr>
          <a:xfrm>
            <a:off x="12739637" y="1720810"/>
            <a:ext cx="2568590" cy="565424"/>
            <a:chOff x="12746272" y="1719921"/>
            <a:chExt cx="2569928" cy="565718"/>
          </a:xfrm>
        </p:grpSpPr>
        <p:sp>
          <p:nvSpPr>
            <p:cNvPr id="62" name="Tekstvak 6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3" name="Rechte verbindingslijn 6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4" name="Groep 63"/>
            <p:cNvGrpSpPr/>
            <p:nvPr/>
          </p:nvGrpSpPr>
          <p:grpSpPr>
            <a:xfrm>
              <a:off x="12746272" y="1877210"/>
              <a:ext cx="234205" cy="234205"/>
              <a:chOff x="1300783" y="3771900"/>
              <a:chExt cx="342900" cy="342901"/>
            </a:xfrm>
            <a:solidFill>
              <a:schemeClr val="bg1"/>
            </a:solidFill>
          </p:grpSpPr>
          <p:sp>
            <p:nvSpPr>
              <p:cNvPr id="6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7" name="1"/>
          <p:cNvGrpSpPr/>
          <p:nvPr/>
        </p:nvGrpSpPr>
        <p:grpSpPr>
          <a:xfrm>
            <a:off x="12749215" y="1225180"/>
            <a:ext cx="2559012" cy="565424"/>
            <a:chOff x="12755855" y="1224032"/>
            <a:chExt cx="2560345" cy="565718"/>
          </a:xfrm>
        </p:grpSpPr>
        <p:sp>
          <p:nvSpPr>
            <p:cNvPr id="68" name="Tekstvak 6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69" name="Rechte verbindingslijn 6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1" name="hyper 1">
            <a:hlinkClick r:id="rId7"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2" name="hyper 2">
            <a:hlinkClick r:id="rId8"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3">
            <a:hlinkClick r:id="rId9"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4">
            <a:hlinkClick r:id="rId9"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5">
            <a:hlinkClick r:id="rId10"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6">
            <a:hlinkClick r:id="rId11"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7">
            <a:hlinkClick r:id="rId12"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8">
            <a:hlinkClick r:id="rId13"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9">
            <a:hlinkClick r:id="rId14"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1858" y="1365462"/>
            <a:ext cx="3282004" cy="4654478"/>
          </a:xfrm>
          <a:prstGeom prst="rect">
            <a:avLst/>
          </a:prstGeom>
        </p:spPr>
      </p:pic>
    </p:spTree>
    <p:extLst>
      <p:ext uri="{BB962C8B-B14F-4D97-AF65-F5344CB8AC3E}">
        <p14:creationId xmlns:p14="http://schemas.microsoft.com/office/powerpoint/2010/main" val="1557808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0"/>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0"/>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8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8"/>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6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71"/>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61"/>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72"/>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53"/>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73"/>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49"/>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74"/>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38"/>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75"/>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32"/>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76"/>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26"/>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77"/>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19"/>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78"/>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14"/>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79"/>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1"/>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80"/>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1"/>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80"/>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14"/>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79"/>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19"/>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78"/>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26"/>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77"/>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32"/>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76"/>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38"/>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75"/>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49"/>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74"/>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53"/>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73"/>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61"/>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72"/>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6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71"/>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8"/>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8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0"/>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0"/>
                                        </p:tgtEl>
                                        <p:attrNameLst>
                                          <p:attrName>r</p:attrName>
                                        </p:attrNameLst>
                                      </p:cBhvr>
                                    </p:animRot>
                                  </p:childTnLst>
                                </p:cTn>
                              </p:par>
                            </p:childTnLst>
                          </p:cTn>
                        </p:par>
                      </p:childTnLst>
                    </p:cTn>
                  </p:par>
                </p:childTnLst>
              </p:cTn>
              <p:nextCondLst>
                <p:cond evt="onClick" delay="0">
                  <p:tgtEl>
                    <p:spTgt spid="81"/>
                  </p:tgtEl>
                </p:cond>
              </p:nextCondLst>
            </p:seq>
          </p:childTnLst>
        </p:cTn>
      </p:par>
    </p:tnLst>
    <p:bldLst>
      <p:bldP spid="8" grpId="0" animBg="1"/>
      <p:bldP spid="8" grpId="1" animBg="1"/>
      <p:bldP spid="10" grpId="0" animBg="1"/>
      <p:bldP spid="10" grpId="1" animBg="1"/>
      <p:bldP spid="10" grpId="2" animBg="1"/>
      <p:bldP spid="10" grpId="3"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Q-Park e-mail</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39</a:t>
            </a:fld>
            <a:endParaRPr lang="en-GB" dirty="0"/>
          </a:p>
        </p:txBody>
      </p:sp>
      <p:pic>
        <p:nvPicPr>
          <p:cNvPr id="3" name="Tijdelijke aanduiding voor afbeelding 2"/>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11466" t="18348" r="11466" b="42124"/>
          <a:stretch/>
        </p:blipFill>
        <p:spPr>
          <a:xfrm>
            <a:off x="549563" y="1175162"/>
            <a:ext cx="7467600" cy="5110163"/>
          </a:xfrm>
        </p:spPr>
      </p:pic>
      <p:sp>
        <p:nvSpPr>
          <p:cNvPr id="10" name="Text Box 9"/>
          <p:cNvSpPr txBox="1">
            <a:spLocks noChangeArrowheads="1"/>
          </p:cNvSpPr>
          <p:nvPr/>
        </p:nvSpPr>
        <p:spPr bwMode="auto">
          <a:xfrm>
            <a:off x="1642332" y="2133531"/>
            <a:ext cx="5325818" cy="2272123"/>
          </a:xfrm>
          <a:prstGeom prst="rect">
            <a:avLst/>
          </a:prstGeom>
          <a:noFill/>
          <a:ln w="9525" algn="ctr">
            <a:noFill/>
            <a:miter lim="800000"/>
            <a:headEnd/>
            <a:tailEnd/>
          </a:ln>
        </p:spPr>
        <p:txBody>
          <a:bodyPr wrap="square" lIns="179906" tIns="0" rIns="0" bIns="71963" anchor="b">
            <a:spAutoFit/>
          </a:bodyPr>
          <a:lstStyle/>
          <a:p>
            <a:r>
              <a:rPr lang="en-GB" sz="1299" dirty="0"/>
              <a:t>Kind regards,</a:t>
            </a:r>
          </a:p>
          <a:p>
            <a:endParaRPr lang="en-GB" sz="1299" dirty="0"/>
          </a:p>
          <a:p>
            <a:r>
              <a:rPr lang="en-GB" sz="1299" dirty="0"/>
              <a:t>Q-Park NL</a:t>
            </a:r>
          </a:p>
          <a:p>
            <a:r>
              <a:rPr lang="en-GB" sz="1299" dirty="0"/>
              <a:t>Peter Woods</a:t>
            </a:r>
          </a:p>
          <a:p>
            <a:r>
              <a:rPr lang="en-GB" sz="1299" dirty="0"/>
              <a:t>Regional Manager</a:t>
            </a:r>
          </a:p>
          <a:p>
            <a:endParaRPr lang="en-GB" sz="1299" dirty="0"/>
          </a:p>
          <a:p>
            <a:r>
              <a:rPr lang="en-GB" sz="1299" dirty="0">
                <a:solidFill>
                  <a:srgbClr val="D90327"/>
                </a:solidFill>
              </a:rPr>
              <a:t>T</a:t>
            </a:r>
            <a:r>
              <a:rPr lang="en-GB" sz="1299" dirty="0"/>
              <a:t>   +31 433 297 717</a:t>
            </a:r>
          </a:p>
          <a:p>
            <a:r>
              <a:rPr lang="en-GB" sz="1299" dirty="0">
                <a:solidFill>
                  <a:schemeClr val="accent1"/>
                </a:solidFill>
              </a:rPr>
              <a:t>F</a:t>
            </a:r>
            <a:r>
              <a:rPr lang="en-GB" sz="1299" dirty="0"/>
              <a:t>   +31 433 251 530</a:t>
            </a:r>
          </a:p>
          <a:p>
            <a:r>
              <a:rPr lang="en-GB" sz="1299" dirty="0">
                <a:solidFill>
                  <a:schemeClr val="accent1"/>
                </a:solidFill>
              </a:rPr>
              <a:t>M</a:t>
            </a:r>
            <a:r>
              <a:rPr lang="en-GB" sz="1299" dirty="0"/>
              <a:t> +31 655 222 333</a:t>
            </a:r>
          </a:p>
          <a:p>
            <a:r>
              <a:rPr lang="en-GB" sz="1299" dirty="0">
                <a:solidFill>
                  <a:schemeClr val="accent1"/>
                </a:solidFill>
              </a:rPr>
              <a:t>E</a:t>
            </a:r>
            <a:r>
              <a:rPr lang="en-GB" sz="1299" dirty="0"/>
              <a:t>   peter.woods@q-park.com</a:t>
            </a:r>
          </a:p>
          <a:p>
            <a:r>
              <a:rPr lang="en-GB" sz="1299" dirty="0">
                <a:solidFill>
                  <a:srgbClr val="D90327"/>
                </a:solidFill>
              </a:rPr>
              <a:t>I </a:t>
            </a:r>
            <a:r>
              <a:rPr lang="en-GB" sz="1299" dirty="0"/>
              <a:t>   www.q-park.com</a:t>
            </a:r>
          </a:p>
        </p:txBody>
      </p:sp>
      <p:sp>
        <p:nvSpPr>
          <p:cNvPr id="8" name="Rechthoek 7"/>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 name="Rechthoekige driehoek 8"/>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1" name="10"/>
          <p:cNvGrpSpPr/>
          <p:nvPr/>
        </p:nvGrpSpPr>
        <p:grpSpPr>
          <a:xfrm>
            <a:off x="12759884" y="5742397"/>
            <a:ext cx="2620312" cy="565424"/>
            <a:chOff x="12766530" y="5743602"/>
            <a:chExt cx="2621677" cy="565718"/>
          </a:xfrm>
        </p:grpSpPr>
        <p:sp>
          <p:nvSpPr>
            <p:cNvPr id="12" name="Tekstvak 11"/>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4" name="9"/>
          <p:cNvGrpSpPr/>
          <p:nvPr/>
        </p:nvGrpSpPr>
        <p:grpSpPr>
          <a:xfrm>
            <a:off x="12749216" y="5246769"/>
            <a:ext cx="2559011" cy="565424"/>
            <a:chOff x="12755856" y="5247716"/>
            <a:chExt cx="2560344" cy="565718"/>
          </a:xfrm>
        </p:grpSpPr>
        <p:sp>
          <p:nvSpPr>
            <p:cNvPr id="15" name="Tekstvak 14"/>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6" name="Rechte verbindingslijn 15"/>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8"/>
          <p:cNvGrpSpPr/>
          <p:nvPr/>
        </p:nvGrpSpPr>
        <p:grpSpPr>
          <a:xfrm>
            <a:off x="12749216" y="4751138"/>
            <a:ext cx="2559011" cy="565424"/>
            <a:chOff x="12755856" y="4751827"/>
            <a:chExt cx="2560344" cy="565718"/>
          </a:xfrm>
        </p:grpSpPr>
        <p:sp>
          <p:nvSpPr>
            <p:cNvPr id="19" name="Tekstvak 18"/>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0" name="Rechte verbindingslijn 19"/>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ep 20"/>
            <p:cNvGrpSpPr/>
            <p:nvPr/>
          </p:nvGrpSpPr>
          <p:grpSpPr>
            <a:xfrm>
              <a:off x="12767776" y="4960725"/>
              <a:ext cx="234205" cy="162642"/>
              <a:chOff x="4942371" y="1574806"/>
              <a:chExt cx="342899" cy="238126"/>
            </a:xfrm>
            <a:solidFill>
              <a:schemeClr val="bg1"/>
            </a:solidFill>
          </p:grpSpPr>
          <p:sp>
            <p:nvSpPr>
              <p:cNvPr id="22"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3"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4"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25" name="7"/>
          <p:cNvGrpSpPr/>
          <p:nvPr/>
        </p:nvGrpSpPr>
        <p:grpSpPr>
          <a:xfrm>
            <a:off x="12749214" y="4255507"/>
            <a:ext cx="2559010" cy="565424"/>
            <a:chOff x="12755854" y="4255938"/>
            <a:chExt cx="2560343" cy="565718"/>
          </a:xfrm>
        </p:grpSpPr>
        <p:sp>
          <p:nvSpPr>
            <p:cNvPr id="26" name="Tekstvak 25"/>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27" name="Rechte verbindingslijn 26"/>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8" name="Groep 27"/>
            <p:cNvGrpSpPr/>
            <p:nvPr/>
          </p:nvGrpSpPr>
          <p:grpSpPr>
            <a:xfrm>
              <a:off x="12755854" y="4432536"/>
              <a:ext cx="234205" cy="212521"/>
              <a:chOff x="3913684" y="1538288"/>
              <a:chExt cx="342900" cy="311151"/>
            </a:xfrm>
            <a:solidFill>
              <a:schemeClr val="bg1"/>
            </a:solidFill>
          </p:grpSpPr>
          <p:sp>
            <p:nvSpPr>
              <p:cNvPr id="29"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0"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1" name="6"/>
          <p:cNvGrpSpPr/>
          <p:nvPr/>
        </p:nvGrpSpPr>
        <p:grpSpPr>
          <a:xfrm>
            <a:off x="12759885" y="3759876"/>
            <a:ext cx="2548335" cy="565424"/>
            <a:chOff x="12766531" y="3760049"/>
            <a:chExt cx="2549662" cy="565718"/>
          </a:xfrm>
        </p:grpSpPr>
        <p:sp>
          <p:nvSpPr>
            <p:cNvPr id="32" name="Tekstvak 31"/>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33" name="Rechte verbindingslijn 32"/>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4" name="Groep 33"/>
            <p:cNvGrpSpPr/>
            <p:nvPr/>
          </p:nvGrpSpPr>
          <p:grpSpPr>
            <a:xfrm>
              <a:off x="12766531" y="3940650"/>
              <a:ext cx="234205" cy="187582"/>
              <a:chOff x="3173016" y="3752850"/>
              <a:chExt cx="342900" cy="274638"/>
            </a:xfrm>
            <a:solidFill>
              <a:schemeClr val="bg1"/>
            </a:solidFill>
          </p:grpSpPr>
          <p:sp>
            <p:nvSpPr>
              <p:cNvPr id="3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7" name="5"/>
          <p:cNvGrpSpPr/>
          <p:nvPr/>
        </p:nvGrpSpPr>
        <p:grpSpPr>
          <a:xfrm>
            <a:off x="12747790" y="3264246"/>
            <a:ext cx="2488465" cy="565424"/>
            <a:chOff x="12754429" y="3264160"/>
            <a:chExt cx="2489761" cy="565718"/>
          </a:xfrm>
        </p:grpSpPr>
        <p:cxnSp>
          <p:nvCxnSpPr>
            <p:cNvPr id="38" name="Rechte verbindingslijn 37"/>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 name="Groep 38"/>
            <p:cNvGrpSpPr/>
            <p:nvPr/>
          </p:nvGrpSpPr>
          <p:grpSpPr>
            <a:xfrm>
              <a:off x="12754429" y="3264160"/>
              <a:ext cx="2489761" cy="565718"/>
              <a:chOff x="12754429" y="3264160"/>
              <a:chExt cx="2489761" cy="565718"/>
            </a:xfrm>
          </p:grpSpPr>
          <p:sp>
            <p:nvSpPr>
              <p:cNvPr id="40" name="Tekstvak 39"/>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1" name="Groep 40"/>
              <p:cNvGrpSpPr/>
              <p:nvPr/>
            </p:nvGrpSpPr>
            <p:grpSpPr>
              <a:xfrm>
                <a:off x="12754429" y="3443753"/>
                <a:ext cx="234205" cy="199508"/>
                <a:chOff x="10415571" y="2065610"/>
                <a:chExt cx="342900" cy="292100"/>
              </a:xfrm>
            </p:grpSpPr>
            <p:grpSp>
              <p:nvGrpSpPr>
                <p:cNvPr id="42" name="Groep 41"/>
                <p:cNvGrpSpPr/>
                <p:nvPr/>
              </p:nvGrpSpPr>
              <p:grpSpPr>
                <a:xfrm>
                  <a:off x="10415571" y="2065610"/>
                  <a:ext cx="342900" cy="292100"/>
                  <a:chOff x="2329483" y="4826000"/>
                  <a:chExt cx="342900" cy="292100"/>
                </a:xfrm>
                <a:solidFill>
                  <a:schemeClr val="bg1"/>
                </a:solidFill>
              </p:grpSpPr>
              <p:sp>
                <p:nvSpPr>
                  <p:cNvPr id="44"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6"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7"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43" name="Rechte verbindingslijn 42"/>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8" name="4"/>
          <p:cNvGrpSpPr/>
          <p:nvPr/>
        </p:nvGrpSpPr>
        <p:grpSpPr>
          <a:xfrm>
            <a:off x="12750947" y="2712072"/>
            <a:ext cx="2557281" cy="621966"/>
            <a:chOff x="12757588" y="2711699"/>
            <a:chExt cx="2558613" cy="622290"/>
          </a:xfrm>
        </p:grpSpPr>
        <p:sp>
          <p:nvSpPr>
            <p:cNvPr id="49" name="Tekstvak 48"/>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0"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1" name="Rechte verbindingslijn 50"/>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2" name="3"/>
          <p:cNvGrpSpPr/>
          <p:nvPr/>
        </p:nvGrpSpPr>
        <p:grpSpPr>
          <a:xfrm>
            <a:off x="12754262" y="2216441"/>
            <a:ext cx="2553965" cy="565424"/>
            <a:chOff x="12760905" y="2215810"/>
            <a:chExt cx="2555295" cy="565718"/>
          </a:xfrm>
        </p:grpSpPr>
        <p:sp>
          <p:nvSpPr>
            <p:cNvPr id="53" name="Tekstvak 52"/>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54" name="Rechte verbindingslijn 53"/>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5" name="Groep 54"/>
            <p:cNvGrpSpPr/>
            <p:nvPr/>
          </p:nvGrpSpPr>
          <p:grpSpPr>
            <a:xfrm>
              <a:off x="12767776" y="2398915"/>
              <a:ext cx="234205" cy="199508"/>
              <a:chOff x="2329415" y="4825929"/>
              <a:chExt cx="342890" cy="292096"/>
            </a:xfrm>
            <a:solidFill>
              <a:schemeClr val="bg1"/>
            </a:solidFill>
          </p:grpSpPr>
          <p:sp>
            <p:nvSpPr>
              <p:cNvPr id="5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0" name="2"/>
          <p:cNvGrpSpPr/>
          <p:nvPr/>
        </p:nvGrpSpPr>
        <p:grpSpPr>
          <a:xfrm>
            <a:off x="12739637" y="1720810"/>
            <a:ext cx="2568590" cy="565424"/>
            <a:chOff x="12746272" y="1719921"/>
            <a:chExt cx="2569928" cy="565718"/>
          </a:xfrm>
        </p:grpSpPr>
        <p:sp>
          <p:nvSpPr>
            <p:cNvPr id="61" name="Tekstvak 60"/>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2" name="Rechte verbindingslijn 6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3" name="Groep 62"/>
            <p:cNvGrpSpPr/>
            <p:nvPr/>
          </p:nvGrpSpPr>
          <p:grpSpPr>
            <a:xfrm>
              <a:off x="12746272" y="1877210"/>
              <a:ext cx="234205" cy="234205"/>
              <a:chOff x="1300783" y="3771900"/>
              <a:chExt cx="342900" cy="342901"/>
            </a:xfrm>
            <a:solidFill>
              <a:schemeClr val="bg1"/>
            </a:solidFill>
          </p:grpSpPr>
          <p:sp>
            <p:nvSpPr>
              <p:cNvPr id="64"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6" name="1"/>
          <p:cNvGrpSpPr/>
          <p:nvPr/>
        </p:nvGrpSpPr>
        <p:grpSpPr>
          <a:xfrm>
            <a:off x="12749215" y="1225180"/>
            <a:ext cx="2559012" cy="565424"/>
            <a:chOff x="12755855" y="1224032"/>
            <a:chExt cx="2560345" cy="565718"/>
          </a:xfrm>
        </p:grpSpPr>
        <p:sp>
          <p:nvSpPr>
            <p:cNvPr id="67" name="Tekstvak 66"/>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68" name="Rechte verbindingslijn 67"/>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9"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0"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2"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3"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4"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4151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right)">
                                      <p:cBhvr>
                                        <p:cTn id="7" dur="250"/>
                                        <p:tgtEl>
                                          <p:spTgt spid="10">
                                            <p:txEl>
                                              <p:pRg st="0" end="0"/>
                                            </p:txEl>
                                          </p:spTgt>
                                        </p:tgtEl>
                                      </p:cBhvr>
                                    </p:animEffect>
                                  </p:childTnLst>
                                </p:cTn>
                              </p:par>
                            </p:childTnLst>
                          </p:cTn>
                        </p:par>
                        <p:par>
                          <p:cTn id="8" fill="hold">
                            <p:stCondLst>
                              <p:cond delay="525"/>
                            </p:stCondLst>
                            <p:childTnLst>
                              <p:par>
                                <p:cTn id="9" presetID="22" presetClass="entr" presetSubtype="2" fill="hold" nodeType="afterEffect">
                                  <p:stCondLst>
                                    <p:cond delay="0"/>
                                  </p:stCondLst>
                                  <p:iterate type="lt">
                                    <p:tmPct val="10000"/>
                                  </p:iterate>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right)">
                                      <p:cBhvr>
                                        <p:cTn id="11" dur="250"/>
                                        <p:tgtEl>
                                          <p:spTgt spid="10">
                                            <p:txEl>
                                              <p:pRg st="2" end="2"/>
                                            </p:txEl>
                                          </p:spTgt>
                                        </p:tgtEl>
                                      </p:cBhvr>
                                    </p:animEffect>
                                  </p:childTnLst>
                                </p:cTn>
                              </p:par>
                            </p:childTnLst>
                          </p:cTn>
                        </p:par>
                        <p:par>
                          <p:cTn id="12" fill="hold">
                            <p:stCondLst>
                              <p:cond delay="950"/>
                            </p:stCondLst>
                            <p:childTnLst>
                              <p:par>
                                <p:cTn id="13" presetID="22" presetClass="entr" presetSubtype="2" fill="hold" nodeType="afterEffect">
                                  <p:stCondLst>
                                    <p:cond delay="0"/>
                                  </p:stCondLst>
                                  <p:iterate type="lt">
                                    <p:tmPct val="10000"/>
                                  </p:iterate>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wipe(right)">
                                      <p:cBhvr>
                                        <p:cTn id="15" dur="250"/>
                                        <p:tgtEl>
                                          <p:spTgt spid="10">
                                            <p:txEl>
                                              <p:pRg st="3" end="3"/>
                                            </p:txEl>
                                          </p:spTgt>
                                        </p:tgtEl>
                                      </p:cBhvr>
                                    </p:animEffect>
                                  </p:childTnLst>
                                </p:cTn>
                              </p:par>
                            </p:childTnLst>
                          </p:cTn>
                        </p:par>
                        <p:par>
                          <p:cTn id="16" fill="hold">
                            <p:stCondLst>
                              <p:cond delay="1425"/>
                            </p:stCondLst>
                            <p:childTnLst>
                              <p:par>
                                <p:cTn id="17" presetID="22" presetClass="entr" presetSubtype="2" fill="hold" nodeType="afterEffect">
                                  <p:stCondLst>
                                    <p:cond delay="0"/>
                                  </p:stCondLst>
                                  <p:iterate type="lt">
                                    <p:tmPct val="10000"/>
                                  </p:iterate>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wipe(right)">
                                      <p:cBhvr>
                                        <p:cTn id="19" dur="250"/>
                                        <p:tgtEl>
                                          <p:spTgt spid="10">
                                            <p:txEl>
                                              <p:pRg st="4" end="4"/>
                                            </p:txEl>
                                          </p:spTgt>
                                        </p:tgtEl>
                                      </p:cBhvr>
                                    </p:animEffect>
                                  </p:childTnLst>
                                </p:cTn>
                              </p:par>
                            </p:childTnLst>
                          </p:cTn>
                        </p:par>
                        <p:par>
                          <p:cTn id="20" fill="hold">
                            <p:stCondLst>
                              <p:cond delay="2025"/>
                            </p:stCondLst>
                            <p:childTnLst>
                              <p:par>
                                <p:cTn id="21" presetID="22" presetClass="entr" presetSubtype="2" fill="hold" nodeType="afterEffect">
                                  <p:stCondLst>
                                    <p:cond delay="0"/>
                                  </p:stCondLst>
                                  <p:iterate type="lt">
                                    <p:tmPct val="10000"/>
                                  </p:iterate>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wipe(right)">
                                      <p:cBhvr>
                                        <p:cTn id="23" dur="250"/>
                                        <p:tgtEl>
                                          <p:spTgt spid="10">
                                            <p:txEl>
                                              <p:pRg st="6" end="6"/>
                                            </p:txEl>
                                          </p:spTgt>
                                        </p:tgtEl>
                                      </p:cBhvr>
                                    </p:animEffect>
                                  </p:childTnLst>
                                </p:cTn>
                              </p:par>
                            </p:childTnLst>
                          </p:cTn>
                        </p:par>
                        <p:par>
                          <p:cTn id="24" fill="hold">
                            <p:stCondLst>
                              <p:cond delay="2575"/>
                            </p:stCondLst>
                            <p:childTnLst>
                              <p:par>
                                <p:cTn id="25" presetID="22" presetClass="entr" presetSubtype="2" fill="hold" nodeType="afterEffect">
                                  <p:stCondLst>
                                    <p:cond delay="0"/>
                                  </p:stCondLst>
                                  <p:iterate type="lt">
                                    <p:tmPct val="10000"/>
                                  </p:iterate>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wipe(right)">
                                      <p:cBhvr>
                                        <p:cTn id="27" dur="250"/>
                                        <p:tgtEl>
                                          <p:spTgt spid="10">
                                            <p:txEl>
                                              <p:pRg st="7" end="7"/>
                                            </p:txEl>
                                          </p:spTgt>
                                        </p:tgtEl>
                                      </p:cBhvr>
                                    </p:animEffect>
                                  </p:childTnLst>
                                </p:cTn>
                              </p:par>
                            </p:childTnLst>
                          </p:cTn>
                        </p:par>
                        <p:par>
                          <p:cTn id="28" fill="hold">
                            <p:stCondLst>
                              <p:cond delay="3125"/>
                            </p:stCondLst>
                            <p:childTnLst>
                              <p:par>
                                <p:cTn id="29" presetID="22" presetClass="entr" presetSubtype="2" fill="hold" nodeType="afterEffect">
                                  <p:stCondLst>
                                    <p:cond delay="0"/>
                                  </p:stCondLst>
                                  <p:iterate type="lt">
                                    <p:tmPct val="10000"/>
                                  </p:iterate>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wipe(right)">
                                      <p:cBhvr>
                                        <p:cTn id="31" dur="250"/>
                                        <p:tgtEl>
                                          <p:spTgt spid="10">
                                            <p:txEl>
                                              <p:pRg st="8" end="8"/>
                                            </p:txEl>
                                          </p:spTgt>
                                        </p:tgtEl>
                                      </p:cBhvr>
                                    </p:animEffect>
                                  </p:childTnLst>
                                </p:cTn>
                              </p:par>
                            </p:childTnLst>
                          </p:cTn>
                        </p:par>
                        <p:par>
                          <p:cTn id="32" fill="hold">
                            <p:stCondLst>
                              <p:cond delay="3675"/>
                            </p:stCondLst>
                            <p:childTnLst>
                              <p:par>
                                <p:cTn id="33" presetID="22" presetClass="entr" presetSubtype="2" fill="hold" nodeType="afterEffect">
                                  <p:stCondLst>
                                    <p:cond delay="0"/>
                                  </p:stCondLst>
                                  <p:iterate type="lt">
                                    <p:tmPct val="10000"/>
                                  </p:iterate>
                                  <p:childTnLst>
                                    <p:set>
                                      <p:cBhvr>
                                        <p:cTn id="34" dur="1" fill="hold">
                                          <p:stCondLst>
                                            <p:cond delay="0"/>
                                          </p:stCondLst>
                                        </p:cTn>
                                        <p:tgtEl>
                                          <p:spTgt spid="10">
                                            <p:txEl>
                                              <p:pRg st="9" end="9"/>
                                            </p:txEl>
                                          </p:spTgt>
                                        </p:tgtEl>
                                        <p:attrNameLst>
                                          <p:attrName>style.visibility</p:attrName>
                                        </p:attrNameLst>
                                      </p:cBhvr>
                                      <p:to>
                                        <p:strVal val="visible"/>
                                      </p:to>
                                    </p:set>
                                    <p:animEffect transition="in" filter="wipe(right)">
                                      <p:cBhvr>
                                        <p:cTn id="35" dur="250"/>
                                        <p:tgtEl>
                                          <p:spTgt spid="10">
                                            <p:txEl>
                                              <p:pRg st="9" end="9"/>
                                            </p:txEl>
                                          </p:spTgt>
                                        </p:tgtEl>
                                      </p:cBhvr>
                                    </p:animEffect>
                                  </p:childTnLst>
                                </p:cTn>
                              </p:par>
                            </p:childTnLst>
                          </p:cTn>
                        </p:par>
                        <p:par>
                          <p:cTn id="36" fill="hold">
                            <p:stCondLst>
                              <p:cond delay="4475"/>
                            </p:stCondLst>
                            <p:childTnLst>
                              <p:par>
                                <p:cTn id="37" presetID="22" presetClass="entr" presetSubtype="2" fill="hold" nodeType="afterEffect">
                                  <p:stCondLst>
                                    <p:cond delay="0"/>
                                  </p:stCondLst>
                                  <p:iterate type="lt">
                                    <p:tmPct val="10000"/>
                                  </p:iterate>
                                  <p:childTnLst>
                                    <p:set>
                                      <p:cBhvr>
                                        <p:cTn id="38" dur="1" fill="hold">
                                          <p:stCondLst>
                                            <p:cond delay="0"/>
                                          </p:stCondLst>
                                        </p:cTn>
                                        <p:tgtEl>
                                          <p:spTgt spid="10">
                                            <p:txEl>
                                              <p:pRg st="10" end="10"/>
                                            </p:txEl>
                                          </p:spTgt>
                                        </p:tgtEl>
                                        <p:attrNameLst>
                                          <p:attrName>style.visibility</p:attrName>
                                        </p:attrNameLst>
                                      </p:cBhvr>
                                      <p:to>
                                        <p:strVal val="visible"/>
                                      </p:to>
                                    </p:set>
                                    <p:animEffect transition="in" filter="wipe(right)">
                                      <p:cBhvr>
                                        <p:cTn id="39" dur="25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0"/>
                    </p:tgtEl>
                  </p:cond>
                </p:stCondLst>
                <p:endSync evt="end" delay="0">
                  <p:rtn val="all"/>
                </p:endSync>
                <p:childTnLst>
                  <p:par>
                    <p:cTn id="41" fill="hold">
                      <p:stCondLst>
                        <p:cond delay="0"/>
                      </p:stCondLst>
                      <p:childTnLst>
                        <p:par>
                          <p:cTn id="42" fill="hold">
                            <p:stCondLst>
                              <p:cond delay="0"/>
                            </p:stCondLst>
                            <p:childTnLst>
                              <p:par>
                                <p:cTn id="43" presetID="8" presetClass="emph" presetSubtype="0" accel="50000" decel="50000" fill="hold" grpId="0" nodeType="withEffect">
                                  <p:stCondLst>
                                    <p:cond delay="0"/>
                                  </p:stCondLst>
                                  <p:childTnLst>
                                    <p:animRot by="-10800000">
                                      <p:cBhvr>
                                        <p:cTn id="44" dur="1000" fill="hold"/>
                                        <p:tgtEl>
                                          <p:spTgt spid="9"/>
                                        </p:tgtEl>
                                        <p:attrNameLst>
                                          <p:attrName>r</p:attrName>
                                        </p:attrNameLst>
                                      </p:cBhvr>
                                    </p:animRot>
                                  </p:childTnLst>
                                </p:cTn>
                              </p:par>
                              <p:par>
                                <p:cTn id="45" presetID="35" presetClass="path" presetSubtype="0" decel="100000" fill="hold" grpId="1" nodeType="withEffect">
                                  <p:stCondLst>
                                    <p:cond delay="0"/>
                                  </p:stCondLst>
                                  <p:childTnLst>
                                    <p:animMotion origin="layout" path="M -1.57491E-7 3.33333E-6 L -0.23519 3.33333E-6 " pathEditMode="relative" rAng="0" ptsTypes="AA">
                                      <p:cBhvr>
                                        <p:cTn id="46" dur="1000" fill="hold"/>
                                        <p:tgtEl>
                                          <p:spTgt spid="9"/>
                                        </p:tgtEl>
                                        <p:attrNameLst>
                                          <p:attrName>ppt_x</p:attrName>
                                          <p:attrName>ppt_y</p:attrName>
                                        </p:attrNameLst>
                                      </p:cBhvr>
                                      <p:rCtr x="-11766" y="0"/>
                                    </p:animMotion>
                                  </p:childTnLst>
                                </p:cTn>
                              </p:par>
                              <p:par>
                                <p:cTn id="47" presetID="35" presetClass="path" presetSubtype="0" decel="100000" fill="hold" grpId="0" nodeType="withEffect">
                                  <p:stCondLst>
                                    <p:cond delay="0"/>
                                  </p:stCondLst>
                                  <p:childTnLst>
                                    <p:animMotion origin="layout" path="M -1.57491E-7 3.33333E-6 L -0.23519 3.33333E-6 " pathEditMode="relative" rAng="0" ptsTypes="AA">
                                      <p:cBhvr>
                                        <p:cTn id="48" dur="1000" fill="hold"/>
                                        <p:tgtEl>
                                          <p:spTgt spid="80"/>
                                        </p:tgtEl>
                                        <p:attrNameLst>
                                          <p:attrName>ppt_x</p:attrName>
                                          <p:attrName>ppt_y</p:attrName>
                                        </p:attrNameLst>
                                      </p:cBhvr>
                                      <p:rCtr x="-11766" y="0"/>
                                    </p:animMotion>
                                  </p:childTnLst>
                                </p:cTn>
                              </p:par>
                              <p:par>
                                <p:cTn id="49" presetID="35" presetClass="path" presetSubtype="0" decel="100000" fill="hold" grpId="0" nodeType="withEffect">
                                  <p:stCondLst>
                                    <p:cond delay="0"/>
                                  </p:stCondLst>
                                  <p:childTnLst>
                                    <p:animMotion origin="layout" path="M 1.6851E-6 -1.48148E-6 L -0.25153 -1.48148E-6 " pathEditMode="relative" rAng="0" ptsTypes="AA">
                                      <p:cBhvr>
                                        <p:cTn id="50" dur="1000" fill="hold"/>
                                        <p:tgtEl>
                                          <p:spTgt spid="8"/>
                                        </p:tgtEl>
                                        <p:attrNameLst>
                                          <p:attrName>ppt_x</p:attrName>
                                          <p:attrName>ppt_y</p:attrName>
                                        </p:attrNameLst>
                                      </p:cBhvr>
                                      <p:rCtr x="-12583" y="0"/>
                                    </p:animMotion>
                                  </p:childTnLst>
                                </p:cTn>
                              </p:par>
                              <p:par>
                                <p:cTn id="51" presetID="35" presetClass="path" presetSubtype="0" decel="100000" fill="hold" nodeType="withEffect">
                                  <p:stCondLst>
                                    <p:cond delay="100"/>
                                  </p:stCondLst>
                                  <p:childTnLst>
                                    <p:animMotion origin="layout" path="M 1.6851E-6 -1.48148E-6 L -0.25153 -1.48148E-6 " pathEditMode="relative" rAng="0" ptsTypes="AA">
                                      <p:cBhvr>
                                        <p:cTn id="52" dur="1000" fill="hold"/>
                                        <p:tgtEl>
                                          <p:spTgt spid="66"/>
                                        </p:tgtEl>
                                        <p:attrNameLst>
                                          <p:attrName>ppt_x</p:attrName>
                                          <p:attrName>ppt_y</p:attrName>
                                        </p:attrNameLst>
                                      </p:cBhvr>
                                      <p:rCtr x="-12583" y="0"/>
                                    </p:animMotion>
                                  </p:childTnLst>
                                </p:cTn>
                              </p:par>
                              <p:par>
                                <p:cTn id="53" presetID="35" presetClass="path" presetSubtype="0" decel="100000" fill="hold" grpId="0" nodeType="withEffect">
                                  <p:stCondLst>
                                    <p:cond delay="100"/>
                                  </p:stCondLst>
                                  <p:childTnLst>
                                    <p:animMotion origin="layout" path="M 1.6851E-6 -1.48148E-6 L -0.25153 -1.48148E-6 " pathEditMode="relative" rAng="0" ptsTypes="AA">
                                      <p:cBhvr>
                                        <p:cTn id="54" dur="1000" fill="hold"/>
                                        <p:tgtEl>
                                          <p:spTgt spid="70"/>
                                        </p:tgtEl>
                                        <p:attrNameLst>
                                          <p:attrName>ppt_x</p:attrName>
                                          <p:attrName>ppt_y</p:attrName>
                                        </p:attrNameLst>
                                      </p:cBhvr>
                                      <p:rCtr x="-12583" y="0"/>
                                    </p:animMotion>
                                  </p:childTnLst>
                                </p:cTn>
                              </p:par>
                              <p:par>
                                <p:cTn id="55" presetID="35" presetClass="path" presetSubtype="0" decel="100000" fill="hold" nodeType="withEffect">
                                  <p:stCondLst>
                                    <p:cond delay="200"/>
                                  </p:stCondLst>
                                  <p:childTnLst>
                                    <p:animMotion origin="layout" path="M 1.6851E-6 -1.48148E-6 L -0.25153 -1.48148E-6 " pathEditMode="relative" rAng="0" ptsTypes="AA">
                                      <p:cBhvr>
                                        <p:cTn id="56" dur="1000" fill="hold"/>
                                        <p:tgtEl>
                                          <p:spTgt spid="60"/>
                                        </p:tgtEl>
                                        <p:attrNameLst>
                                          <p:attrName>ppt_x</p:attrName>
                                          <p:attrName>ppt_y</p:attrName>
                                        </p:attrNameLst>
                                      </p:cBhvr>
                                      <p:rCtr x="-12583" y="0"/>
                                    </p:animMotion>
                                  </p:childTnLst>
                                </p:cTn>
                              </p:par>
                              <p:par>
                                <p:cTn id="57" presetID="35" presetClass="path" presetSubtype="0" decel="100000" fill="hold" grpId="0" nodeType="withEffect">
                                  <p:stCondLst>
                                    <p:cond delay="200"/>
                                  </p:stCondLst>
                                  <p:childTnLst>
                                    <p:animMotion origin="layout" path="M 1.6851E-6 -1.48148E-6 L -0.25153 -1.48148E-6 " pathEditMode="relative" rAng="0" ptsTypes="AA">
                                      <p:cBhvr>
                                        <p:cTn id="58" dur="1000" fill="hold"/>
                                        <p:tgtEl>
                                          <p:spTgt spid="71"/>
                                        </p:tgtEl>
                                        <p:attrNameLst>
                                          <p:attrName>ppt_x</p:attrName>
                                          <p:attrName>ppt_y</p:attrName>
                                        </p:attrNameLst>
                                      </p:cBhvr>
                                      <p:rCtr x="-12583" y="0"/>
                                    </p:animMotion>
                                  </p:childTnLst>
                                </p:cTn>
                              </p:par>
                              <p:par>
                                <p:cTn id="59" presetID="35" presetClass="path" presetSubtype="0" decel="100000" fill="hold" nodeType="withEffect">
                                  <p:stCondLst>
                                    <p:cond delay="300"/>
                                  </p:stCondLst>
                                  <p:childTnLst>
                                    <p:animMotion origin="layout" path="M 1.6851E-6 -1.48148E-6 L -0.25153 -1.48148E-6 " pathEditMode="relative" rAng="0" ptsTypes="AA">
                                      <p:cBhvr>
                                        <p:cTn id="60" dur="1000" fill="hold"/>
                                        <p:tgtEl>
                                          <p:spTgt spid="52"/>
                                        </p:tgtEl>
                                        <p:attrNameLst>
                                          <p:attrName>ppt_x</p:attrName>
                                          <p:attrName>ppt_y</p:attrName>
                                        </p:attrNameLst>
                                      </p:cBhvr>
                                      <p:rCtr x="-12583" y="0"/>
                                    </p:animMotion>
                                  </p:childTnLst>
                                </p:cTn>
                              </p:par>
                              <p:par>
                                <p:cTn id="61" presetID="35" presetClass="path" presetSubtype="0" decel="100000" fill="hold" grpId="0" nodeType="withEffect">
                                  <p:stCondLst>
                                    <p:cond delay="300"/>
                                  </p:stCondLst>
                                  <p:childTnLst>
                                    <p:animMotion origin="layout" path="M 1.6851E-6 -1.48148E-6 L -0.25153 -1.48148E-6 " pathEditMode="relative" rAng="0" ptsTypes="AA">
                                      <p:cBhvr>
                                        <p:cTn id="62" dur="1000" fill="hold"/>
                                        <p:tgtEl>
                                          <p:spTgt spid="72"/>
                                        </p:tgtEl>
                                        <p:attrNameLst>
                                          <p:attrName>ppt_x</p:attrName>
                                          <p:attrName>ppt_y</p:attrName>
                                        </p:attrNameLst>
                                      </p:cBhvr>
                                      <p:rCtr x="-12583" y="0"/>
                                    </p:animMotion>
                                  </p:childTnLst>
                                </p:cTn>
                              </p:par>
                              <p:par>
                                <p:cTn id="63" presetID="35" presetClass="path" presetSubtype="0" decel="100000" fill="hold" nodeType="withEffect">
                                  <p:stCondLst>
                                    <p:cond delay="400"/>
                                  </p:stCondLst>
                                  <p:childTnLst>
                                    <p:animMotion origin="layout" path="M 1.6851E-6 -1.48148E-6 L -0.25153 -1.48148E-6 " pathEditMode="relative" rAng="0" ptsTypes="AA">
                                      <p:cBhvr>
                                        <p:cTn id="64" dur="1000" fill="hold"/>
                                        <p:tgtEl>
                                          <p:spTgt spid="48"/>
                                        </p:tgtEl>
                                        <p:attrNameLst>
                                          <p:attrName>ppt_x</p:attrName>
                                          <p:attrName>ppt_y</p:attrName>
                                        </p:attrNameLst>
                                      </p:cBhvr>
                                      <p:rCtr x="-12583" y="0"/>
                                    </p:animMotion>
                                  </p:childTnLst>
                                </p:cTn>
                              </p:par>
                              <p:par>
                                <p:cTn id="65" presetID="35" presetClass="path" presetSubtype="0" decel="100000" fill="hold" grpId="0" nodeType="withEffect">
                                  <p:stCondLst>
                                    <p:cond delay="400"/>
                                  </p:stCondLst>
                                  <p:childTnLst>
                                    <p:animMotion origin="layout" path="M 1.6851E-6 -1.48148E-6 L -0.25153 -1.48148E-6 " pathEditMode="relative" rAng="0" ptsTypes="AA">
                                      <p:cBhvr>
                                        <p:cTn id="66" dur="1000" fill="hold"/>
                                        <p:tgtEl>
                                          <p:spTgt spid="73"/>
                                        </p:tgtEl>
                                        <p:attrNameLst>
                                          <p:attrName>ppt_x</p:attrName>
                                          <p:attrName>ppt_y</p:attrName>
                                        </p:attrNameLst>
                                      </p:cBhvr>
                                      <p:rCtr x="-12583" y="0"/>
                                    </p:animMotion>
                                  </p:childTnLst>
                                </p:cTn>
                              </p:par>
                              <p:par>
                                <p:cTn id="67" presetID="35" presetClass="path" presetSubtype="0" decel="100000" fill="hold" nodeType="withEffect">
                                  <p:stCondLst>
                                    <p:cond delay="500"/>
                                  </p:stCondLst>
                                  <p:childTnLst>
                                    <p:animMotion origin="layout" path="M 1.6851E-6 -1.48148E-6 L -0.25153 -1.48148E-6 " pathEditMode="relative" rAng="0" ptsTypes="AA">
                                      <p:cBhvr>
                                        <p:cTn id="68" dur="1000" fill="hold"/>
                                        <p:tgtEl>
                                          <p:spTgt spid="37"/>
                                        </p:tgtEl>
                                        <p:attrNameLst>
                                          <p:attrName>ppt_x</p:attrName>
                                          <p:attrName>ppt_y</p:attrName>
                                        </p:attrNameLst>
                                      </p:cBhvr>
                                      <p:rCtr x="-12583" y="0"/>
                                    </p:animMotion>
                                  </p:childTnLst>
                                </p:cTn>
                              </p:par>
                              <p:par>
                                <p:cTn id="69" presetID="35" presetClass="path" presetSubtype="0" decel="100000" fill="hold" grpId="0" nodeType="withEffect">
                                  <p:stCondLst>
                                    <p:cond delay="500"/>
                                  </p:stCondLst>
                                  <p:childTnLst>
                                    <p:animMotion origin="layout" path="M 1.6851E-6 -1.48148E-6 L -0.25153 -1.48148E-6 " pathEditMode="relative" rAng="0" ptsTypes="AA">
                                      <p:cBhvr>
                                        <p:cTn id="70" dur="1000" fill="hold"/>
                                        <p:tgtEl>
                                          <p:spTgt spid="74"/>
                                        </p:tgtEl>
                                        <p:attrNameLst>
                                          <p:attrName>ppt_x</p:attrName>
                                          <p:attrName>ppt_y</p:attrName>
                                        </p:attrNameLst>
                                      </p:cBhvr>
                                      <p:rCtr x="-12583" y="0"/>
                                    </p:animMotion>
                                  </p:childTnLst>
                                </p:cTn>
                              </p:par>
                              <p:par>
                                <p:cTn id="71" presetID="35" presetClass="path" presetSubtype="0" decel="100000" fill="hold" nodeType="withEffect">
                                  <p:stCondLst>
                                    <p:cond delay="600"/>
                                  </p:stCondLst>
                                  <p:childTnLst>
                                    <p:animMotion origin="layout" path="M 1.6851E-6 -1.48148E-6 L -0.25153 -1.48148E-6 " pathEditMode="relative" rAng="0" ptsTypes="AA">
                                      <p:cBhvr>
                                        <p:cTn id="72" dur="1000" fill="hold"/>
                                        <p:tgtEl>
                                          <p:spTgt spid="31"/>
                                        </p:tgtEl>
                                        <p:attrNameLst>
                                          <p:attrName>ppt_x</p:attrName>
                                          <p:attrName>ppt_y</p:attrName>
                                        </p:attrNameLst>
                                      </p:cBhvr>
                                      <p:rCtr x="-12583" y="0"/>
                                    </p:animMotion>
                                  </p:childTnLst>
                                </p:cTn>
                              </p:par>
                              <p:par>
                                <p:cTn id="73" presetID="35" presetClass="path" presetSubtype="0" decel="100000" fill="hold" grpId="0" nodeType="withEffect">
                                  <p:stCondLst>
                                    <p:cond delay="600"/>
                                  </p:stCondLst>
                                  <p:childTnLst>
                                    <p:animMotion origin="layout" path="M 1.6851E-6 -1.48148E-6 L -0.25153 -1.48148E-6 " pathEditMode="relative" rAng="0" ptsTypes="AA">
                                      <p:cBhvr>
                                        <p:cTn id="74" dur="1000" fill="hold"/>
                                        <p:tgtEl>
                                          <p:spTgt spid="75"/>
                                        </p:tgtEl>
                                        <p:attrNameLst>
                                          <p:attrName>ppt_x</p:attrName>
                                          <p:attrName>ppt_y</p:attrName>
                                        </p:attrNameLst>
                                      </p:cBhvr>
                                      <p:rCtr x="-12583" y="0"/>
                                    </p:animMotion>
                                  </p:childTnLst>
                                </p:cTn>
                              </p:par>
                              <p:par>
                                <p:cTn id="75" presetID="35" presetClass="path" presetSubtype="0" decel="100000" fill="hold" nodeType="withEffect">
                                  <p:stCondLst>
                                    <p:cond delay="700"/>
                                  </p:stCondLst>
                                  <p:childTnLst>
                                    <p:animMotion origin="layout" path="M 1.6851E-6 -1.48148E-6 L -0.25153 -1.48148E-6 " pathEditMode="relative" rAng="0" ptsTypes="AA">
                                      <p:cBhvr>
                                        <p:cTn id="76" dur="1000" fill="hold"/>
                                        <p:tgtEl>
                                          <p:spTgt spid="25"/>
                                        </p:tgtEl>
                                        <p:attrNameLst>
                                          <p:attrName>ppt_x</p:attrName>
                                          <p:attrName>ppt_y</p:attrName>
                                        </p:attrNameLst>
                                      </p:cBhvr>
                                      <p:rCtr x="-12583" y="0"/>
                                    </p:animMotion>
                                  </p:childTnLst>
                                </p:cTn>
                              </p:par>
                              <p:par>
                                <p:cTn id="77" presetID="35" presetClass="path" presetSubtype="0" decel="100000" fill="hold" grpId="0" nodeType="withEffect">
                                  <p:stCondLst>
                                    <p:cond delay="700"/>
                                  </p:stCondLst>
                                  <p:childTnLst>
                                    <p:animMotion origin="layout" path="M 1.6851E-6 -1.48148E-6 L -0.25153 -1.48148E-6 " pathEditMode="relative" rAng="0" ptsTypes="AA">
                                      <p:cBhvr>
                                        <p:cTn id="78" dur="1000" fill="hold"/>
                                        <p:tgtEl>
                                          <p:spTgt spid="76"/>
                                        </p:tgtEl>
                                        <p:attrNameLst>
                                          <p:attrName>ppt_x</p:attrName>
                                          <p:attrName>ppt_y</p:attrName>
                                        </p:attrNameLst>
                                      </p:cBhvr>
                                      <p:rCtr x="-12583" y="0"/>
                                    </p:animMotion>
                                  </p:childTnLst>
                                </p:cTn>
                              </p:par>
                              <p:par>
                                <p:cTn id="79" presetID="35" presetClass="path" presetSubtype="0" decel="100000" fill="hold" nodeType="withEffect">
                                  <p:stCondLst>
                                    <p:cond delay="800"/>
                                  </p:stCondLst>
                                  <p:childTnLst>
                                    <p:animMotion origin="layout" path="M 1.6851E-6 -1.48148E-6 L -0.25153 -1.48148E-6 " pathEditMode="relative" rAng="0" ptsTypes="AA">
                                      <p:cBhvr>
                                        <p:cTn id="80" dur="1000" fill="hold"/>
                                        <p:tgtEl>
                                          <p:spTgt spid="18"/>
                                        </p:tgtEl>
                                        <p:attrNameLst>
                                          <p:attrName>ppt_x</p:attrName>
                                          <p:attrName>ppt_y</p:attrName>
                                        </p:attrNameLst>
                                      </p:cBhvr>
                                      <p:rCtr x="-12583" y="0"/>
                                    </p:animMotion>
                                  </p:childTnLst>
                                </p:cTn>
                              </p:par>
                              <p:par>
                                <p:cTn id="81" presetID="35" presetClass="path" presetSubtype="0" decel="100000" fill="hold" grpId="0" nodeType="withEffect">
                                  <p:stCondLst>
                                    <p:cond delay="800"/>
                                  </p:stCondLst>
                                  <p:childTnLst>
                                    <p:animMotion origin="layout" path="M 1.6851E-6 -1.48148E-6 L -0.25153 -1.48148E-6 " pathEditMode="relative" rAng="0" ptsTypes="AA">
                                      <p:cBhvr>
                                        <p:cTn id="82" dur="1000" fill="hold"/>
                                        <p:tgtEl>
                                          <p:spTgt spid="77"/>
                                        </p:tgtEl>
                                        <p:attrNameLst>
                                          <p:attrName>ppt_x</p:attrName>
                                          <p:attrName>ppt_y</p:attrName>
                                        </p:attrNameLst>
                                      </p:cBhvr>
                                      <p:rCtr x="-12583" y="0"/>
                                    </p:animMotion>
                                  </p:childTnLst>
                                </p:cTn>
                              </p:par>
                              <p:par>
                                <p:cTn id="83" presetID="35" presetClass="path" presetSubtype="0" decel="100000" fill="hold" nodeType="withEffect">
                                  <p:stCondLst>
                                    <p:cond delay="900"/>
                                  </p:stCondLst>
                                  <p:childTnLst>
                                    <p:animMotion origin="layout" path="M 1.6851E-6 -1.48148E-6 L -0.25153 -1.48148E-6 " pathEditMode="relative" rAng="0" ptsTypes="AA">
                                      <p:cBhvr>
                                        <p:cTn id="84" dur="1000" fill="hold"/>
                                        <p:tgtEl>
                                          <p:spTgt spid="14"/>
                                        </p:tgtEl>
                                        <p:attrNameLst>
                                          <p:attrName>ppt_x</p:attrName>
                                          <p:attrName>ppt_y</p:attrName>
                                        </p:attrNameLst>
                                      </p:cBhvr>
                                      <p:rCtr x="-12583" y="0"/>
                                    </p:animMotion>
                                  </p:childTnLst>
                                </p:cTn>
                              </p:par>
                              <p:par>
                                <p:cTn id="85" presetID="35" presetClass="path" presetSubtype="0" decel="100000" fill="hold" grpId="0" nodeType="withEffect">
                                  <p:stCondLst>
                                    <p:cond delay="900"/>
                                  </p:stCondLst>
                                  <p:childTnLst>
                                    <p:animMotion origin="layout" path="M 1.6851E-6 -1.48148E-6 L -0.25153 -1.48148E-6 " pathEditMode="relative" rAng="0" ptsTypes="AA">
                                      <p:cBhvr>
                                        <p:cTn id="86" dur="1000" fill="hold"/>
                                        <p:tgtEl>
                                          <p:spTgt spid="78"/>
                                        </p:tgtEl>
                                        <p:attrNameLst>
                                          <p:attrName>ppt_x</p:attrName>
                                          <p:attrName>ppt_y</p:attrName>
                                        </p:attrNameLst>
                                      </p:cBhvr>
                                      <p:rCtr x="-12583" y="0"/>
                                    </p:animMotion>
                                  </p:childTnLst>
                                </p:cTn>
                              </p:par>
                              <p:par>
                                <p:cTn id="87" presetID="35" presetClass="path" presetSubtype="0" decel="100000" fill="hold" nodeType="withEffect">
                                  <p:stCondLst>
                                    <p:cond delay="1000"/>
                                  </p:stCondLst>
                                  <p:childTnLst>
                                    <p:animMotion origin="layout" path="M 1.6851E-6 -1.48148E-6 L -0.25153 -1.48148E-6 " pathEditMode="relative" rAng="0" ptsTypes="AA">
                                      <p:cBhvr>
                                        <p:cTn id="88" dur="1000" fill="hold"/>
                                        <p:tgtEl>
                                          <p:spTgt spid="11"/>
                                        </p:tgtEl>
                                        <p:attrNameLst>
                                          <p:attrName>ppt_x</p:attrName>
                                          <p:attrName>ppt_y</p:attrName>
                                        </p:attrNameLst>
                                      </p:cBhvr>
                                      <p:rCtr x="-12583" y="0"/>
                                    </p:animMotion>
                                  </p:childTnLst>
                                </p:cTn>
                              </p:par>
                              <p:par>
                                <p:cTn id="89" presetID="35" presetClass="path" presetSubtype="0" decel="100000" fill="hold" grpId="0" nodeType="withEffect">
                                  <p:stCondLst>
                                    <p:cond delay="1000"/>
                                  </p:stCondLst>
                                  <p:childTnLst>
                                    <p:animMotion origin="layout" path="M 1.6851E-6 -1.48148E-6 L -0.25153 -1.48148E-6 " pathEditMode="relative" rAng="0" ptsTypes="AA">
                                      <p:cBhvr>
                                        <p:cTn id="90" dur="1000" fill="hold"/>
                                        <p:tgtEl>
                                          <p:spTgt spid="79"/>
                                        </p:tgtEl>
                                        <p:attrNameLst>
                                          <p:attrName>ppt_x</p:attrName>
                                          <p:attrName>ppt_y</p:attrName>
                                        </p:attrNameLst>
                                      </p:cBhvr>
                                      <p:rCtr x="-12583" y="0"/>
                                    </p:animMotion>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100000" fill="hold" nodeType="clickEffect">
                                  <p:stCondLst>
                                    <p:cond delay="0"/>
                                  </p:stCondLst>
                                  <p:childTnLst>
                                    <p:animMotion origin="layout" path="M -0.25169 -3.7037E-6 L -4.32587E-6 -3.7037E-6 " pathEditMode="relative" rAng="0" ptsTypes="AA">
                                      <p:cBhvr>
                                        <p:cTn id="94" dur="1000" fill="hold"/>
                                        <p:tgtEl>
                                          <p:spTgt spid="11"/>
                                        </p:tgtEl>
                                        <p:attrNameLst>
                                          <p:attrName>ppt_x</p:attrName>
                                          <p:attrName>ppt_y</p:attrName>
                                        </p:attrNameLst>
                                      </p:cBhvr>
                                      <p:rCtr x="12585" y="0"/>
                                    </p:animMotion>
                                  </p:childTnLst>
                                </p:cTn>
                              </p:par>
                              <p:par>
                                <p:cTn id="95" presetID="63" presetClass="path" presetSubtype="0" accel="100000" fill="hold" grpId="1" nodeType="withEffect">
                                  <p:stCondLst>
                                    <p:cond delay="0"/>
                                  </p:stCondLst>
                                  <p:childTnLst>
                                    <p:animMotion origin="layout" path="M -0.2517 -1.85185E-6 L -0.00027 -1.85185E-6 " pathEditMode="relative" rAng="0" ptsTypes="AA">
                                      <p:cBhvr>
                                        <p:cTn id="96" dur="1000" fill="hold"/>
                                        <p:tgtEl>
                                          <p:spTgt spid="79"/>
                                        </p:tgtEl>
                                        <p:attrNameLst>
                                          <p:attrName>ppt_x</p:attrName>
                                          <p:attrName>ppt_y</p:attrName>
                                        </p:attrNameLst>
                                      </p:cBhvr>
                                      <p:rCtr x="12572" y="0"/>
                                    </p:animMotion>
                                  </p:childTnLst>
                                </p:cTn>
                              </p:par>
                              <p:par>
                                <p:cTn id="97" presetID="63" presetClass="path" presetSubtype="0" accel="100000" fill="hold" nodeType="withEffect">
                                  <p:stCondLst>
                                    <p:cond delay="100"/>
                                  </p:stCondLst>
                                  <p:childTnLst>
                                    <p:animMotion origin="layout" path="M -0.25169 -3.7037E-6 L -4.32587E-6 -3.7037E-6 " pathEditMode="relative" rAng="0" ptsTypes="AA">
                                      <p:cBhvr>
                                        <p:cTn id="98" dur="1000" fill="hold"/>
                                        <p:tgtEl>
                                          <p:spTgt spid="14"/>
                                        </p:tgtEl>
                                        <p:attrNameLst>
                                          <p:attrName>ppt_x</p:attrName>
                                          <p:attrName>ppt_y</p:attrName>
                                        </p:attrNameLst>
                                      </p:cBhvr>
                                      <p:rCtr x="12585" y="0"/>
                                    </p:animMotion>
                                  </p:childTnLst>
                                </p:cTn>
                              </p:par>
                              <p:par>
                                <p:cTn id="99" presetID="63" presetClass="path" presetSubtype="0" accel="100000" fill="hold" grpId="1" nodeType="withEffect">
                                  <p:stCondLst>
                                    <p:cond delay="100"/>
                                  </p:stCondLst>
                                  <p:childTnLst>
                                    <p:animMotion origin="layout" path="M -0.2517 -1.85185E-6 L -0.00027 -1.85185E-6 " pathEditMode="relative" rAng="0" ptsTypes="AA">
                                      <p:cBhvr>
                                        <p:cTn id="100" dur="1000" fill="hold"/>
                                        <p:tgtEl>
                                          <p:spTgt spid="78"/>
                                        </p:tgtEl>
                                        <p:attrNameLst>
                                          <p:attrName>ppt_x</p:attrName>
                                          <p:attrName>ppt_y</p:attrName>
                                        </p:attrNameLst>
                                      </p:cBhvr>
                                      <p:rCtr x="12572" y="0"/>
                                    </p:animMotion>
                                  </p:childTnLst>
                                </p:cTn>
                              </p:par>
                              <p:par>
                                <p:cTn id="101" presetID="63" presetClass="path" presetSubtype="0" accel="100000" fill="hold" nodeType="withEffect">
                                  <p:stCondLst>
                                    <p:cond delay="200"/>
                                  </p:stCondLst>
                                  <p:childTnLst>
                                    <p:animMotion origin="layout" path="M -0.25169 -3.7037E-6 L -4.32587E-6 -3.7037E-6 " pathEditMode="relative" rAng="0" ptsTypes="AA">
                                      <p:cBhvr>
                                        <p:cTn id="102" dur="1000" fill="hold"/>
                                        <p:tgtEl>
                                          <p:spTgt spid="18"/>
                                        </p:tgtEl>
                                        <p:attrNameLst>
                                          <p:attrName>ppt_x</p:attrName>
                                          <p:attrName>ppt_y</p:attrName>
                                        </p:attrNameLst>
                                      </p:cBhvr>
                                      <p:rCtr x="12585" y="0"/>
                                    </p:animMotion>
                                  </p:childTnLst>
                                </p:cTn>
                              </p:par>
                              <p:par>
                                <p:cTn id="103" presetID="63" presetClass="path" presetSubtype="0" accel="100000" fill="hold" grpId="1" nodeType="withEffect">
                                  <p:stCondLst>
                                    <p:cond delay="200"/>
                                  </p:stCondLst>
                                  <p:childTnLst>
                                    <p:animMotion origin="layout" path="M -0.2517 -1.85185E-6 L -0.00027 -1.85185E-6 " pathEditMode="relative" rAng="0" ptsTypes="AA">
                                      <p:cBhvr>
                                        <p:cTn id="104" dur="1000" fill="hold"/>
                                        <p:tgtEl>
                                          <p:spTgt spid="77"/>
                                        </p:tgtEl>
                                        <p:attrNameLst>
                                          <p:attrName>ppt_x</p:attrName>
                                          <p:attrName>ppt_y</p:attrName>
                                        </p:attrNameLst>
                                      </p:cBhvr>
                                      <p:rCtr x="12572" y="0"/>
                                    </p:animMotion>
                                  </p:childTnLst>
                                </p:cTn>
                              </p:par>
                              <p:par>
                                <p:cTn id="105" presetID="63" presetClass="path" presetSubtype="0" accel="100000" fill="hold" nodeType="withEffect">
                                  <p:stCondLst>
                                    <p:cond delay="300"/>
                                  </p:stCondLst>
                                  <p:childTnLst>
                                    <p:animMotion origin="layout" path="M -0.25169 -3.7037E-6 L -4.32587E-6 -3.7037E-6 " pathEditMode="relative" rAng="0" ptsTypes="AA">
                                      <p:cBhvr>
                                        <p:cTn id="106" dur="1000" fill="hold"/>
                                        <p:tgtEl>
                                          <p:spTgt spid="25"/>
                                        </p:tgtEl>
                                        <p:attrNameLst>
                                          <p:attrName>ppt_x</p:attrName>
                                          <p:attrName>ppt_y</p:attrName>
                                        </p:attrNameLst>
                                      </p:cBhvr>
                                      <p:rCtr x="12585" y="0"/>
                                    </p:animMotion>
                                  </p:childTnLst>
                                </p:cTn>
                              </p:par>
                              <p:par>
                                <p:cTn id="107" presetID="63" presetClass="path" presetSubtype="0" accel="100000" fill="hold" grpId="1" nodeType="withEffect">
                                  <p:stCondLst>
                                    <p:cond delay="300"/>
                                  </p:stCondLst>
                                  <p:childTnLst>
                                    <p:animMotion origin="layout" path="M -0.2517 -1.85185E-6 L -0.00027 -1.85185E-6 " pathEditMode="relative" rAng="0" ptsTypes="AA">
                                      <p:cBhvr>
                                        <p:cTn id="108" dur="1000" fill="hold"/>
                                        <p:tgtEl>
                                          <p:spTgt spid="76"/>
                                        </p:tgtEl>
                                        <p:attrNameLst>
                                          <p:attrName>ppt_x</p:attrName>
                                          <p:attrName>ppt_y</p:attrName>
                                        </p:attrNameLst>
                                      </p:cBhvr>
                                      <p:rCtr x="12572" y="0"/>
                                    </p:animMotion>
                                  </p:childTnLst>
                                </p:cTn>
                              </p:par>
                              <p:par>
                                <p:cTn id="109" presetID="63" presetClass="path" presetSubtype="0" accel="100000" fill="hold" nodeType="withEffect">
                                  <p:stCondLst>
                                    <p:cond delay="400"/>
                                  </p:stCondLst>
                                  <p:childTnLst>
                                    <p:animMotion origin="layout" path="M -0.25169 -3.7037E-6 L -4.32587E-6 -3.7037E-6 " pathEditMode="relative" rAng="0" ptsTypes="AA">
                                      <p:cBhvr>
                                        <p:cTn id="110" dur="1000" fill="hold"/>
                                        <p:tgtEl>
                                          <p:spTgt spid="31"/>
                                        </p:tgtEl>
                                        <p:attrNameLst>
                                          <p:attrName>ppt_x</p:attrName>
                                          <p:attrName>ppt_y</p:attrName>
                                        </p:attrNameLst>
                                      </p:cBhvr>
                                      <p:rCtr x="12585" y="0"/>
                                    </p:animMotion>
                                  </p:childTnLst>
                                </p:cTn>
                              </p:par>
                              <p:par>
                                <p:cTn id="111" presetID="63" presetClass="path" presetSubtype="0" accel="100000" fill="hold" grpId="1" nodeType="withEffect">
                                  <p:stCondLst>
                                    <p:cond delay="400"/>
                                  </p:stCondLst>
                                  <p:childTnLst>
                                    <p:animMotion origin="layout" path="M -0.2517 -1.85185E-6 L -0.00027 -1.85185E-6 " pathEditMode="relative" rAng="0" ptsTypes="AA">
                                      <p:cBhvr>
                                        <p:cTn id="112" dur="1000" fill="hold"/>
                                        <p:tgtEl>
                                          <p:spTgt spid="75"/>
                                        </p:tgtEl>
                                        <p:attrNameLst>
                                          <p:attrName>ppt_x</p:attrName>
                                          <p:attrName>ppt_y</p:attrName>
                                        </p:attrNameLst>
                                      </p:cBhvr>
                                      <p:rCtr x="12572" y="0"/>
                                    </p:animMotion>
                                  </p:childTnLst>
                                </p:cTn>
                              </p:par>
                              <p:par>
                                <p:cTn id="113" presetID="63" presetClass="path" presetSubtype="0" accel="100000" fill="hold" nodeType="withEffect">
                                  <p:stCondLst>
                                    <p:cond delay="500"/>
                                  </p:stCondLst>
                                  <p:childTnLst>
                                    <p:animMotion origin="layout" path="M -0.25169 -3.7037E-6 L -4.32587E-6 -3.7037E-6 " pathEditMode="relative" rAng="0" ptsTypes="AA">
                                      <p:cBhvr>
                                        <p:cTn id="114" dur="1000" fill="hold"/>
                                        <p:tgtEl>
                                          <p:spTgt spid="37"/>
                                        </p:tgtEl>
                                        <p:attrNameLst>
                                          <p:attrName>ppt_x</p:attrName>
                                          <p:attrName>ppt_y</p:attrName>
                                        </p:attrNameLst>
                                      </p:cBhvr>
                                      <p:rCtr x="12585" y="0"/>
                                    </p:animMotion>
                                  </p:childTnLst>
                                </p:cTn>
                              </p:par>
                              <p:par>
                                <p:cTn id="115" presetID="63" presetClass="path" presetSubtype="0" accel="100000" fill="hold" grpId="1" nodeType="withEffect">
                                  <p:stCondLst>
                                    <p:cond delay="500"/>
                                  </p:stCondLst>
                                  <p:childTnLst>
                                    <p:animMotion origin="layout" path="M -0.25169 -4.07407E-6 L 0.00117 -4.07407E-6 " pathEditMode="relative" rAng="0" ptsTypes="AA">
                                      <p:cBhvr>
                                        <p:cTn id="116" dur="1000" fill="hold"/>
                                        <p:tgtEl>
                                          <p:spTgt spid="74"/>
                                        </p:tgtEl>
                                        <p:attrNameLst>
                                          <p:attrName>ppt_x</p:attrName>
                                          <p:attrName>ppt_y</p:attrName>
                                        </p:attrNameLst>
                                      </p:cBhvr>
                                      <p:rCtr x="12637" y="0"/>
                                    </p:animMotion>
                                  </p:childTnLst>
                                </p:cTn>
                              </p:par>
                              <p:par>
                                <p:cTn id="117" presetID="63" presetClass="path" presetSubtype="0" accel="100000" fill="hold" nodeType="withEffect">
                                  <p:stCondLst>
                                    <p:cond delay="600"/>
                                  </p:stCondLst>
                                  <p:childTnLst>
                                    <p:animMotion origin="layout" path="M -0.25169 -3.7037E-6 L -4.32587E-6 -3.7037E-6 " pathEditMode="relative" rAng="0" ptsTypes="AA">
                                      <p:cBhvr>
                                        <p:cTn id="118" dur="1000" fill="hold"/>
                                        <p:tgtEl>
                                          <p:spTgt spid="48"/>
                                        </p:tgtEl>
                                        <p:attrNameLst>
                                          <p:attrName>ppt_x</p:attrName>
                                          <p:attrName>ppt_y</p:attrName>
                                        </p:attrNameLst>
                                      </p:cBhvr>
                                      <p:rCtr x="12585" y="0"/>
                                    </p:animMotion>
                                  </p:childTnLst>
                                </p:cTn>
                              </p:par>
                              <p:par>
                                <p:cTn id="119" presetID="63" presetClass="path" presetSubtype="0" accel="100000" fill="hold" grpId="1" nodeType="withEffect">
                                  <p:stCondLst>
                                    <p:cond delay="600"/>
                                  </p:stCondLst>
                                  <p:childTnLst>
                                    <p:animMotion origin="layout" path="M -0.25169 -7.40741E-7 L 0.00144 -7.40741E-7 " pathEditMode="relative" rAng="0" ptsTypes="AA">
                                      <p:cBhvr>
                                        <p:cTn id="120" dur="1000" fill="hold"/>
                                        <p:tgtEl>
                                          <p:spTgt spid="73"/>
                                        </p:tgtEl>
                                        <p:attrNameLst>
                                          <p:attrName>ppt_x</p:attrName>
                                          <p:attrName>ppt_y</p:attrName>
                                        </p:attrNameLst>
                                      </p:cBhvr>
                                      <p:rCtr x="12650" y="0"/>
                                    </p:animMotion>
                                  </p:childTnLst>
                                </p:cTn>
                              </p:par>
                              <p:par>
                                <p:cTn id="121" presetID="63" presetClass="path" presetSubtype="0" accel="100000" fill="hold" nodeType="withEffect">
                                  <p:stCondLst>
                                    <p:cond delay="700"/>
                                  </p:stCondLst>
                                  <p:childTnLst>
                                    <p:animMotion origin="layout" path="M -0.25169 -3.7037E-6 L -4.32587E-6 -3.7037E-6 " pathEditMode="relative" rAng="0" ptsTypes="AA">
                                      <p:cBhvr>
                                        <p:cTn id="122" dur="1000" fill="hold"/>
                                        <p:tgtEl>
                                          <p:spTgt spid="52"/>
                                        </p:tgtEl>
                                        <p:attrNameLst>
                                          <p:attrName>ppt_x</p:attrName>
                                          <p:attrName>ppt_y</p:attrName>
                                        </p:attrNameLst>
                                      </p:cBhvr>
                                      <p:rCtr x="12585" y="0"/>
                                    </p:animMotion>
                                  </p:childTnLst>
                                </p:cTn>
                              </p:par>
                              <p:par>
                                <p:cTn id="123" presetID="63" presetClass="path" presetSubtype="0" accel="100000" fill="hold" grpId="1" nodeType="withEffect">
                                  <p:stCondLst>
                                    <p:cond delay="700"/>
                                  </p:stCondLst>
                                  <p:childTnLst>
                                    <p:animMotion origin="layout" path="M -0.25169 4.07407E-6 L 0.00065 4.07407E-6 " pathEditMode="relative" rAng="0" ptsTypes="AA">
                                      <p:cBhvr>
                                        <p:cTn id="124" dur="1000" fill="hold"/>
                                        <p:tgtEl>
                                          <p:spTgt spid="72"/>
                                        </p:tgtEl>
                                        <p:attrNameLst>
                                          <p:attrName>ppt_x</p:attrName>
                                          <p:attrName>ppt_y</p:attrName>
                                        </p:attrNameLst>
                                      </p:cBhvr>
                                      <p:rCtr x="12611" y="0"/>
                                    </p:animMotion>
                                  </p:childTnLst>
                                </p:cTn>
                              </p:par>
                              <p:par>
                                <p:cTn id="125" presetID="63" presetClass="path" presetSubtype="0" accel="100000" fill="hold" nodeType="withEffect">
                                  <p:stCondLst>
                                    <p:cond delay="800"/>
                                  </p:stCondLst>
                                  <p:childTnLst>
                                    <p:animMotion origin="layout" path="M -0.25169 -3.7037E-6 L -4.32587E-6 -3.7037E-6 " pathEditMode="relative" rAng="0" ptsTypes="AA">
                                      <p:cBhvr>
                                        <p:cTn id="126" dur="1000" fill="hold"/>
                                        <p:tgtEl>
                                          <p:spTgt spid="60"/>
                                        </p:tgtEl>
                                        <p:attrNameLst>
                                          <p:attrName>ppt_x</p:attrName>
                                          <p:attrName>ppt_y</p:attrName>
                                        </p:attrNameLst>
                                      </p:cBhvr>
                                      <p:rCtr x="12585" y="0"/>
                                    </p:animMotion>
                                  </p:childTnLst>
                                </p:cTn>
                              </p:par>
                              <p:par>
                                <p:cTn id="127" presetID="63" presetClass="path" presetSubtype="0" accel="100000" fill="hold" grpId="1" nodeType="withEffect">
                                  <p:stCondLst>
                                    <p:cond delay="800"/>
                                  </p:stCondLst>
                                  <p:childTnLst>
                                    <p:animMotion origin="layout" path="M -0.25169 -2.96296E-6 L -0.00052 -2.96296E-6 " pathEditMode="relative" rAng="0" ptsTypes="AA">
                                      <p:cBhvr>
                                        <p:cTn id="128" dur="1000" fill="hold"/>
                                        <p:tgtEl>
                                          <p:spTgt spid="71"/>
                                        </p:tgtEl>
                                        <p:attrNameLst>
                                          <p:attrName>ppt_x</p:attrName>
                                          <p:attrName>ppt_y</p:attrName>
                                        </p:attrNameLst>
                                      </p:cBhvr>
                                      <p:rCtr x="12559" y="0"/>
                                    </p:animMotion>
                                  </p:childTnLst>
                                </p:cTn>
                              </p:par>
                              <p:par>
                                <p:cTn id="129" presetID="63" presetClass="path" presetSubtype="0" accel="100000" fill="hold" nodeType="withEffect">
                                  <p:stCondLst>
                                    <p:cond delay="900"/>
                                  </p:stCondLst>
                                  <p:childTnLst>
                                    <p:animMotion origin="layout" path="M -0.25169 -3.7037E-6 L -4.32587E-6 -3.7037E-6 " pathEditMode="relative" rAng="0" ptsTypes="AA">
                                      <p:cBhvr>
                                        <p:cTn id="130" dur="1000" fill="hold"/>
                                        <p:tgtEl>
                                          <p:spTgt spid="66"/>
                                        </p:tgtEl>
                                        <p:attrNameLst>
                                          <p:attrName>ppt_x</p:attrName>
                                          <p:attrName>ppt_y</p:attrName>
                                        </p:attrNameLst>
                                      </p:cBhvr>
                                      <p:rCtr x="12585" y="0"/>
                                    </p:animMotion>
                                  </p:childTnLst>
                                </p:cTn>
                              </p:par>
                              <p:par>
                                <p:cTn id="131" presetID="63" presetClass="path" presetSubtype="0" accel="100000" fill="hold" grpId="1" nodeType="withEffect">
                                  <p:stCondLst>
                                    <p:cond delay="900"/>
                                  </p:stCondLst>
                                  <p:childTnLst>
                                    <p:animMotion origin="layout" path="M -0.25169 -3.7037E-6 L -4.32587E-6 -3.7037E-6 " pathEditMode="relative" rAng="0" ptsTypes="AA">
                                      <p:cBhvr>
                                        <p:cTn id="132" dur="1000" fill="hold"/>
                                        <p:tgtEl>
                                          <p:spTgt spid="70"/>
                                        </p:tgtEl>
                                        <p:attrNameLst>
                                          <p:attrName>ppt_x</p:attrName>
                                          <p:attrName>ppt_y</p:attrName>
                                        </p:attrNameLst>
                                      </p:cBhvr>
                                      <p:rCtr x="12585" y="0"/>
                                    </p:animMotion>
                                  </p:childTnLst>
                                </p:cTn>
                              </p:par>
                              <p:par>
                                <p:cTn id="133" presetID="63" presetClass="path" presetSubtype="0" accel="100000" fill="hold" grpId="1" nodeType="withEffect">
                                  <p:stCondLst>
                                    <p:cond delay="900"/>
                                  </p:stCondLst>
                                  <p:childTnLst>
                                    <p:animMotion origin="layout" path="M -0.2517 -1.48148E-6 L 3.96668E-6 -1.48148E-6 " pathEditMode="relative" rAng="0" ptsTypes="AA">
                                      <p:cBhvr>
                                        <p:cTn id="134" dur="1000" fill="hold"/>
                                        <p:tgtEl>
                                          <p:spTgt spid="8"/>
                                        </p:tgtEl>
                                        <p:attrNameLst>
                                          <p:attrName>ppt_x</p:attrName>
                                          <p:attrName>ppt_y</p:attrName>
                                        </p:attrNameLst>
                                      </p:cBhvr>
                                      <p:rCtr x="12585" y="0"/>
                                    </p:animMotion>
                                  </p:childTnLst>
                                </p:cTn>
                              </p:par>
                              <p:par>
                                <p:cTn id="135" presetID="63" presetClass="path" presetSubtype="0" accel="100000" fill="hold" grpId="1" nodeType="withEffect">
                                  <p:stCondLst>
                                    <p:cond delay="900"/>
                                  </p:stCondLst>
                                  <p:childTnLst>
                                    <p:animMotion origin="layout" path="M -0.23477 -0.00023 L -0.00442 -0.00023 " pathEditMode="relative" rAng="0" ptsTypes="AA">
                                      <p:cBhvr>
                                        <p:cTn id="136" dur="1000" fill="hold"/>
                                        <p:tgtEl>
                                          <p:spTgt spid="80"/>
                                        </p:tgtEl>
                                        <p:attrNameLst>
                                          <p:attrName>ppt_x</p:attrName>
                                          <p:attrName>ppt_y</p:attrName>
                                        </p:attrNameLst>
                                      </p:cBhvr>
                                      <p:rCtr x="11517" y="0"/>
                                    </p:animMotion>
                                  </p:childTnLst>
                                </p:cTn>
                              </p:par>
                              <p:par>
                                <p:cTn id="137" presetID="63" presetClass="path" presetSubtype="0" accel="100000" fill="hold" grpId="2" nodeType="withEffect">
                                  <p:stCondLst>
                                    <p:cond delay="900"/>
                                  </p:stCondLst>
                                  <p:childTnLst>
                                    <p:animMotion origin="layout" path="M -0.23516 3.33333E-6 L 0.00078 3.33333E-6 " pathEditMode="relative" rAng="0" ptsTypes="AA">
                                      <p:cBhvr>
                                        <p:cTn id="138" dur="1000" fill="hold"/>
                                        <p:tgtEl>
                                          <p:spTgt spid="9"/>
                                        </p:tgtEl>
                                        <p:attrNameLst>
                                          <p:attrName>ppt_x</p:attrName>
                                          <p:attrName>ppt_y</p:attrName>
                                        </p:attrNameLst>
                                      </p:cBhvr>
                                      <p:rCtr x="11791" y="0"/>
                                    </p:animMotion>
                                  </p:childTnLst>
                                </p:cTn>
                              </p:par>
                              <p:par>
                                <p:cTn id="139" presetID="8" presetClass="emph" presetSubtype="0" accel="50000" decel="50000" fill="hold" grpId="3" nodeType="withEffect">
                                  <p:stCondLst>
                                    <p:cond delay="900"/>
                                  </p:stCondLst>
                                  <p:childTnLst>
                                    <p:animRot by="10800000">
                                      <p:cBhvr>
                                        <p:cTn id="140" dur="1000" fill="hold"/>
                                        <p:tgtEl>
                                          <p:spTgt spid="9"/>
                                        </p:tgtEl>
                                        <p:attrNameLst>
                                          <p:attrName>r</p:attrName>
                                        </p:attrNameLst>
                                      </p:cBhvr>
                                    </p:animRot>
                                  </p:childTnLst>
                                </p:cTn>
                              </p:par>
                            </p:childTnLst>
                          </p:cTn>
                        </p:par>
                      </p:childTnLst>
                    </p:cTn>
                  </p:par>
                </p:childTnLst>
              </p:cTn>
              <p:nextCondLst>
                <p:cond evt="onClick" delay="0">
                  <p:tgtEl>
                    <p:spTgt spid="80"/>
                  </p:tgtEl>
                </p:cond>
              </p:nextCondLst>
            </p:seq>
          </p:childTnLst>
        </p:cTn>
      </p:par>
    </p:tnLst>
    <p:bldLst>
      <p:bldP spid="8" grpId="0" animBg="1"/>
      <p:bldP spid="8" grpId="1" animBg="1"/>
      <p:bldP spid="9" grpId="0" animBg="1"/>
      <p:bldP spid="9" grpId="1" animBg="1"/>
      <p:bldP spid="9" grpId="2" animBg="1"/>
      <p:bldP spid="9" grpId="3"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About branding</a:t>
            </a:r>
          </a:p>
        </p:txBody>
      </p:sp>
      <p:pic>
        <p:nvPicPr>
          <p:cNvPr id="26" name="Content Placeholder 25" descr="A picture containing nature, rain&#10;&#10;Description automatically generated">
            <a:extLst>
              <a:ext uri="{FF2B5EF4-FFF2-40B4-BE49-F238E27FC236}">
                <a16:creationId xmlns:a16="http://schemas.microsoft.com/office/drawing/2014/main" id="{0808F6D0-8F11-4610-B704-6D68EACA188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716655" y="1174952"/>
            <a:ext cx="11047615" cy="5108171"/>
          </a:xfrm>
        </p:spPr>
      </p:pic>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4</a:t>
            </a:fld>
            <a:endParaRPr lang="en-GB" dirty="0"/>
          </a:p>
        </p:txBody>
      </p:sp>
      <p:sp>
        <p:nvSpPr>
          <p:cNvPr id="15" name="Rechthoek 1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 name="Rechthoekige driehoek 1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77" name="10"/>
          <p:cNvGrpSpPr/>
          <p:nvPr/>
        </p:nvGrpSpPr>
        <p:grpSpPr>
          <a:xfrm>
            <a:off x="12759884" y="5742397"/>
            <a:ext cx="2620312" cy="565424"/>
            <a:chOff x="12766530" y="5743602"/>
            <a:chExt cx="2621677" cy="565718"/>
          </a:xfrm>
        </p:grpSpPr>
        <p:sp>
          <p:nvSpPr>
            <p:cNvPr id="109" name="Tekstvak 10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6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78" name="9"/>
          <p:cNvGrpSpPr/>
          <p:nvPr/>
        </p:nvGrpSpPr>
        <p:grpSpPr>
          <a:xfrm>
            <a:off x="12749216" y="5246769"/>
            <a:ext cx="2559011" cy="565424"/>
            <a:chOff x="12755856" y="5247716"/>
            <a:chExt cx="2560344" cy="565718"/>
          </a:xfrm>
        </p:grpSpPr>
        <p:sp>
          <p:nvSpPr>
            <p:cNvPr id="131" name="Tekstvak 13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29" name="Rechte verbindingslijn 12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9" name="8"/>
          <p:cNvGrpSpPr/>
          <p:nvPr/>
        </p:nvGrpSpPr>
        <p:grpSpPr>
          <a:xfrm>
            <a:off x="12749216" y="4751138"/>
            <a:ext cx="2559011" cy="565424"/>
            <a:chOff x="12755856" y="4751827"/>
            <a:chExt cx="2560344" cy="565718"/>
          </a:xfrm>
        </p:grpSpPr>
        <p:sp>
          <p:nvSpPr>
            <p:cNvPr id="138" name="Tekstvak 137"/>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36" name="Rechte verbindingslijn 135"/>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8" name="Groep 147"/>
            <p:cNvGrpSpPr/>
            <p:nvPr/>
          </p:nvGrpSpPr>
          <p:grpSpPr>
            <a:xfrm>
              <a:off x="12767776" y="4960725"/>
              <a:ext cx="234205" cy="162642"/>
              <a:chOff x="4942371" y="1574806"/>
              <a:chExt cx="342899" cy="238126"/>
            </a:xfrm>
            <a:solidFill>
              <a:schemeClr val="bg1"/>
            </a:solidFill>
          </p:grpSpPr>
          <p:sp>
            <p:nvSpPr>
              <p:cNvPr id="14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0" name="7"/>
          <p:cNvGrpSpPr/>
          <p:nvPr/>
        </p:nvGrpSpPr>
        <p:grpSpPr>
          <a:xfrm>
            <a:off x="12749214" y="4255507"/>
            <a:ext cx="2559010" cy="565424"/>
            <a:chOff x="12755854" y="4255938"/>
            <a:chExt cx="2560343" cy="565718"/>
          </a:xfrm>
        </p:grpSpPr>
        <p:sp>
          <p:nvSpPr>
            <p:cNvPr id="105" name="Tekstvak 104"/>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03" name="Rechte verbindingslijn 102"/>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2" name="Groep 151"/>
            <p:cNvGrpSpPr/>
            <p:nvPr/>
          </p:nvGrpSpPr>
          <p:grpSpPr>
            <a:xfrm>
              <a:off x="12755854" y="4432536"/>
              <a:ext cx="234205" cy="212521"/>
              <a:chOff x="3913684" y="1538288"/>
              <a:chExt cx="342900" cy="311151"/>
            </a:xfrm>
            <a:solidFill>
              <a:schemeClr val="bg1"/>
            </a:solidFill>
          </p:grpSpPr>
          <p:sp>
            <p:nvSpPr>
              <p:cNvPr id="153"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4"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1" name="6"/>
          <p:cNvGrpSpPr/>
          <p:nvPr/>
        </p:nvGrpSpPr>
        <p:grpSpPr>
          <a:xfrm>
            <a:off x="12759885" y="3759876"/>
            <a:ext cx="2548335" cy="565424"/>
            <a:chOff x="12766531" y="3760049"/>
            <a:chExt cx="2549662" cy="565718"/>
          </a:xfrm>
        </p:grpSpPr>
        <p:sp>
          <p:nvSpPr>
            <p:cNvPr id="100" name="Tekstvak 99"/>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8" name="Rechte verbindingslijn 97"/>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4" name="Groep 163"/>
            <p:cNvGrpSpPr/>
            <p:nvPr/>
          </p:nvGrpSpPr>
          <p:grpSpPr>
            <a:xfrm>
              <a:off x="12766531" y="3940650"/>
              <a:ext cx="234205" cy="187582"/>
              <a:chOff x="3173016" y="3752850"/>
              <a:chExt cx="342900" cy="274638"/>
            </a:xfrm>
            <a:solidFill>
              <a:schemeClr val="bg1"/>
            </a:solidFill>
          </p:grpSpPr>
          <p:sp>
            <p:nvSpPr>
              <p:cNvPr id="16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3" name="5"/>
          <p:cNvGrpSpPr/>
          <p:nvPr/>
        </p:nvGrpSpPr>
        <p:grpSpPr>
          <a:xfrm>
            <a:off x="12747790" y="3264246"/>
            <a:ext cx="2488465" cy="565424"/>
            <a:chOff x="12754429" y="3264160"/>
            <a:chExt cx="2489761" cy="565718"/>
          </a:xfrm>
        </p:grpSpPr>
        <p:cxnSp>
          <p:nvCxnSpPr>
            <p:cNvPr id="91" name="Rechte verbindingslijn 9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2" name="Groep 181"/>
            <p:cNvGrpSpPr/>
            <p:nvPr/>
          </p:nvGrpSpPr>
          <p:grpSpPr>
            <a:xfrm>
              <a:off x="12754429" y="3264160"/>
              <a:ext cx="2489761" cy="565718"/>
              <a:chOff x="12754429" y="3264160"/>
              <a:chExt cx="2489761" cy="565718"/>
            </a:xfrm>
          </p:grpSpPr>
          <p:sp>
            <p:nvSpPr>
              <p:cNvPr id="93" name="Tekstvak 9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69" name="Groep 168"/>
              <p:cNvGrpSpPr/>
              <p:nvPr/>
            </p:nvGrpSpPr>
            <p:grpSpPr>
              <a:xfrm>
                <a:off x="12754429" y="3443753"/>
                <a:ext cx="234205" cy="199508"/>
                <a:chOff x="10415571" y="2065610"/>
                <a:chExt cx="342900" cy="292100"/>
              </a:xfrm>
            </p:grpSpPr>
            <p:grpSp>
              <p:nvGrpSpPr>
                <p:cNvPr id="170" name="Groep 169"/>
                <p:cNvGrpSpPr/>
                <p:nvPr/>
              </p:nvGrpSpPr>
              <p:grpSpPr>
                <a:xfrm>
                  <a:off x="10415571" y="2065610"/>
                  <a:ext cx="342900" cy="292100"/>
                  <a:chOff x="2329483" y="4826000"/>
                  <a:chExt cx="342900" cy="292100"/>
                </a:xfrm>
                <a:solidFill>
                  <a:schemeClr val="bg1"/>
                </a:solidFill>
              </p:grpSpPr>
              <p:sp>
                <p:nvSpPr>
                  <p:cNvPr id="172"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3"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4"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5"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71" name="Rechte verbindingslijn 170"/>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84" name="4"/>
          <p:cNvGrpSpPr/>
          <p:nvPr/>
        </p:nvGrpSpPr>
        <p:grpSpPr>
          <a:xfrm>
            <a:off x="12750947" y="2712072"/>
            <a:ext cx="2557281" cy="621966"/>
            <a:chOff x="12757588" y="2711699"/>
            <a:chExt cx="2558613" cy="622290"/>
          </a:xfrm>
        </p:grpSpPr>
        <p:sp>
          <p:nvSpPr>
            <p:cNvPr id="87" name="Tekstvak 86"/>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6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76" name="Rechte verbindingslijn 175"/>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5" name="3"/>
          <p:cNvGrpSpPr/>
          <p:nvPr/>
        </p:nvGrpSpPr>
        <p:grpSpPr>
          <a:xfrm>
            <a:off x="12754262" y="2216441"/>
            <a:ext cx="2553965" cy="565424"/>
            <a:chOff x="12760905" y="2215810"/>
            <a:chExt cx="2555295" cy="565718"/>
          </a:xfrm>
        </p:grpSpPr>
        <p:sp>
          <p:nvSpPr>
            <p:cNvPr id="70" name="Tekstvak 6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8" name="Rechte verbindingslijn 67"/>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8" name="Groep 157"/>
            <p:cNvGrpSpPr/>
            <p:nvPr/>
          </p:nvGrpSpPr>
          <p:grpSpPr>
            <a:xfrm>
              <a:off x="12767776" y="2398915"/>
              <a:ext cx="234205" cy="199508"/>
              <a:chOff x="2329415" y="4825929"/>
              <a:chExt cx="342890" cy="292096"/>
            </a:xfrm>
            <a:solidFill>
              <a:schemeClr val="bg1"/>
            </a:solidFill>
          </p:grpSpPr>
          <p:sp>
            <p:nvSpPr>
              <p:cNvPr id="15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6" name="2"/>
          <p:cNvGrpSpPr/>
          <p:nvPr/>
        </p:nvGrpSpPr>
        <p:grpSpPr>
          <a:xfrm>
            <a:off x="12739637" y="1720810"/>
            <a:ext cx="2568590" cy="565424"/>
            <a:chOff x="12746272" y="1719921"/>
            <a:chExt cx="2569928" cy="565718"/>
          </a:xfrm>
        </p:grpSpPr>
        <p:sp>
          <p:nvSpPr>
            <p:cNvPr id="62" name="Tekstvak 6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0" name="Rechte verbindingslijn 59"/>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5" name="Groep 154"/>
            <p:cNvGrpSpPr/>
            <p:nvPr/>
          </p:nvGrpSpPr>
          <p:grpSpPr>
            <a:xfrm>
              <a:off x="12746272" y="1877210"/>
              <a:ext cx="234205" cy="234205"/>
              <a:chOff x="1300783" y="3771900"/>
              <a:chExt cx="342900" cy="342901"/>
            </a:xfrm>
            <a:solidFill>
              <a:schemeClr val="bg1"/>
            </a:solidFill>
          </p:grpSpPr>
          <p:sp>
            <p:nvSpPr>
              <p:cNvPr id="15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87" name="1"/>
          <p:cNvGrpSpPr/>
          <p:nvPr/>
        </p:nvGrpSpPr>
        <p:grpSpPr>
          <a:xfrm>
            <a:off x="12749215" y="1225180"/>
            <a:ext cx="2559012" cy="565424"/>
            <a:chOff x="12755855" y="1224032"/>
            <a:chExt cx="2560345" cy="565718"/>
          </a:xfrm>
        </p:grpSpPr>
        <p:sp>
          <p:nvSpPr>
            <p:cNvPr id="24" name="Tekstvak 2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22" name="Rechte verbindingslijn 21"/>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7"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3"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4"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5"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6"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8"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9" name="hyper 10">
            <a:hlinkClick r:id="rId13" action="ppaction://hlinksldjump"/>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8" name="Ovaal 2">
            <a:extLst>
              <a:ext uri="{FF2B5EF4-FFF2-40B4-BE49-F238E27FC236}">
                <a16:creationId xmlns:a16="http://schemas.microsoft.com/office/drawing/2014/main" id="{ABE1F01F-0282-4026-8E78-3F6D32C778D2}"/>
              </a:ext>
            </a:extLst>
          </p:cNvPr>
          <p:cNvSpPr/>
          <p:nvPr/>
        </p:nvSpPr>
        <p:spPr>
          <a:xfrm>
            <a:off x="2310925" y="5655733"/>
            <a:ext cx="7570152" cy="572239"/>
          </a:xfrm>
          <a:prstGeom prst="ellipse">
            <a:avLst/>
          </a:prstGeom>
          <a:solidFill>
            <a:schemeClr val="accent2">
              <a:alpha val="62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89" name="Groep 2">
            <a:extLst>
              <a:ext uri="{FF2B5EF4-FFF2-40B4-BE49-F238E27FC236}">
                <a16:creationId xmlns:a16="http://schemas.microsoft.com/office/drawing/2014/main" id="{064D7468-EA2D-4707-A917-B96BC59F3B46}"/>
              </a:ext>
            </a:extLst>
          </p:cNvPr>
          <p:cNvGrpSpPr/>
          <p:nvPr/>
        </p:nvGrpSpPr>
        <p:grpSpPr>
          <a:xfrm>
            <a:off x="3001268" y="1485797"/>
            <a:ext cx="2878821" cy="4477587"/>
            <a:chOff x="1562671" y="1484784"/>
            <a:chExt cx="2880320" cy="4479919"/>
          </a:xfrm>
        </p:grpSpPr>
        <p:grpSp>
          <p:nvGrpSpPr>
            <p:cNvPr id="90" name="Groep 18">
              <a:extLst>
                <a:ext uri="{FF2B5EF4-FFF2-40B4-BE49-F238E27FC236}">
                  <a16:creationId xmlns:a16="http://schemas.microsoft.com/office/drawing/2014/main" id="{AE363000-4727-4279-B1CA-DA387230CB47}"/>
                </a:ext>
              </a:extLst>
            </p:cNvPr>
            <p:cNvGrpSpPr/>
            <p:nvPr/>
          </p:nvGrpSpPr>
          <p:grpSpPr>
            <a:xfrm>
              <a:off x="1562671" y="1484784"/>
              <a:ext cx="2880320" cy="4479919"/>
              <a:chOff x="3329400" y="1484784"/>
              <a:chExt cx="2880320" cy="4479919"/>
            </a:xfrm>
          </p:grpSpPr>
          <p:sp>
            <p:nvSpPr>
              <p:cNvPr id="94" name="Rechthoek 17">
                <a:extLst>
                  <a:ext uri="{FF2B5EF4-FFF2-40B4-BE49-F238E27FC236}">
                    <a16:creationId xmlns:a16="http://schemas.microsoft.com/office/drawing/2014/main" id="{7184E57C-2C3C-4AE9-93AA-35F4781D3D45}"/>
                  </a:ext>
                </a:extLst>
              </p:cNvPr>
              <p:cNvSpPr/>
              <p:nvPr/>
            </p:nvSpPr>
            <p:spPr>
              <a:xfrm>
                <a:off x="4310709"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5" name="Groep 6">
                <a:extLst>
                  <a:ext uri="{FF2B5EF4-FFF2-40B4-BE49-F238E27FC236}">
                    <a16:creationId xmlns:a16="http://schemas.microsoft.com/office/drawing/2014/main" id="{B27728C6-2090-4F3D-A5CE-5A95ED009295}"/>
                  </a:ext>
                </a:extLst>
              </p:cNvPr>
              <p:cNvGrpSpPr/>
              <p:nvPr/>
            </p:nvGrpSpPr>
            <p:grpSpPr>
              <a:xfrm>
                <a:off x="3329400" y="1484784"/>
                <a:ext cx="2880320" cy="4083578"/>
                <a:chOff x="3493501" y="1390963"/>
                <a:chExt cx="2880320" cy="4083578"/>
              </a:xfrm>
            </p:grpSpPr>
            <p:sp>
              <p:nvSpPr>
                <p:cNvPr id="110" name="Afgeronde rechthoek 1">
                  <a:extLst>
                    <a:ext uri="{FF2B5EF4-FFF2-40B4-BE49-F238E27FC236}">
                      <a16:creationId xmlns:a16="http://schemas.microsoft.com/office/drawing/2014/main" id="{C4D13B76-71AD-4EA9-94A4-B8E05DBCE389}"/>
                    </a:ext>
                  </a:extLst>
                </p:cNvPr>
                <p:cNvSpPr/>
                <p:nvPr/>
              </p:nvSpPr>
              <p:spPr>
                <a:xfrm>
                  <a:off x="3493501" y="1390963"/>
                  <a:ext cx="2880320" cy="4083578"/>
                </a:xfrm>
                <a:prstGeom prst="roundRect">
                  <a:avLst>
                    <a:gd name="adj" fmla="val 1550"/>
                  </a:avLst>
                </a:prstGeom>
                <a:gradFill flip="none" rotWithShape="1">
                  <a:gsLst>
                    <a:gs pos="0">
                      <a:schemeClr val="accent4">
                        <a:lumMod val="75000"/>
                      </a:schemeClr>
                    </a:gs>
                    <a:gs pos="16000">
                      <a:schemeClr val="accent3">
                        <a:lumMod val="60000"/>
                        <a:lumOff val="40000"/>
                      </a:schemeClr>
                    </a:gs>
                    <a:gs pos="31000">
                      <a:schemeClr val="accent4">
                        <a:lumMod val="40000"/>
                        <a:lumOff val="60000"/>
                      </a:schemeClr>
                    </a:gs>
                    <a:gs pos="43000">
                      <a:schemeClr val="accent3">
                        <a:lumMod val="40000"/>
                        <a:lumOff val="60000"/>
                      </a:schemeClr>
                    </a:gs>
                    <a:gs pos="60000">
                      <a:schemeClr val="accent3">
                        <a:lumMod val="40000"/>
                        <a:lumOff val="60000"/>
                      </a:schemeClr>
                    </a:gs>
                    <a:gs pos="100000">
                      <a:schemeClr val="accent3">
                        <a:lumMod val="60000"/>
                        <a:lumOff val="40000"/>
                      </a:schemeClr>
                    </a:gs>
                    <a:gs pos="86000">
                      <a:schemeClr val="accent3">
                        <a:lumMod val="40000"/>
                        <a:lumOff val="60000"/>
                      </a:schemeClr>
                    </a:gs>
                    <a:gs pos="75000">
                      <a:schemeClr val="accent4">
                        <a:lumMod val="20000"/>
                        <a:lumOff val="80000"/>
                      </a:schemeClr>
                    </a:gs>
                  </a:gsLst>
                  <a:lin ang="15900000" scaled="0"/>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1" name="Afgeronde rechthoek 12">
                  <a:extLst>
                    <a:ext uri="{FF2B5EF4-FFF2-40B4-BE49-F238E27FC236}">
                      <a16:creationId xmlns:a16="http://schemas.microsoft.com/office/drawing/2014/main" id="{61C985ED-E094-4EB3-A50B-5D15F53251FD}"/>
                    </a:ext>
                  </a:extLst>
                </p:cNvPr>
                <p:cNvSpPr/>
                <p:nvPr/>
              </p:nvSpPr>
              <p:spPr>
                <a:xfrm>
                  <a:off x="3662252" y="1558197"/>
                  <a:ext cx="2546664" cy="374911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pic>
          <p:nvPicPr>
            <p:cNvPr id="92" name="Content Placeholder 4" descr="Cattle brands.jpg">
              <a:extLst>
                <a:ext uri="{FF2B5EF4-FFF2-40B4-BE49-F238E27FC236}">
                  <a16:creationId xmlns:a16="http://schemas.microsoft.com/office/drawing/2014/main" id="{2FC12947-D17E-492C-B3CC-07B5110C60FF}"/>
                </a:ext>
              </a:extLst>
            </p:cNvPr>
            <p:cNvPicPr>
              <a:picLocks noChangeAspect="1"/>
            </p:cNvPicPr>
            <p:nvPr/>
          </p:nvPicPr>
          <p:blipFill rotWithShape="1">
            <a:blip r:embed="rId14" cstate="print"/>
            <a:srcRect l="2604" t="358" r="1086" b="613"/>
            <a:stretch/>
          </p:blipFill>
          <p:spPr>
            <a:xfrm>
              <a:off x="1731422" y="1656143"/>
              <a:ext cx="2546664" cy="3744985"/>
            </a:xfrm>
            <a:prstGeom prst="rect">
              <a:avLst/>
            </a:prstGeom>
            <a:solidFill>
              <a:schemeClr val="accent4"/>
            </a:solidFill>
            <a:effectLst>
              <a:innerShdw blurRad="165100">
                <a:prstClr val="black">
                  <a:alpha val="70000"/>
                </a:prstClr>
              </a:innerShdw>
            </a:effectLst>
          </p:spPr>
        </p:pic>
      </p:grpSp>
      <p:grpSp>
        <p:nvGrpSpPr>
          <p:cNvPr id="112" name="Groep 8">
            <a:extLst>
              <a:ext uri="{FF2B5EF4-FFF2-40B4-BE49-F238E27FC236}">
                <a16:creationId xmlns:a16="http://schemas.microsoft.com/office/drawing/2014/main" id="{7C55EF7B-3D20-444D-8863-77D9BF14CCF4}"/>
              </a:ext>
            </a:extLst>
          </p:cNvPr>
          <p:cNvGrpSpPr/>
          <p:nvPr/>
        </p:nvGrpSpPr>
        <p:grpSpPr>
          <a:xfrm>
            <a:off x="6311911" y="1485797"/>
            <a:ext cx="2878821" cy="4477587"/>
            <a:chOff x="6099175" y="1484784"/>
            <a:chExt cx="2880320" cy="4479919"/>
          </a:xfrm>
        </p:grpSpPr>
        <p:grpSp>
          <p:nvGrpSpPr>
            <p:cNvPr id="122" name="Groep 16">
              <a:extLst>
                <a:ext uri="{FF2B5EF4-FFF2-40B4-BE49-F238E27FC236}">
                  <a16:creationId xmlns:a16="http://schemas.microsoft.com/office/drawing/2014/main" id="{636E5396-5B16-4E8E-ACB7-9AA7B97378C2}"/>
                </a:ext>
              </a:extLst>
            </p:cNvPr>
            <p:cNvGrpSpPr/>
            <p:nvPr/>
          </p:nvGrpSpPr>
          <p:grpSpPr>
            <a:xfrm>
              <a:off x="6099175" y="1484784"/>
              <a:ext cx="2880320" cy="4479919"/>
              <a:chOff x="3329400" y="1484784"/>
              <a:chExt cx="2880320" cy="4479919"/>
            </a:xfrm>
          </p:grpSpPr>
          <p:sp>
            <p:nvSpPr>
              <p:cNvPr id="124" name="Rechthoek 17">
                <a:extLst>
                  <a:ext uri="{FF2B5EF4-FFF2-40B4-BE49-F238E27FC236}">
                    <a16:creationId xmlns:a16="http://schemas.microsoft.com/office/drawing/2014/main" id="{F6FD1F15-5E05-49EC-BDC6-A310F241CCEF}"/>
                  </a:ext>
                </a:extLst>
              </p:cNvPr>
              <p:cNvSpPr/>
              <p:nvPr/>
            </p:nvSpPr>
            <p:spPr>
              <a:xfrm>
                <a:off x="4310709" y="5401129"/>
                <a:ext cx="864126" cy="563574"/>
              </a:xfrm>
              <a:custGeom>
                <a:avLst/>
                <a:gdLst>
                  <a:gd name="connsiteX0" fmla="*/ 0 w 864096"/>
                  <a:gd name="connsiteY0" fmla="*/ 0 h 404136"/>
                  <a:gd name="connsiteX1" fmla="*/ 864096 w 864096"/>
                  <a:gd name="connsiteY1" fmla="*/ 0 h 404136"/>
                  <a:gd name="connsiteX2" fmla="*/ 864096 w 864096"/>
                  <a:gd name="connsiteY2" fmla="*/ 404136 h 404136"/>
                  <a:gd name="connsiteX3" fmla="*/ 0 w 864096"/>
                  <a:gd name="connsiteY3" fmla="*/ 404136 h 404136"/>
                  <a:gd name="connsiteX4" fmla="*/ 0 w 864096"/>
                  <a:gd name="connsiteY4" fmla="*/ 0 h 404136"/>
                  <a:gd name="connsiteX0" fmla="*/ 0 w 864096"/>
                  <a:gd name="connsiteY0" fmla="*/ 0 h 452516"/>
                  <a:gd name="connsiteX1" fmla="*/ 864096 w 864096"/>
                  <a:gd name="connsiteY1" fmla="*/ 0 h 452516"/>
                  <a:gd name="connsiteX2" fmla="*/ 864096 w 864096"/>
                  <a:gd name="connsiteY2" fmla="*/ 404136 h 452516"/>
                  <a:gd name="connsiteX3" fmla="*/ 0 w 864096"/>
                  <a:gd name="connsiteY3" fmla="*/ 404136 h 452516"/>
                  <a:gd name="connsiteX4" fmla="*/ 0 w 864096"/>
                  <a:gd name="connsiteY4" fmla="*/ 0 h 452516"/>
                  <a:gd name="connsiteX0" fmla="*/ 0 w 864096"/>
                  <a:gd name="connsiteY0" fmla="*/ 0 h 477839"/>
                  <a:gd name="connsiteX1" fmla="*/ 864096 w 864096"/>
                  <a:gd name="connsiteY1" fmla="*/ 0 h 477839"/>
                  <a:gd name="connsiteX2" fmla="*/ 864096 w 864096"/>
                  <a:gd name="connsiteY2" fmla="*/ 404136 h 477839"/>
                  <a:gd name="connsiteX3" fmla="*/ 0 w 864096"/>
                  <a:gd name="connsiteY3" fmla="*/ 404136 h 477839"/>
                  <a:gd name="connsiteX4" fmla="*/ 0 w 864096"/>
                  <a:gd name="connsiteY4" fmla="*/ 0 h 477839"/>
                  <a:gd name="connsiteX0" fmla="*/ 0 w 864096"/>
                  <a:gd name="connsiteY0" fmla="*/ 0 h 494127"/>
                  <a:gd name="connsiteX1" fmla="*/ 864096 w 864096"/>
                  <a:gd name="connsiteY1" fmla="*/ 0 h 494127"/>
                  <a:gd name="connsiteX2" fmla="*/ 864096 w 864096"/>
                  <a:gd name="connsiteY2" fmla="*/ 404136 h 494127"/>
                  <a:gd name="connsiteX3" fmla="*/ 0 w 864096"/>
                  <a:gd name="connsiteY3" fmla="*/ 404136 h 494127"/>
                  <a:gd name="connsiteX4" fmla="*/ 0 w 864096"/>
                  <a:gd name="connsiteY4" fmla="*/ 0 h 494127"/>
                  <a:gd name="connsiteX0" fmla="*/ 0 w 864096"/>
                  <a:gd name="connsiteY0" fmla="*/ 0 h 511648"/>
                  <a:gd name="connsiteX1" fmla="*/ 864096 w 864096"/>
                  <a:gd name="connsiteY1" fmla="*/ 0 h 511648"/>
                  <a:gd name="connsiteX2" fmla="*/ 864096 w 864096"/>
                  <a:gd name="connsiteY2" fmla="*/ 404136 h 511648"/>
                  <a:gd name="connsiteX3" fmla="*/ 0 w 864096"/>
                  <a:gd name="connsiteY3" fmla="*/ 404136 h 511648"/>
                  <a:gd name="connsiteX4" fmla="*/ 0 w 864096"/>
                  <a:gd name="connsiteY4" fmla="*/ 0 h 511648"/>
                  <a:gd name="connsiteX0" fmla="*/ 0 w 864096"/>
                  <a:gd name="connsiteY0" fmla="*/ 0 h 502778"/>
                  <a:gd name="connsiteX1" fmla="*/ 864096 w 864096"/>
                  <a:gd name="connsiteY1" fmla="*/ 0 h 502778"/>
                  <a:gd name="connsiteX2" fmla="*/ 864096 w 864096"/>
                  <a:gd name="connsiteY2" fmla="*/ 404136 h 502778"/>
                  <a:gd name="connsiteX3" fmla="*/ 0 w 864096"/>
                  <a:gd name="connsiteY3" fmla="*/ 404136 h 502778"/>
                  <a:gd name="connsiteX4" fmla="*/ 0 w 864096"/>
                  <a:gd name="connsiteY4" fmla="*/ 0 h 502778"/>
                  <a:gd name="connsiteX0" fmla="*/ 0 w 864096"/>
                  <a:gd name="connsiteY0" fmla="*/ 0 h 525244"/>
                  <a:gd name="connsiteX1" fmla="*/ 864096 w 864096"/>
                  <a:gd name="connsiteY1" fmla="*/ 0 h 525244"/>
                  <a:gd name="connsiteX2" fmla="*/ 864096 w 864096"/>
                  <a:gd name="connsiteY2" fmla="*/ 404136 h 525244"/>
                  <a:gd name="connsiteX3" fmla="*/ 0 w 864096"/>
                  <a:gd name="connsiteY3" fmla="*/ 404136 h 525244"/>
                  <a:gd name="connsiteX4" fmla="*/ 0 w 864096"/>
                  <a:gd name="connsiteY4" fmla="*/ 0 h 525244"/>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07190"/>
                  <a:gd name="connsiteX1" fmla="*/ 864096 w 864096"/>
                  <a:gd name="connsiteY1" fmla="*/ 0 h 507190"/>
                  <a:gd name="connsiteX2" fmla="*/ 864096 w 864096"/>
                  <a:gd name="connsiteY2" fmla="*/ 404136 h 507190"/>
                  <a:gd name="connsiteX3" fmla="*/ 0 w 864096"/>
                  <a:gd name="connsiteY3" fmla="*/ 404136 h 507190"/>
                  <a:gd name="connsiteX4" fmla="*/ 0 w 864096"/>
                  <a:gd name="connsiteY4" fmla="*/ 0 h 507190"/>
                  <a:gd name="connsiteX0" fmla="*/ 0 w 864096"/>
                  <a:gd name="connsiteY0" fmla="*/ 0 h 510892"/>
                  <a:gd name="connsiteX1" fmla="*/ 864096 w 864096"/>
                  <a:gd name="connsiteY1" fmla="*/ 0 h 510892"/>
                  <a:gd name="connsiteX2" fmla="*/ 864096 w 864096"/>
                  <a:gd name="connsiteY2" fmla="*/ 404136 h 510892"/>
                  <a:gd name="connsiteX3" fmla="*/ 0 w 864096"/>
                  <a:gd name="connsiteY3" fmla="*/ 404136 h 510892"/>
                  <a:gd name="connsiteX4" fmla="*/ 0 w 864096"/>
                  <a:gd name="connsiteY4" fmla="*/ 0 h 510892"/>
                  <a:gd name="connsiteX0" fmla="*/ 888 w 864984"/>
                  <a:gd name="connsiteY0" fmla="*/ 0 h 518581"/>
                  <a:gd name="connsiteX1" fmla="*/ 864984 w 864984"/>
                  <a:gd name="connsiteY1" fmla="*/ 0 h 518581"/>
                  <a:gd name="connsiteX2" fmla="*/ 864984 w 864984"/>
                  <a:gd name="connsiteY2" fmla="*/ 404136 h 518581"/>
                  <a:gd name="connsiteX3" fmla="*/ 888 w 864984"/>
                  <a:gd name="connsiteY3" fmla="*/ 404136 h 518581"/>
                  <a:gd name="connsiteX4" fmla="*/ 888 w 864984"/>
                  <a:gd name="connsiteY4" fmla="*/ 0 h 518581"/>
                  <a:gd name="connsiteX0" fmla="*/ 0 w 864096"/>
                  <a:gd name="connsiteY0" fmla="*/ 0 h 539123"/>
                  <a:gd name="connsiteX1" fmla="*/ 864096 w 864096"/>
                  <a:gd name="connsiteY1" fmla="*/ 0 h 539123"/>
                  <a:gd name="connsiteX2" fmla="*/ 864096 w 864096"/>
                  <a:gd name="connsiteY2" fmla="*/ 404136 h 539123"/>
                  <a:gd name="connsiteX3" fmla="*/ 0 w 864096"/>
                  <a:gd name="connsiteY3" fmla="*/ 404136 h 539123"/>
                  <a:gd name="connsiteX4" fmla="*/ 0 w 864096"/>
                  <a:gd name="connsiteY4" fmla="*/ 0 h 539123"/>
                  <a:gd name="connsiteX0" fmla="*/ 0 w 864126"/>
                  <a:gd name="connsiteY0" fmla="*/ 0 h 404136"/>
                  <a:gd name="connsiteX1" fmla="*/ 864096 w 864126"/>
                  <a:gd name="connsiteY1" fmla="*/ 0 h 404136"/>
                  <a:gd name="connsiteX2" fmla="*/ 864096 w 864126"/>
                  <a:gd name="connsiteY2" fmla="*/ 404136 h 404136"/>
                  <a:gd name="connsiteX3" fmla="*/ 0 w 864126"/>
                  <a:gd name="connsiteY3" fmla="*/ 404136 h 404136"/>
                  <a:gd name="connsiteX4" fmla="*/ 0 w 864126"/>
                  <a:gd name="connsiteY4" fmla="*/ 0 h 404136"/>
                  <a:gd name="connsiteX0" fmla="*/ 0 w 864096"/>
                  <a:gd name="connsiteY0" fmla="*/ 0 h 555203"/>
                  <a:gd name="connsiteX1" fmla="*/ 864096 w 864096"/>
                  <a:gd name="connsiteY1" fmla="*/ 0 h 555203"/>
                  <a:gd name="connsiteX2" fmla="*/ 864096 w 864096"/>
                  <a:gd name="connsiteY2" fmla="*/ 404136 h 555203"/>
                  <a:gd name="connsiteX3" fmla="*/ 0 w 864096"/>
                  <a:gd name="connsiteY3" fmla="*/ 404136 h 555203"/>
                  <a:gd name="connsiteX4" fmla="*/ 0 w 864096"/>
                  <a:gd name="connsiteY4" fmla="*/ 0 h 555203"/>
                  <a:gd name="connsiteX0" fmla="*/ 0 w 864126"/>
                  <a:gd name="connsiteY0" fmla="*/ 0 h 543048"/>
                  <a:gd name="connsiteX1" fmla="*/ 864096 w 864126"/>
                  <a:gd name="connsiteY1" fmla="*/ 0 h 543048"/>
                  <a:gd name="connsiteX2" fmla="*/ 864096 w 864126"/>
                  <a:gd name="connsiteY2" fmla="*/ 404136 h 543048"/>
                  <a:gd name="connsiteX3" fmla="*/ 0 w 864126"/>
                  <a:gd name="connsiteY3" fmla="*/ 404136 h 543048"/>
                  <a:gd name="connsiteX4" fmla="*/ 0 w 864126"/>
                  <a:gd name="connsiteY4" fmla="*/ 0 h 543048"/>
                  <a:gd name="connsiteX0" fmla="*/ 0 w 864126"/>
                  <a:gd name="connsiteY0" fmla="*/ 0 h 563574"/>
                  <a:gd name="connsiteX1" fmla="*/ 864096 w 864126"/>
                  <a:gd name="connsiteY1" fmla="*/ 0 h 563574"/>
                  <a:gd name="connsiteX2" fmla="*/ 864096 w 864126"/>
                  <a:gd name="connsiteY2" fmla="*/ 404136 h 563574"/>
                  <a:gd name="connsiteX3" fmla="*/ 0 w 864126"/>
                  <a:gd name="connsiteY3" fmla="*/ 404136 h 563574"/>
                  <a:gd name="connsiteX4" fmla="*/ 0 w 864126"/>
                  <a:gd name="connsiteY4" fmla="*/ 0 h 56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26" h="563574">
                    <a:moveTo>
                      <a:pt x="0" y="0"/>
                    </a:moveTo>
                    <a:lnTo>
                      <a:pt x="864096" y="0"/>
                    </a:lnTo>
                    <a:lnTo>
                      <a:pt x="864096" y="404136"/>
                    </a:lnTo>
                    <a:cubicBezTo>
                      <a:pt x="869976" y="632737"/>
                      <a:pt x="15889" y="600079"/>
                      <a:pt x="0" y="404136"/>
                    </a:cubicBezTo>
                    <a:lnTo>
                      <a:pt x="0" y="0"/>
                    </a:lnTo>
                    <a:close/>
                  </a:path>
                </a:pathLst>
              </a:custGeom>
              <a:gradFill flip="none" rotWithShape="1">
                <a:gsLst>
                  <a:gs pos="0">
                    <a:schemeClr val="accent4">
                      <a:lumMod val="75000"/>
                    </a:schemeClr>
                  </a:gs>
                  <a:gs pos="100000">
                    <a:schemeClr val="accent4">
                      <a:lumMod val="75000"/>
                    </a:schemeClr>
                  </a:gs>
                  <a:gs pos="53000">
                    <a:schemeClr val="accent3">
                      <a:lumMod val="40000"/>
                      <a:lumOff val="60000"/>
                    </a:schemeClr>
                  </a:gs>
                </a:gsLst>
                <a:lin ang="10800000" scaled="1"/>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25" name="Groep 22">
                <a:extLst>
                  <a:ext uri="{FF2B5EF4-FFF2-40B4-BE49-F238E27FC236}">
                    <a16:creationId xmlns:a16="http://schemas.microsoft.com/office/drawing/2014/main" id="{5758229D-6907-4935-B0F1-5064101FF9D5}"/>
                  </a:ext>
                </a:extLst>
              </p:cNvPr>
              <p:cNvGrpSpPr/>
              <p:nvPr/>
            </p:nvGrpSpPr>
            <p:grpSpPr>
              <a:xfrm>
                <a:off x="3329400" y="1484784"/>
                <a:ext cx="2880320" cy="4083578"/>
                <a:chOff x="3493501" y="1390963"/>
                <a:chExt cx="2880320" cy="4083578"/>
              </a:xfrm>
            </p:grpSpPr>
            <p:sp>
              <p:nvSpPr>
                <p:cNvPr id="126" name="Afgeronde rechthoek 23">
                  <a:extLst>
                    <a:ext uri="{FF2B5EF4-FFF2-40B4-BE49-F238E27FC236}">
                      <a16:creationId xmlns:a16="http://schemas.microsoft.com/office/drawing/2014/main" id="{B1B2C3A8-02CC-4001-993D-EFF5F09A07D8}"/>
                    </a:ext>
                  </a:extLst>
                </p:cNvPr>
                <p:cNvSpPr/>
                <p:nvPr/>
              </p:nvSpPr>
              <p:spPr>
                <a:xfrm>
                  <a:off x="3493501" y="1390963"/>
                  <a:ext cx="2880320" cy="4083578"/>
                </a:xfrm>
                <a:prstGeom prst="roundRect">
                  <a:avLst>
                    <a:gd name="adj" fmla="val 1550"/>
                  </a:avLst>
                </a:prstGeom>
                <a:gradFill flip="none" rotWithShape="1">
                  <a:gsLst>
                    <a:gs pos="0">
                      <a:schemeClr val="accent4">
                        <a:lumMod val="75000"/>
                      </a:schemeClr>
                    </a:gs>
                    <a:gs pos="16000">
                      <a:schemeClr val="accent3">
                        <a:lumMod val="60000"/>
                        <a:lumOff val="40000"/>
                      </a:schemeClr>
                    </a:gs>
                    <a:gs pos="31000">
                      <a:schemeClr val="accent4">
                        <a:lumMod val="40000"/>
                        <a:lumOff val="60000"/>
                      </a:schemeClr>
                    </a:gs>
                    <a:gs pos="43000">
                      <a:schemeClr val="accent3">
                        <a:lumMod val="40000"/>
                        <a:lumOff val="60000"/>
                      </a:schemeClr>
                    </a:gs>
                    <a:gs pos="60000">
                      <a:schemeClr val="accent3">
                        <a:lumMod val="40000"/>
                        <a:lumOff val="60000"/>
                      </a:schemeClr>
                    </a:gs>
                    <a:gs pos="100000">
                      <a:schemeClr val="accent3">
                        <a:lumMod val="60000"/>
                        <a:lumOff val="40000"/>
                      </a:schemeClr>
                    </a:gs>
                    <a:gs pos="86000">
                      <a:schemeClr val="accent3">
                        <a:lumMod val="40000"/>
                        <a:lumOff val="60000"/>
                      </a:schemeClr>
                    </a:gs>
                    <a:gs pos="75000">
                      <a:schemeClr val="accent4">
                        <a:lumMod val="20000"/>
                        <a:lumOff val="80000"/>
                      </a:schemeClr>
                    </a:gs>
                  </a:gsLst>
                  <a:lin ang="15900000" scaled="0"/>
                  <a:tileRect/>
                </a:gradFill>
                <a:ln w="9525">
                  <a:solidFill>
                    <a:schemeClr val="accent3">
                      <a:lumMod val="50000"/>
                      <a:alpha val="25000"/>
                    </a:schemeClr>
                  </a:solidFill>
                </a:ln>
                <a:effectLst>
                  <a:outerShdw blurRad="190500" dist="38100" dir="8100000" algn="tr" rotWithShape="0">
                    <a:prstClr val="black">
                      <a:alpha val="50000"/>
                    </a:prstClr>
                  </a:outerShdw>
                </a:effectLst>
                <a:scene3d>
                  <a:camera prst="orthographicFront"/>
                  <a:lightRig rig="threePt" dir="t"/>
                </a:scene3d>
                <a:sp3d>
                  <a:bevelT w="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7" name="Afgeronde rechthoek 24">
                  <a:extLst>
                    <a:ext uri="{FF2B5EF4-FFF2-40B4-BE49-F238E27FC236}">
                      <a16:creationId xmlns:a16="http://schemas.microsoft.com/office/drawing/2014/main" id="{2EED12C9-4BF5-471C-9F89-710B3A29050A}"/>
                    </a:ext>
                  </a:extLst>
                </p:cNvPr>
                <p:cNvSpPr/>
                <p:nvPr/>
              </p:nvSpPr>
              <p:spPr>
                <a:xfrm>
                  <a:off x="3662252" y="1558197"/>
                  <a:ext cx="2546664" cy="374911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pic>
          <p:nvPicPr>
            <p:cNvPr id="123" name="Picture 5" descr="Cattle branding tools.jpg">
              <a:extLst>
                <a:ext uri="{FF2B5EF4-FFF2-40B4-BE49-F238E27FC236}">
                  <a16:creationId xmlns:a16="http://schemas.microsoft.com/office/drawing/2014/main" id="{FD5518A4-75BA-4EAE-962D-E0F73C26C3DD}"/>
                </a:ext>
              </a:extLst>
            </p:cNvPr>
            <p:cNvPicPr>
              <a:picLocks noChangeAspect="1"/>
            </p:cNvPicPr>
            <p:nvPr/>
          </p:nvPicPr>
          <p:blipFill rotWithShape="1">
            <a:blip r:embed="rId15" cstate="print"/>
            <a:srcRect l="-1631" t="-13023" r="-1631" b="-19322"/>
            <a:stretch/>
          </p:blipFill>
          <p:spPr bwMode="auto">
            <a:xfrm>
              <a:off x="6267926" y="1656143"/>
              <a:ext cx="2546664" cy="3744985"/>
            </a:xfrm>
            <a:prstGeom prst="rect">
              <a:avLst/>
            </a:prstGeom>
            <a:solidFill>
              <a:schemeClr val="bg1"/>
            </a:solidFill>
            <a:effectLst>
              <a:innerShdw blurRad="165100">
                <a:prstClr val="black">
                  <a:alpha val="70000"/>
                </a:prstClr>
              </a:innerShdw>
            </a:effectLst>
          </p:spPr>
        </p:pic>
      </p:grpSp>
    </p:spTree>
    <p:extLst>
      <p:ext uri="{BB962C8B-B14F-4D97-AF65-F5344CB8AC3E}">
        <p14:creationId xmlns:p14="http://schemas.microsoft.com/office/powerpoint/2010/main" val="302480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16"/>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16"/>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15"/>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8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3"/>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86"/>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4"/>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85"/>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15"/>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84"/>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16"/>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83"/>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17"/>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181"/>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18"/>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180"/>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19"/>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179"/>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20"/>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178"/>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88"/>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77"/>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89"/>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77"/>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89"/>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178"/>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88"/>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179"/>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20"/>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180"/>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19"/>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181"/>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18"/>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83"/>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17"/>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84"/>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16"/>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85"/>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15"/>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86"/>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4"/>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8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3"/>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15"/>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16"/>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16"/>
                                        </p:tgtEl>
                                        <p:attrNameLst>
                                          <p:attrName>r</p:attrName>
                                        </p:attrNameLst>
                                      </p:cBhvr>
                                    </p:animRot>
                                  </p:childTnLst>
                                </p:cTn>
                              </p:par>
                            </p:childTnLst>
                          </p:cTn>
                        </p:par>
                      </p:childTnLst>
                    </p:cTn>
                  </p:par>
                </p:childTnLst>
              </p:cTn>
              <p:nextCondLst>
                <p:cond evt="onClick" delay="0">
                  <p:tgtEl>
                    <p:spTgt spid="121"/>
                  </p:tgtEl>
                </p:cond>
              </p:nextCondLst>
            </p:seq>
          </p:childTnLst>
        </p:cTn>
      </p:par>
    </p:tnLst>
    <p:bldLst>
      <p:bldP spid="15" grpId="0" animBg="1"/>
      <p:bldP spid="15" grpId="1" animBg="1"/>
      <p:bldP spid="16" grpId="0" animBg="1"/>
      <p:bldP spid="16" grpId="1" animBg="1"/>
      <p:bldP spid="16" grpId="2" animBg="1"/>
      <p:bldP spid="16" grpId="3"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88" grpId="0" animBg="1"/>
      <p:bldP spid="188" grpId="1" animBg="1"/>
      <p:bldP spid="189" grpId="0" animBg="1"/>
      <p:bldP spid="189" grpId="1" animBg="1"/>
      <p:bldP spid="121" grpId="0" animBg="1"/>
      <p:bldP spid="12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Q-Park PowerPoint presentation</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40</a:t>
            </a:fld>
            <a:endParaRPr lang="en-GB" dirty="0"/>
          </a:p>
        </p:txBody>
      </p:sp>
      <p:pic>
        <p:nvPicPr>
          <p:cNvPr id="6" name="Tijdelijke aanduiding voor afbeelding 5"/>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7524" t="-710" r="7524" b="47671"/>
          <a:stretch/>
        </p:blipFill>
        <p:spPr>
          <a:xfrm>
            <a:off x="547199" y="1127149"/>
            <a:ext cx="11045825" cy="5110163"/>
          </a:xfrm>
        </p:spPr>
      </p:pic>
      <p:sp>
        <p:nvSpPr>
          <p:cNvPr id="10" name="Tekstvak 9"/>
          <p:cNvSpPr txBox="1"/>
          <p:nvPr/>
        </p:nvSpPr>
        <p:spPr>
          <a:xfrm>
            <a:off x="3505061" y="2061561"/>
            <a:ext cx="5253848" cy="594797"/>
          </a:xfrm>
          <a:prstGeom prst="rect">
            <a:avLst/>
          </a:prstGeom>
          <a:noFill/>
        </p:spPr>
        <p:txBody>
          <a:bodyPr wrap="square" rtlCol="0" anchor="ctr">
            <a:noAutofit/>
          </a:bodyPr>
          <a:lstStyle/>
          <a:p>
            <a:pPr algn="ctr"/>
            <a:r>
              <a:rPr lang="en-GB" sz="1999" dirty="0">
                <a:solidFill>
                  <a:schemeClr val="accent1"/>
                </a:solidFill>
                <a:latin typeface="+mj-lt"/>
              </a:rPr>
              <a:t>In PowerPoint:</a:t>
            </a:r>
          </a:p>
        </p:txBody>
      </p:sp>
      <p:sp>
        <p:nvSpPr>
          <p:cNvPr id="11" name="Tekstvak 10"/>
          <p:cNvSpPr txBox="1"/>
          <p:nvPr/>
        </p:nvSpPr>
        <p:spPr>
          <a:xfrm>
            <a:off x="3505061" y="2493384"/>
            <a:ext cx="5253848" cy="594797"/>
          </a:xfrm>
          <a:prstGeom prst="rect">
            <a:avLst/>
          </a:prstGeom>
          <a:noFill/>
        </p:spPr>
        <p:txBody>
          <a:bodyPr wrap="square" rtlCol="0" anchor="ctr">
            <a:noAutofit/>
          </a:bodyPr>
          <a:lstStyle/>
          <a:p>
            <a:pPr algn="ctr"/>
            <a:r>
              <a:rPr lang="en-GB" sz="1999" dirty="0">
                <a:solidFill>
                  <a:schemeClr val="accent2"/>
                </a:solidFill>
              </a:rPr>
              <a:t>Typeface for header is </a:t>
            </a:r>
            <a:r>
              <a:rPr lang="en-GB" sz="1999" dirty="0">
                <a:solidFill>
                  <a:schemeClr val="accent2"/>
                </a:solidFill>
                <a:latin typeface="+mj-lt"/>
              </a:rPr>
              <a:t>FuturaTDem</a:t>
            </a:r>
            <a:r>
              <a:rPr lang="en-GB" sz="1999" dirty="0">
                <a:solidFill>
                  <a:schemeClr val="accent2"/>
                </a:solidFill>
              </a:rPr>
              <a:t> 28pts</a:t>
            </a:r>
          </a:p>
        </p:txBody>
      </p:sp>
      <p:sp>
        <p:nvSpPr>
          <p:cNvPr id="15" name="Tekstvak 14"/>
          <p:cNvSpPr txBox="1"/>
          <p:nvPr/>
        </p:nvSpPr>
        <p:spPr>
          <a:xfrm>
            <a:off x="3505061" y="2915690"/>
            <a:ext cx="5253848" cy="594797"/>
          </a:xfrm>
          <a:prstGeom prst="rect">
            <a:avLst/>
          </a:prstGeom>
          <a:noFill/>
        </p:spPr>
        <p:txBody>
          <a:bodyPr wrap="square" rtlCol="0" anchor="ctr">
            <a:noAutofit/>
          </a:bodyPr>
          <a:lstStyle/>
          <a:p>
            <a:pPr algn="ctr"/>
            <a:r>
              <a:rPr lang="en-GB" sz="1999" dirty="0">
                <a:solidFill>
                  <a:schemeClr val="accent2"/>
                </a:solidFill>
              </a:rPr>
              <a:t>Typeface for body copy is FuturaT 18pts</a:t>
            </a:r>
          </a:p>
        </p:txBody>
      </p:sp>
      <p:sp>
        <p:nvSpPr>
          <p:cNvPr id="16" name="Tekstvak 15"/>
          <p:cNvSpPr txBox="1"/>
          <p:nvPr/>
        </p:nvSpPr>
        <p:spPr>
          <a:xfrm>
            <a:off x="3505061" y="3337997"/>
            <a:ext cx="5253848" cy="594797"/>
          </a:xfrm>
          <a:prstGeom prst="rect">
            <a:avLst/>
          </a:prstGeom>
          <a:noFill/>
        </p:spPr>
        <p:txBody>
          <a:bodyPr wrap="square" rtlCol="0" anchor="ctr">
            <a:noAutofit/>
          </a:bodyPr>
          <a:lstStyle/>
          <a:p>
            <a:pPr algn="ctr"/>
            <a:r>
              <a:rPr lang="en-GB" sz="1999" dirty="0">
                <a:solidFill>
                  <a:schemeClr val="accent2"/>
                </a:solidFill>
              </a:rPr>
              <a:t>Data in graphs is minimum 14pts</a:t>
            </a:r>
          </a:p>
        </p:txBody>
      </p:sp>
      <p:sp>
        <p:nvSpPr>
          <p:cNvPr id="17" name="Tekstvak 16"/>
          <p:cNvSpPr txBox="1"/>
          <p:nvPr/>
        </p:nvSpPr>
        <p:spPr>
          <a:xfrm>
            <a:off x="3505061" y="4076735"/>
            <a:ext cx="5253848" cy="594797"/>
          </a:xfrm>
          <a:prstGeom prst="rect">
            <a:avLst/>
          </a:prstGeom>
          <a:noFill/>
        </p:spPr>
        <p:txBody>
          <a:bodyPr wrap="square" rtlCol="0" anchor="ctr">
            <a:noAutofit/>
          </a:bodyPr>
          <a:lstStyle/>
          <a:p>
            <a:pPr algn="ctr"/>
            <a:r>
              <a:rPr lang="en-GB" sz="1999" dirty="0">
                <a:solidFill>
                  <a:schemeClr val="accent1"/>
                </a:solidFill>
                <a:latin typeface="+mj-lt"/>
              </a:rPr>
              <a:t>In handouts:</a:t>
            </a:r>
          </a:p>
        </p:txBody>
      </p:sp>
      <p:sp>
        <p:nvSpPr>
          <p:cNvPr id="18" name="Tekstvak 17"/>
          <p:cNvSpPr txBox="1"/>
          <p:nvPr/>
        </p:nvSpPr>
        <p:spPr>
          <a:xfrm>
            <a:off x="3505061" y="4508558"/>
            <a:ext cx="5253848" cy="594797"/>
          </a:xfrm>
          <a:prstGeom prst="rect">
            <a:avLst/>
          </a:prstGeom>
          <a:noFill/>
        </p:spPr>
        <p:txBody>
          <a:bodyPr wrap="square" rtlCol="0" anchor="ctr">
            <a:noAutofit/>
          </a:bodyPr>
          <a:lstStyle/>
          <a:p>
            <a:pPr algn="ctr"/>
            <a:r>
              <a:rPr lang="en-GB" sz="1999" dirty="0">
                <a:solidFill>
                  <a:schemeClr val="accent2"/>
                </a:solidFill>
              </a:rPr>
              <a:t>Typeface for header/footer is FuturaT 9pts</a:t>
            </a:r>
          </a:p>
        </p:txBody>
      </p:sp>
      <p:sp>
        <p:nvSpPr>
          <p:cNvPr id="12" name="Rechthoek 1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 name="Rechthoekige driehoek 1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4" name="10"/>
          <p:cNvGrpSpPr/>
          <p:nvPr/>
        </p:nvGrpSpPr>
        <p:grpSpPr>
          <a:xfrm>
            <a:off x="12759884" y="5742397"/>
            <a:ext cx="2620312" cy="565424"/>
            <a:chOff x="12766530" y="5743602"/>
            <a:chExt cx="2621677" cy="565718"/>
          </a:xfrm>
        </p:grpSpPr>
        <p:sp>
          <p:nvSpPr>
            <p:cNvPr id="19" name="Tekstvak 1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2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21" name="9"/>
          <p:cNvGrpSpPr/>
          <p:nvPr/>
        </p:nvGrpSpPr>
        <p:grpSpPr>
          <a:xfrm>
            <a:off x="12749216" y="5246769"/>
            <a:ext cx="2559011" cy="565424"/>
            <a:chOff x="12755856" y="5247716"/>
            <a:chExt cx="2560344" cy="565718"/>
          </a:xfrm>
        </p:grpSpPr>
        <p:sp>
          <p:nvSpPr>
            <p:cNvPr id="22" name="Tekstvak 2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23" name="Rechte verbindingslijn 2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8"/>
          <p:cNvGrpSpPr/>
          <p:nvPr/>
        </p:nvGrpSpPr>
        <p:grpSpPr>
          <a:xfrm>
            <a:off x="12749216" y="4751138"/>
            <a:ext cx="2559011" cy="565424"/>
            <a:chOff x="12755856" y="4751827"/>
            <a:chExt cx="2560344" cy="565718"/>
          </a:xfrm>
        </p:grpSpPr>
        <p:sp>
          <p:nvSpPr>
            <p:cNvPr id="26" name="Tekstvak 2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27" name="Rechte verbindingslijn 2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8" name="Groep 27"/>
            <p:cNvGrpSpPr/>
            <p:nvPr/>
          </p:nvGrpSpPr>
          <p:grpSpPr>
            <a:xfrm>
              <a:off x="12767776" y="4960725"/>
              <a:ext cx="234205" cy="162642"/>
              <a:chOff x="4942371" y="1574806"/>
              <a:chExt cx="342899" cy="238126"/>
            </a:xfrm>
            <a:solidFill>
              <a:schemeClr val="bg1"/>
            </a:solidFill>
          </p:grpSpPr>
          <p:sp>
            <p:nvSpPr>
              <p:cNvPr id="2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2" name="7"/>
          <p:cNvGrpSpPr/>
          <p:nvPr/>
        </p:nvGrpSpPr>
        <p:grpSpPr>
          <a:xfrm>
            <a:off x="12749214" y="4255507"/>
            <a:ext cx="2559010" cy="565424"/>
            <a:chOff x="12755854" y="4255938"/>
            <a:chExt cx="2560343" cy="565718"/>
          </a:xfrm>
        </p:grpSpPr>
        <p:sp>
          <p:nvSpPr>
            <p:cNvPr id="33" name="Tekstvak 3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34" name="Rechte verbindingslijn 3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5" name="Groep 34"/>
            <p:cNvGrpSpPr/>
            <p:nvPr/>
          </p:nvGrpSpPr>
          <p:grpSpPr>
            <a:xfrm>
              <a:off x="12755854" y="4432536"/>
              <a:ext cx="234205" cy="212521"/>
              <a:chOff x="3913684" y="1538288"/>
              <a:chExt cx="342900" cy="311151"/>
            </a:xfrm>
            <a:solidFill>
              <a:schemeClr val="bg1"/>
            </a:solidFill>
          </p:grpSpPr>
          <p:sp>
            <p:nvSpPr>
              <p:cNvPr id="3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8" name="6"/>
          <p:cNvGrpSpPr/>
          <p:nvPr/>
        </p:nvGrpSpPr>
        <p:grpSpPr>
          <a:xfrm>
            <a:off x="12759885" y="3759876"/>
            <a:ext cx="2548335" cy="565424"/>
            <a:chOff x="12766531" y="3760049"/>
            <a:chExt cx="2549662" cy="565718"/>
          </a:xfrm>
        </p:grpSpPr>
        <p:sp>
          <p:nvSpPr>
            <p:cNvPr id="39" name="Tekstvak 3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40" name="Rechte verbindingslijn 39"/>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1" name="Groep 40"/>
            <p:cNvGrpSpPr/>
            <p:nvPr/>
          </p:nvGrpSpPr>
          <p:grpSpPr>
            <a:xfrm>
              <a:off x="12766531" y="3940650"/>
              <a:ext cx="234205" cy="187582"/>
              <a:chOff x="3173016" y="3752850"/>
              <a:chExt cx="342900" cy="274638"/>
            </a:xfrm>
            <a:solidFill>
              <a:schemeClr val="bg1"/>
            </a:solidFill>
          </p:grpSpPr>
          <p:sp>
            <p:nvSpPr>
              <p:cNvPr id="4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4" name="5"/>
          <p:cNvGrpSpPr/>
          <p:nvPr/>
        </p:nvGrpSpPr>
        <p:grpSpPr>
          <a:xfrm>
            <a:off x="12747790" y="3264246"/>
            <a:ext cx="2488465" cy="565424"/>
            <a:chOff x="12754429" y="3264160"/>
            <a:chExt cx="2489761" cy="565718"/>
          </a:xfrm>
        </p:grpSpPr>
        <p:cxnSp>
          <p:nvCxnSpPr>
            <p:cNvPr id="45" name="Rechte verbindingslijn 44"/>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a:xfrm>
              <a:off x="12754429" y="3264160"/>
              <a:ext cx="2489761" cy="565718"/>
              <a:chOff x="12754429" y="3264160"/>
              <a:chExt cx="2489761" cy="565718"/>
            </a:xfrm>
          </p:grpSpPr>
          <p:sp>
            <p:nvSpPr>
              <p:cNvPr id="47" name="Tekstvak 46"/>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48" name="Groep 47"/>
              <p:cNvGrpSpPr/>
              <p:nvPr/>
            </p:nvGrpSpPr>
            <p:grpSpPr>
              <a:xfrm>
                <a:off x="12754429" y="3443753"/>
                <a:ext cx="234205" cy="199508"/>
                <a:chOff x="10415571" y="2065610"/>
                <a:chExt cx="342900" cy="292100"/>
              </a:xfrm>
            </p:grpSpPr>
            <p:grpSp>
              <p:nvGrpSpPr>
                <p:cNvPr id="49" name="Groep 48"/>
                <p:cNvGrpSpPr/>
                <p:nvPr/>
              </p:nvGrpSpPr>
              <p:grpSpPr>
                <a:xfrm>
                  <a:off x="10415571" y="2065610"/>
                  <a:ext cx="342900" cy="292100"/>
                  <a:chOff x="2329483" y="4826000"/>
                  <a:chExt cx="342900" cy="292100"/>
                </a:xfrm>
                <a:solidFill>
                  <a:schemeClr val="bg1"/>
                </a:solidFill>
              </p:grpSpPr>
              <p:sp>
                <p:nvSpPr>
                  <p:cNvPr id="51"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2"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3"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50" name="Rechte verbindingslijn 49"/>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55" name="4"/>
          <p:cNvGrpSpPr/>
          <p:nvPr/>
        </p:nvGrpSpPr>
        <p:grpSpPr>
          <a:xfrm>
            <a:off x="12750947" y="2712072"/>
            <a:ext cx="2557281" cy="621966"/>
            <a:chOff x="12757588" y="2711699"/>
            <a:chExt cx="2558613" cy="622290"/>
          </a:xfrm>
        </p:grpSpPr>
        <p:sp>
          <p:nvSpPr>
            <p:cNvPr id="56" name="Tekstvak 5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5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58" name="Rechte verbindingslijn 57"/>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9" name="3"/>
          <p:cNvGrpSpPr/>
          <p:nvPr/>
        </p:nvGrpSpPr>
        <p:grpSpPr>
          <a:xfrm>
            <a:off x="12754262" y="2216441"/>
            <a:ext cx="2553965" cy="565424"/>
            <a:chOff x="12760905" y="2215810"/>
            <a:chExt cx="2555295" cy="565718"/>
          </a:xfrm>
        </p:grpSpPr>
        <p:sp>
          <p:nvSpPr>
            <p:cNvPr id="60" name="Tekstvak 5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1" name="Rechte verbindingslijn 60"/>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2" name="Groep 61"/>
            <p:cNvGrpSpPr/>
            <p:nvPr/>
          </p:nvGrpSpPr>
          <p:grpSpPr>
            <a:xfrm>
              <a:off x="12767776" y="2398915"/>
              <a:ext cx="234205" cy="199508"/>
              <a:chOff x="2329415" y="4825929"/>
              <a:chExt cx="342890" cy="292096"/>
            </a:xfrm>
            <a:solidFill>
              <a:schemeClr val="bg1"/>
            </a:solidFill>
          </p:grpSpPr>
          <p:sp>
            <p:nvSpPr>
              <p:cNvPr id="63"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4"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5"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6"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7" name="2"/>
          <p:cNvGrpSpPr/>
          <p:nvPr/>
        </p:nvGrpSpPr>
        <p:grpSpPr>
          <a:xfrm>
            <a:off x="12739637" y="1720810"/>
            <a:ext cx="2568590" cy="565424"/>
            <a:chOff x="12746272" y="1719921"/>
            <a:chExt cx="2569928" cy="565718"/>
          </a:xfrm>
        </p:grpSpPr>
        <p:sp>
          <p:nvSpPr>
            <p:cNvPr id="68" name="Tekstvak 67"/>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69" name="Rechte verbindingslijn 68"/>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0" name="Groep 69"/>
            <p:cNvGrpSpPr/>
            <p:nvPr/>
          </p:nvGrpSpPr>
          <p:grpSpPr>
            <a:xfrm>
              <a:off x="12746272" y="1877210"/>
              <a:ext cx="234205" cy="234205"/>
              <a:chOff x="1300783" y="3771900"/>
              <a:chExt cx="342900" cy="342901"/>
            </a:xfrm>
            <a:solidFill>
              <a:schemeClr val="bg1"/>
            </a:solidFill>
          </p:grpSpPr>
          <p:sp>
            <p:nvSpPr>
              <p:cNvPr id="71"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2"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3" name="1"/>
          <p:cNvGrpSpPr/>
          <p:nvPr/>
        </p:nvGrpSpPr>
        <p:grpSpPr>
          <a:xfrm>
            <a:off x="12749215" y="1225180"/>
            <a:ext cx="2559012" cy="565424"/>
            <a:chOff x="12755855" y="1224032"/>
            <a:chExt cx="2560345" cy="565718"/>
          </a:xfrm>
        </p:grpSpPr>
        <p:sp>
          <p:nvSpPr>
            <p:cNvPr id="74" name="Tekstvak 7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75" name="Rechte verbindingslijn 74"/>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6"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77" name="hyper 1">
            <a:hlinkClick r:id="rId5"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hyper 2">
            <a:hlinkClick r:id="rId6"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9" name="hyper 3">
            <a:hlinkClick r:id="rId7"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0" name="hyper 4">
            <a:hlinkClick r:id="rId7"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1" name="hyper 5">
            <a:hlinkClick r:id="rId8"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2" name="hyper 6">
            <a:hlinkClick r:id="rId9"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hyper 7">
            <a:hlinkClick r:id="rId10"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4" name="hyper 8">
            <a:hlinkClick r:id="rId11"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5" name="hyper 9">
            <a:hlinkClick r:id="rId12"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6"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7"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28595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right)">
                                      <p:cBhvr>
                                        <p:cTn id="7" dur="25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childTnLst>
                                </p:cTn>
                              </p:par>
                            </p:childTnLst>
                          </p:cTn>
                        </p:par>
                        <p:par>
                          <p:cTn id="17" fill="hold">
                            <p:stCondLst>
                              <p:cond delay="2000"/>
                            </p:stCondLst>
                            <p:childTnLst>
                              <p:par>
                                <p:cTn id="18" presetID="22" presetClass="entr" presetSubtype="2" fill="hold" grpId="0" nodeType="afterEffect">
                                  <p:stCondLst>
                                    <p:cond delay="0"/>
                                  </p:stCondLst>
                                  <p:iterate type="lt">
                                    <p:tmPct val="10000"/>
                                  </p:iterate>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7"/>
                    </p:tgtEl>
                  </p:cond>
                </p:stCondLst>
                <p:endSync evt="end" delay="0">
                  <p:rtn val="all"/>
                </p:endSync>
                <p:childTnLst>
                  <p:par>
                    <p:cTn id="25" fill="hold">
                      <p:stCondLst>
                        <p:cond delay="0"/>
                      </p:stCondLst>
                      <p:childTnLst>
                        <p:par>
                          <p:cTn id="26" fill="hold">
                            <p:stCondLst>
                              <p:cond delay="0"/>
                            </p:stCondLst>
                            <p:childTnLst>
                              <p:par>
                                <p:cTn id="27" presetID="8" presetClass="emph" presetSubtype="0" accel="50000" decel="50000" fill="hold" grpId="0" nodeType="withEffect">
                                  <p:stCondLst>
                                    <p:cond delay="0"/>
                                  </p:stCondLst>
                                  <p:childTnLst>
                                    <p:animRot by="-10800000">
                                      <p:cBhvr>
                                        <p:cTn id="28" dur="1000" fill="hold"/>
                                        <p:tgtEl>
                                          <p:spTgt spid="13"/>
                                        </p:tgtEl>
                                        <p:attrNameLst>
                                          <p:attrName>r</p:attrName>
                                        </p:attrNameLst>
                                      </p:cBhvr>
                                    </p:animRot>
                                  </p:childTnLst>
                                </p:cTn>
                              </p:par>
                              <p:par>
                                <p:cTn id="29" presetID="35" presetClass="path" presetSubtype="0" decel="100000" fill="hold" grpId="1" nodeType="withEffect">
                                  <p:stCondLst>
                                    <p:cond delay="0"/>
                                  </p:stCondLst>
                                  <p:childTnLst>
                                    <p:animMotion origin="layout" path="M -1.57491E-7 3.33333E-6 L -0.23519 3.33333E-6 " pathEditMode="relative" rAng="0" ptsTypes="AA">
                                      <p:cBhvr>
                                        <p:cTn id="30" dur="1000" fill="hold"/>
                                        <p:tgtEl>
                                          <p:spTgt spid="13"/>
                                        </p:tgtEl>
                                        <p:attrNameLst>
                                          <p:attrName>ppt_x</p:attrName>
                                          <p:attrName>ppt_y</p:attrName>
                                        </p:attrNameLst>
                                      </p:cBhvr>
                                      <p:rCtr x="-11766" y="0"/>
                                    </p:animMotion>
                                  </p:childTnLst>
                                </p:cTn>
                              </p:par>
                              <p:par>
                                <p:cTn id="31" presetID="35" presetClass="path" presetSubtype="0" decel="100000" fill="hold" grpId="0" nodeType="withEffect">
                                  <p:stCondLst>
                                    <p:cond delay="0"/>
                                  </p:stCondLst>
                                  <p:childTnLst>
                                    <p:animMotion origin="layout" path="M -1.57491E-7 3.33333E-6 L -0.23519 3.33333E-6 " pathEditMode="relative" rAng="0" ptsTypes="AA">
                                      <p:cBhvr>
                                        <p:cTn id="32" dur="1000" fill="hold"/>
                                        <p:tgtEl>
                                          <p:spTgt spid="87"/>
                                        </p:tgtEl>
                                        <p:attrNameLst>
                                          <p:attrName>ppt_x</p:attrName>
                                          <p:attrName>ppt_y</p:attrName>
                                        </p:attrNameLst>
                                      </p:cBhvr>
                                      <p:rCtr x="-11766" y="0"/>
                                    </p:animMotion>
                                  </p:childTnLst>
                                </p:cTn>
                              </p:par>
                              <p:par>
                                <p:cTn id="33" presetID="35" presetClass="path" presetSubtype="0" decel="100000" fill="hold" grpId="0" nodeType="withEffect">
                                  <p:stCondLst>
                                    <p:cond delay="0"/>
                                  </p:stCondLst>
                                  <p:childTnLst>
                                    <p:animMotion origin="layout" path="M 1.6851E-6 -1.48148E-6 L -0.25153 -1.48148E-6 " pathEditMode="relative" rAng="0" ptsTypes="AA">
                                      <p:cBhvr>
                                        <p:cTn id="34" dur="1000" fill="hold"/>
                                        <p:tgtEl>
                                          <p:spTgt spid="12"/>
                                        </p:tgtEl>
                                        <p:attrNameLst>
                                          <p:attrName>ppt_x</p:attrName>
                                          <p:attrName>ppt_y</p:attrName>
                                        </p:attrNameLst>
                                      </p:cBhvr>
                                      <p:rCtr x="-12583" y="0"/>
                                    </p:animMotion>
                                  </p:childTnLst>
                                </p:cTn>
                              </p:par>
                              <p:par>
                                <p:cTn id="35" presetID="35" presetClass="path" presetSubtype="0" decel="100000" fill="hold" nodeType="withEffect">
                                  <p:stCondLst>
                                    <p:cond delay="100"/>
                                  </p:stCondLst>
                                  <p:childTnLst>
                                    <p:animMotion origin="layout" path="M 1.6851E-6 -1.48148E-6 L -0.25153 -1.48148E-6 " pathEditMode="relative" rAng="0" ptsTypes="AA">
                                      <p:cBhvr>
                                        <p:cTn id="36" dur="1000" fill="hold"/>
                                        <p:tgtEl>
                                          <p:spTgt spid="73"/>
                                        </p:tgtEl>
                                        <p:attrNameLst>
                                          <p:attrName>ppt_x</p:attrName>
                                          <p:attrName>ppt_y</p:attrName>
                                        </p:attrNameLst>
                                      </p:cBhvr>
                                      <p:rCtr x="-12583" y="0"/>
                                    </p:animMotion>
                                  </p:childTnLst>
                                </p:cTn>
                              </p:par>
                              <p:par>
                                <p:cTn id="37" presetID="35" presetClass="path" presetSubtype="0" decel="100000" fill="hold" grpId="0" nodeType="withEffect">
                                  <p:stCondLst>
                                    <p:cond delay="100"/>
                                  </p:stCondLst>
                                  <p:childTnLst>
                                    <p:animMotion origin="layout" path="M 1.6851E-6 -1.48148E-6 L -0.25153 -1.48148E-6 " pathEditMode="relative" rAng="0" ptsTypes="AA">
                                      <p:cBhvr>
                                        <p:cTn id="38" dur="1000" fill="hold"/>
                                        <p:tgtEl>
                                          <p:spTgt spid="77"/>
                                        </p:tgtEl>
                                        <p:attrNameLst>
                                          <p:attrName>ppt_x</p:attrName>
                                          <p:attrName>ppt_y</p:attrName>
                                        </p:attrNameLst>
                                      </p:cBhvr>
                                      <p:rCtr x="-12583" y="0"/>
                                    </p:animMotion>
                                  </p:childTnLst>
                                </p:cTn>
                              </p:par>
                              <p:par>
                                <p:cTn id="39" presetID="35" presetClass="path" presetSubtype="0" decel="100000" fill="hold" nodeType="withEffect">
                                  <p:stCondLst>
                                    <p:cond delay="200"/>
                                  </p:stCondLst>
                                  <p:childTnLst>
                                    <p:animMotion origin="layout" path="M 1.6851E-6 -1.48148E-6 L -0.25153 -1.48148E-6 " pathEditMode="relative" rAng="0" ptsTypes="AA">
                                      <p:cBhvr>
                                        <p:cTn id="40" dur="1000" fill="hold"/>
                                        <p:tgtEl>
                                          <p:spTgt spid="67"/>
                                        </p:tgtEl>
                                        <p:attrNameLst>
                                          <p:attrName>ppt_x</p:attrName>
                                          <p:attrName>ppt_y</p:attrName>
                                        </p:attrNameLst>
                                      </p:cBhvr>
                                      <p:rCtr x="-12583" y="0"/>
                                    </p:animMotion>
                                  </p:childTnLst>
                                </p:cTn>
                              </p:par>
                              <p:par>
                                <p:cTn id="41" presetID="35" presetClass="path" presetSubtype="0" decel="100000" fill="hold" grpId="0" nodeType="withEffect">
                                  <p:stCondLst>
                                    <p:cond delay="200"/>
                                  </p:stCondLst>
                                  <p:childTnLst>
                                    <p:animMotion origin="layout" path="M 1.6851E-6 -1.48148E-6 L -0.25153 -1.48148E-6 " pathEditMode="relative" rAng="0" ptsTypes="AA">
                                      <p:cBhvr>
                                        <p:cTn id="42" dur="1000" fill="hold"/>
                                        <p:tgtEl>
                                          <p:spTgt spid="78"/>
                                        </p:tgtEl>
                                        <p:attrNameLst>
                                          <p:attrName>ppt_x</p:attrName>
                                          <p:attrName>ppt_y</p:attrName>
                                        </p:attrNameLst>
                                      </p:cBhvr>
                                      <p:rCtr x="-12583" y="0"/>
                                    </p:animMotion>
                                  </p:childTnLst>
                                </p:cTn>
                              </p:par>
                              <p:par>
                                <p:cTn id="43" presetID="35" presetClass="path" presetSubtype="0" decel="100000" fill="hold" nodeType="withEffect">
                                  <p:stCondLst>
                                    <p:cond delay="300"/>
                                  </p:stCondLst>
                                  <p:childTnLst>
                                    <p:animMotion origin="layout" path="M 1.6851E-6 -1.48148E-6 L -0.25153 -1.48148E-6 " pathEditMode="relative" rAng="0" ptsTypes="AA">
                                      <p:cBhvr>
                                        <p:cTn id="44" dur="1000" fill="hold"/>
                                        <p:tgtEl>
                                          <p:spTgt spid="59"/>
                                        </p:tgtEl>
                                        <p:attrNameLst>
                                          <p:attrName>ppt_x</p:attrName>
                                          <p:attrName>ppt_y</p:attrName>
                                        </p:attrNameLst>
                                      </p:cBhvr>
                                      <p:rCtr x="-12583" y="0"/>
                                    </p:animMotion>
                                  </p:childTnLst>
                                </p:cTn>
                              </p:par>
                              <p:par>
                                <p:cTn id="45" presetID="35" presetClass="path" presetSubtype="0" decel="100000" fill="hold" grpId="0" nodeType="withEffect">
                                  <p:stCondLst>
                                    <p:cond delay="300"/>
                                  </p:stCondLst>
                                  <p:childTnLst>
                                    <p:animMotion origin="layout" path="M 1.6851E-6 -1.48148E-6 L -0.25153 -1.48148E-6 " pathEditMode="relative" rAng="0" ptsTypes="AA">
                                      <p:cBhvr>
                                        <p:cTn id="46" dur="1000" fill="hold"/>
                                        <p:tgtEl>
                                          <p:spTgt spid="79"/>
                                        </p:tgtEl>
                                        <p:attrNameLst>
                                          <p:attrName>ppt_x</p:attrName>
                                          <p:attrName>ppt_y</p:attrName>
                                        </p:attrNameLst>
                                      </p:cBhvr>
                                      <p:rCtr x="-12583" y="0"/>
                                    </p:animMotion>
                                  </p:childTnLst>
                                </p:cTn>
                              </p:par>
                              <p:par>
                                <p:cTn id="47" presetID="35" presetClass="path" presetSubtype="0" decel="100000" fill="hold" nodeType="withEffect">
                                  <p:stCondLst>
                                    <p:cond delay="400"/>
                                  </p:stCondLst>
                                  <p:childTnLst>
                                    <p:animMotion origin="layout" path="M 1.6851E-6 -1.48148E-6 L -0.25153 -1.48148E-6 " pathEditMode="relative" rAng="0" ptsTypes="AA">
                                      <p:cBhvr>
                                        <p:cTn id="48" dur="1000" fill="hold"/>
                                        <p:tgtEl>
                                          <p:spTgt spid="55"/>
                                        </p:tgtEl>
                                        <p:attrNameLst>
                                          <p:attrName>ppt_x</p:attrName>
                                          <p:attrName>ppt_y</p:attrName>
                                        </p:attrNameLst>
                                      </p:cBhvr>
                                      <p:rCtr x="-12583" y="0"/>
                                    </p:animMotion>
                                  </p:childTnLst>
                                </p:cTn>
                              </p:par>
                              <p:par>
                                <p:cTn id="49" presetID="35" presetClass="path" presetSubtype="0" decel="100000" fill="hold" grpId="0" nodeType="withEffect">
                                  <p:stCondLst>
                                    <p:cond delay="400"/>
                                  </p:stCondLst>
                                  <p:childTnLst>
                                    <p:animMotion origin="layout" path="M 1.6851E-6 -1.48148E-6 L -0.25153 -1.48148E-6 " pathEditMode="relative" rAng="0" ptsTypes="AA">
                                      <p:cBhvr>
                                        <p:cTn id="50" dur="1000" fill="hold"/>
                                        <p:tgtEl>
                                          <p:spTgt spid="80"/>
                                        </p:tgtEl>
                                        <p:attrNameLst>
                                          <p:attrName>ppt_x</p:attrName>
                                          <p:attrName>ppt_y</p:attrName>
                                        </p:attrNameLst>
                                      </p:cBhvr>
                                      <p:rCtr x="-12583" y="0"/>
                                    </p:animMotion>
                                  </p:childTnLst>
                                </p:cTn>
                              </p:par>
                              <p:par>
                                <p:cTn id="51" presetID="35" presetClass="path" presetSubtype="0" decel="100000" fill="hold" nodeType="withEffect">
                                  <p:stCondLst>
                                    <p:cond delay="500"/>
                                  </p:stCondLst>
                                  <p:childTnLst>
                                    <p:animMotion origin="layout" path="M 1.6851E-6 -1.48148E-6 L -0.25153 -1.48148E-6 " pathEditMode="relative" rAng="0" ptsTypes="AA">
                                      <p:cBhvr>
                                        <p:cTn id="52" dur="1000" fill="hold"/>
                                        <p:tgtEl>
                                          <p:spTgt spid="44"/>
                                        </p:tgtEl>
                                        <p:attrNameLst>
                                          <p:attrName>ppt_x</p:attrName>
                                          <p:attrName>ppt_y</p:attrName>
                                        </p:attrNameLst>
                                      </p:cBhvr>
                                      <p:rCtr x="-12583" y="0"/>
                                    </p:animMotion>
                                  </p:childTnLst>
                                </p:cTn>
                              </p:par>
                              <p:par>
                                <p:cTn id="53" presetID="35" presetClass="path" presetSubtype="0" decel="100000" fill="hold" grpId="0" nodeType="withEffect">
                                  <p:stCondLst>
                                    <p:cond delay="500"/>
                                  </p:stCondLst>
                                  <p:childTnLst>
                                    <p:animMotion origin="layout" path="M 1.6851E-6 -1.48148E-6 L -0.25153 -1.48148E-6 " pathEditMode="relative" rAng="0" ptsTypes="AA">
                                      <p:cBhvr>
                                        <p:cTn id="54" dur="1000" fill="hold"/>
                                        <p:tgtEl>
                                          <p:spTgt spid="81"/>
                                        </p:tgtEl>
                                        <p:attrNameLst>
                                          <p:attrName>ppt_x</p:attrName>
                                          <p:attrName>ppt_y</p:attrName>
                                        </p:attrNameLst>
                                      </p:cBhvr>
                                      <p:rCtr x="-12583" y="0"/>
                                    </p:animMotion>
                                  </p:childTnLst>
                                </p:cTn>
                              </p:par>
                              <p:par>
                                <p:cTn id="55" presetID="35" presetClass="path" presetSubtype="0" decel="100000" fill="hold" nodeType="withEffect">
                                  <p:stCondLst>
                                    <p:cond delay="600"/>
                                  </p:stCondLst>
                                  <p:childTnLst>
                                    <p:animMotion origin="layout" path="M 1.6851E-6 -1.48148E-6 L -0.25153 -1.48148E-6 " pathEditMode="relative" rAng="0" ptsTypes="AA">
                                      <p:cBhvr>
                                        <p:cTn id="56" dur="1000" fill="hold"/>
                                        <p:tgtEl>
                                          <p:spTgt spid="38"/>
                                        </p:tgtEl>
                                        <p:attrNameLst>
                                          <p:attrName>ppt_x</p:attrName>
                                          <p:attrName>ppt_y</p:attrName>
                                        </p:attrNameLst>
                                      </p:cBhvr>
                                      <p:rCtr x="-12583" y="0"/>
                                    </p:animMotion>
                                  </p:childTnLst>
                                </p:cTn>
                              </p:par>
                              <p:par>
                                <p:cTn id="57" presetID="35" presetClass="path" presetSubtype="0" decel="100000" fill="hold" grpId="0" nodeType="withEffect">
                                  <p:stCondLst>
                                    <p:cond delay="600"/>
                                  </p:stCondLst>
                                  <p:childTnLst>
                                    <p:animMotion origin="layout" path="M 1.6851E-6 -1.48148E-6 L -0.25153 -1.48148E-6 " pathEditMode="relative" rAng="0" ptsTypes="AA">
                                      <p:cBhvr>
                                        <p:cTn id="58" dur="1000" fill="hold"/>
                                        <p:tgtEl>
                                          <p:spTgt spid="82"/>
                                        </p:tgtEl>
                                        <p:attrNameLst>
                                          <p:attrName>ppt_x</p:attrName>
                                          <p:attrName>ppt_y</p:attrName>
                                        </p:attrNameLst>
                                      </p:cBhvr>
                                      <p:rCtr x="-12583" y="0"/>
                                    </p:animMotion>
                                  </p:childTnLst>
                                </p:cTn>
                              </p:par>
                              <p:par>
                                <p:cTn id="59" presetID="35" presetClass="path" presetSubtype="0" decel="100000" fill="hold" nodeType="withEffect">
                                  <p:stCondLst>
                                    <p:cond delay="700"/>
                                  </p:stCondLst>
                                  <p:childTnLst>
                                    <p:animMotion origin="layout" path="M 1.6851E-6 -1.48148E-6 L -0.25153 -1.48148E-6 " pathEditMode="relative" rAng="0" ptsTypes="AA">
                                      <p:cBhvr>
                                        <p:cTn id="60" dur="1000" fill="hold"/>
                                        <p:tgtEl>
                                          <p:spTgt spid="32"/>
                                        </p:tgtEl>
                                        <p:attrNameLst>
                                          <p:attrName>ppt_x</p:attrName>
                                          <p:attrName>ppt_y</p:attrName>
                                        </p:attrNameLst>
                                      </p:cBhvr>
                                      <p:rCtr x="-12583" y="0"/>
                                    </p:animMotion>
                                  </p:childTnLst>
                                </p:cTn>
                              </p:par>
                              <p:par>
                                <p:cTn id="61" presetID="35" presetClass="path" presetSubtype="0" decel="100000" fill="hold" grpId="0" nodeType="withEffect">
                                  <p:stCondLst>
                                    <p:cond delay="700"/>
                                  </p:stCondLst>
                                  <p:childTnLst>
                                    <p:animMotion origin="layout" path="M 1.6851E-6 -1.48148E-6 L -0.25153 -1.48148E-6 " pathEditMode="relative" rAng="0" ptsTypes="AA">
                                      <p:cBhvr>
                                        <p:cTn id="62" dur="1000" fill="hold"/>
                                        <p:tgtEl>
                                          <p:spTgt spid="83"/>
                                        </p:tgtEl>
                                        <p:attrNameLst>
                                          <p:attrName>ppt_x</p:attrName>
                                          <p:attrName>ppt_y</p:attrName>
                                        </p:attrNameLst>
                                      </p:cBhvr>
                                      <p:rCtr x="-12583" y="0"/>
                                    </p:animMotion>
                                  </p:childTnLst>
                                </p:cTn>
                              </p:par>
                              <p:par>
                                <p:cTn id="63" presetID="35" presetClass="path" presetSubtype="0" decel="100000" fill="hold" nodeType="withEffect">
                                  <p:stCondLst>
                                    <p:cond delay="800"/>
                                  </p:stCondLst>
                                  <p:childTnLst>
                                    <p:animMotion origin="layout" path="M 1.6851E-6 -1.48148E-6 L -0.25153 -1.48148E-6 " pathEditMode="relative" rAng="0" ptsTypes="AA">
                                      <p:cBhvr>
                                        <p:cTn id="64" dur="1000" fill="hold"/>
                                        <p:tgtEl>
                                          <p:spTgt spid="25"/>
                                        </p:tgtEl>
                                        <p:attrNameLst>
                                          <p:attrName>ppt_x</p:attrName>
                                          <p:attrName>ppt_y</p:attrName>
                                        </p:attrNameLst>
                                      </p:cBhvr>
                                      <p:rCtr x="-12583" y="0"/>
                                    </p:animMotion>
                                  </p:childTnLst>
                                </p:cTn>
                              </p:par>
                              <p:par>
                                <p:cTn id="65" presetID="35" presetClass="path" presetSubtype="0" decel="100000" fill="hold" grpId="0" nodeType="withEffect">
                                  <p:stCondLst>
                                    <p:cond delay="800"/>
                                  </p:stCondLst>
                                  <p:childTnLst>
                                    <p:animMotion origin="layout" path="M 1.6851E-6 -1.48148E-6 L -0.25153 -1.48148E-6 " pathEditMode="relative" rAng="0" ptsTypes="AA">
                                      <p:cBhvr>
                                        <p:cTn id="66" dur="1000" fill="hold"/>
                                        <p:tgtEl>
                                          <p:spTgt spid="84"/>
                                        </p:tgtEl>
                                        <p:attrNameLst>
                                          <p:attrName>ppt_x</p:attrName>
                                          <p:attrName>ppt_y</p:attrName>
                                        </p:attrNameLst>
                                      </p:cBhvr>
                                      <p:rCtr x="-12583" y="0"/>
                                    </p:animMotion>
                                  </p:childTnLst>
                                </p:cTn>
                              </p:par>
                              <p:par>
                                <p:cTn id="67" presetID="35" presetClass="path" presetSubtype="0" decel="100000" fill="hold" nodeType="withEffect">
                                  <p:stCondLst>
                                    <p:cond delay="900"/>
                                  </p:stCondLst>
                                  <p:childTnLst>
                                    <p:animMotion origin="layout" path="M 1.6851E-6 -1.48148E-6 L -0.25153 -1.48148E-6 " pathEditMode="relative" rAng="0" ptsTypes="AA">
                                      <p:cBhvr>
                                        <p:cTn id="68" dur="1000" fill="hold"/>
                                        <p:tgtEl>
                                          <p:spTgt spid="21"/>
                                        </p:tgtEl>
                                        <p:attrNameLst>
                                          <p:attrName>ppt_x</p:attrName>
                                          <p:attrName>ppt_y</p:attrName>
                                        </p:attrNameLst>
                                      </p:cBhvr>
                                      <p:rCtr x="-12583" y="0"/>
                                    </p:animMotion>
                                  </p:childTnLst>
                                </p:cTn>
                              </p:par>
                              <p:par>
                                <p:cTn id="69" presetID="35" presetClass="path" presetSubtype="0" decel="100000" fill="hold" grpId="0" nodeType="withEffect">
                                  <p:stCondLst>
                                    <p:cond delay="900"/>
                                  </p:stCondLst>
                                  <p:childTnLst>
                                    <p:animMotion origin="layout" path="M 1.6851E-6 -1.48148E-6 L -0.25153 -1.48148E-6 " pathEditMode="relative" rAng="0" ptsTypes="AA">
                                      <p:cBhvr>
                                        <p:cTn id="70" dur="1000" fill="hold"/>
                                        <p:tgtEl>
                                          <p:spTgt spid="85"/>
                                        </p:tgtEl>
                                        <p:attrNameLst>
                                          <p:attrName>ppt_x</p:attrName>
                                          <p:attrName>ppt_y</p:attrName>
                                        </p:attrNameLst>
                                      </p:cBhvr>
                                      <p:rCtr x="-12583" y="0"/>
                                    </p:animMotion>
                                  </p:childTnLst>
                                </p:cTn>
                              </p:par>
                              <p:par>
                                <p:cTn id="71" presetID="35" presetClass="path" presetSubtype="0" decel="100000" fill="hold" nodeType="withEffect">
                                  <p:stCondLst>
                                    <p:cond delay="1000"/>
                                  </p:stCondLst>
                                  <p:childTnLst>
                                    <p:animMotion origin="layout" path="M 1.6851E-6 -1.48148E-6 L -0.25153 -1.48148E-6 " pathEditMode="relative" rAng="0" ptsTypes="AA">
                                      <p:cBhvr>
                                        <p:cTn id="72" dur="1000" fill="hold"/>
                                        <p:tgtEl>
                                          <p:spTgt spid="14"/>
                                        </p:tgtEl>
                                        <p:attrNameLst>
                                          <p:attrName>ppt_x</p:attrName>
                                          <p:attrName>ppt_y</p:attrName>
                                        </p:attrNameLst>
                                      </p:cBhvr>
                                      <p:rCtr x="-12583" y="0"/>
                                    </p:animMotion>
                                  </p:childTnLst>
                                </p:cTn>
                              </p:par>
                              <p:par>
                                <p:cTn id="73" presetID="35" presetClass="path" presetSubtype="0" decel="100000" fill="hold" grpId="0" nodeType="withEffect">
                                  <p:stCondLst>
                                    <p:cond delay="1000"/>
                                  </p:stCondLst>
                                  <p:childTnLst>
                                    <p:animMotion origin="layout" path="M 1.6851E-6 -1.48148E-6 L -0.25153 -1.48148E-6 " pathEditMode="relative" rAng="0" ptsTypes="AA">
                                      <p:cBhvr>
                                        <p:cTn id="74" dur="1000" fill="hold"/>
                                        <p:tgtEl>
                                          <p:spTgt spid="86"/>
                                        </p:tgtEl>
                                        <p:attrNameLst>
                                          <p:attrName>ppt_x</p:attrName>
                                          <p:attrName>ppt_y</p:attrName>
                                        </p:attrNameLst>
                                      </p:cBhvr>
                                      <p:rCtr x="-12583" y="0"/>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100000" fill="hold" nodeType="clickEffect">
                                  <p:stCondLst>
                                    <p:cond delay="0"/>
                                  </p:stCondLst>
                                  <p:childTnLst>
                                    <p:animMotion origin="layout" path="M -0.25169 -3.7037E-6 L -4.32587E-6 -3.7037E-6 " pathEditMode="relative" rAng="0" ptsTypes="AA">
                                      <p:cBhvr>
                                        <p:cTn id="78" dur="1000" fill="hold"/>
                                        <p:tgtEl>
                                          <p:spTgt spid="14"/>
                                        </p:tgtEl>
                                        <p:attrNameLst>
                                          <p:attrName>ppt_x</p:attrName>
                                          <p:attrName>ppt_y</p:attrName>
                                        </p:attrNameLst>
                                      </p:cBhvr>
                                      <p:rCtr x="12585" y="0"/>
                                    </p:animMotion>
                                  </p:childTnLst>
                                </p:cTn>
                              </p:par>
                              <p:par>
                                <p:cTn id="79" presetID="63" presetClass="path" presetSubtype="0" accel="100000" fill="hold" grpId="1" nodeType="withEffect">
                                  <p:stCondLst>
                                    <p:cond delay="0"/>
                                  </p:stCondLst>
                                  <p:childTnLst>
                                    <p:animMotion origin="layout" path="M -0.2517 -1.85185E-6 L -0.00027 -1.85185E-6 " pathEditMode="relative" rAng="0" ptsTypes="AA">
                                      <p:cBhvr>
                                        <p:cTn id="80" dur="1000" fill="hold"/>
                                        <p:tgtEl>
                                          <p:spTgt spid="86"/>
                                        </p:tgtEl>
                                        <p:attrNameLst>
                                          <p:attrName>ppt_x</p:attrName>
                                          <p:attrName>ppt_y</p:attrName>
                                        </p:attrNameLst>
                                      </p:cBhvr>
                                      <p:rCtr x="12572" y="0"/>
                                    </p:animMotion>
                                  </p:childTnLst>
                                </p:cTn>
                              </p:par>
                              <p:par>
                                <p:cTn id="81" presetID="63" presetClass="path" presetSubtype="0" accel="100000" fill="hold" nodeType="withEffect">
                                  <p:stCondLst>
                                    <p:cond delay="100"/>
                                  </p:stCondLst>
                                  <p:childTnLst>
                                    <p:animMotion origin="layout" path="M -0.25169 -3.7037E-6 L -4.32587E-6 -3.7037E-6 " pathEditMode="relative" rAng="0" ptsTypes="AA">
                                      <p:cBhvr>
                                        <p:cTn id="82" dur="1000" fill="hold"/>
                                        <p:tgtEl>
                                          <p:spTgt spid="21"/>
                                        </p:tgtEl>
                                        <p:attrNameLst>
                                          <p:attrName>ppt_x</p:attrName>
                                          <p:attrName>ppt_y</p:attrName>
                                        </p:attrNameLst>
                                      </p:cBhvr>
                                      <p:rCtr x="12585" y="0"/>
                                    </p:animMotion>
                                  </p:childTnLst>
                                </p:cTn>
                              </p:par>
                              <p:par>
                                <p:cTn id="83" presetID="63" presetClass="path" presetSubtype="0" accel="100000" fill="hold" grpId="1" nodeType="withEffect">
                                  <p:stCondLst>
                                    <p:cond delay="100"/>
                                  </p:stCondLst>
                                  <p:childTnLst>
                                    <p:animMotion origin="layout" path="M -0.2517 -1.85185E-6 L -0.00027 -1.85185E-6 " pathEditMode="relative" rAng="0" ptsTypes="AA">
                                      <p:cBhvr>
                                        <p:cTn id="84" dur="1000" fill="hold"/>
                                        <p:tgtEl>
                                          <p:spTgt spid="85"/>
                                        </p:tgtEl>
                                        <p:attrNameLst>
                                          <p:attrName>ppt_x</p:attrName>
                                          <p:attrName>ppt_y</p:attrName>
                                        </p:attrNameLst>
                                      </p:cBhvr>
                                      <p:rCtr x="12572" y="0"/>
                                    </p:animMotion>
                                  </p:childTnLst>
                                </p:cTn>
                              </p:par>
                              <p:par>
                                <p:cTn id="85" presetID="63" presetClass="path" presetSubtype="0" accel="100000" fill="hold" nodeType="withEffect">
                                  <p:stCondLst>
                                    <p:cond delay="200"/>
                                  </p:stCondLst>
                                  <p:childTnLst>
                                    <p:animMotion origin="layout" path="M -0.25169 -3.7037E-6 L -4.32587E-6 -3.7037E-6 " pathEditMode="relative" rAng="0" ptsTypes="AA">
                                      <p:cBhvr>
                                        <p:cTn id="86" dur="1000" fill="hold"/>
                                        <p:tgtEl>
                                          <p:spTgt spid="25"/>
                                        </p:tgtEl>
                                        <p:attrNameLst>
                                          <p:attrName>ppt_x</p:attrName>
                                          <p:attrName>ppt_y</p:attrName>
                                        </p:attrNameLst>
                                      </p:cBhvr>
                                      <p:rCtr x="12585" y="0"/>
                                    </p:animMotion>
                                  </p:childTnLst>
                                </p:cTn>
                              </p:par>
                              <p:par>
                                <p:cTn id="87" presetID="63" presetClass="path" presetSubtype="0" accel="100000" fill="hold" grpId="1" nodeType="withEffect">
                                  <p:stCondLst>
                                    <p:cond delay="200"/>
                                  </p:stCondLst>
                                  <p:childTnLst>
                                    <p:animMotion origin="layout" path="M -0.2517 -1.85185E-6 L -0.00027 -1.85185E-6 " pathEditMode="relative" rAng="0" ptsTypes="AA">
                                      <p:cBhvr>
                                        <p:cTn id="88" dur="1000" fill="hold"/>
                                        <p:tgtEl>
                                          <p:spTgt spid="84"/>
                                        </p:tgtEl>
                                        <p:attrNameLst>
                                          <p:attrName>ppt_x</p:attrName>
                                          <p:attrName>ppt_y</p:attrName>
                                        </p:attrNameLst>
                                      </p:cBhvr>
                                      <p:rCtr x="12572" y="0"/>
                                    </p:animMotion>
                                  </p:childTnLst>
                                </p:cTn>
                              </p:par>
                              <p:par>
                                <p:cTn id="89" presetID="63" presetClass="path" presetSubtype="0" accel="100000" fill="hold" nodeType="withEffect">
                                  <p:stCondLst>
                                    <p:cond delay="300"/>
                                  </p:stCondLst>
                                  <p:childTnLst>
                                    <p:animMotion origin="layout" path="M -0.25169 -3.7037E-6 L -4.32587E-6 -3.7037E-6 " pathEditMode="relative" rAng="0" ptsTypes="AA">
                                      <p:cBhvr>
                                        <p:cTn id="90" dur="1000" fill="hold"/>
                                        <p:tgtEl>
                                          <p:spTgt spid="32"/>
                                        </p:tgtEl>
                                        <p:attrNameLst>
                                          <p:attrName>ppt_x</p:attrName>
                                          <p:attrName>ppt_y</p:attrName>
                                        </p:attrNameLst>
                                      </p:cBhvr>
                                      <p:rCtr x="12585" y="0"/>
                                    </p:animMotion>
                                  </p:childTnLst>
                                </p:cTn>
                              </p:par>
                              <p:par>
                                <p:cTn id="91" presetID="63" presetClass="path" presetSubtype="0" accel="100000" fill="hold" grpId="1" nodeType="withEffect">
                                  <p:stCondLst>
                                    <p:cond delay="300"/>
                                  </p:stCondLst>
                                  <p:childTnLst>
                                    <p:animMotion origin="layout" path="M -0.2517 -1.85185E-6 L -0.00027 -1.85185E-6 " pathEditMode="relative" rAng="0" ptsTypes="AA">
                                      <p:cBhvr>
                                        <p:cTn id="92" dur="1000" fill="hold"/>
                                        <p:tgtEl>
                                          <p:spTgt spid="83"/>
                                        </p:tgtEl>
                                        <p:attrNameLst>
                                          <p:attrName>ppt_x</p:attrName>
                                          <p:attrName>ppt_y</p:attrName>
                                        </p:attrNameLst>
                                      </p:cBhvr>
                                      <p:rCtr x="12572" y="0"/>
                                    </p:animMotion>
                                  </p:childTnLst>
                                </p:cTn>
                              </p:par>
                              <p:par>
                                <p:cTn id="93" presetID="63" presetClass="path" presetSubtype="0" accel="100000" fill="hold" nodeType="withEffect">
                                  <p:stCondLst>
                                    <p:cond delay="400"/>
                                  </p:stCondLst>
                                  <p:childTnLst>
                                    <p:animMotion origin="layout" path="M -0.25169 -3.7037E-6 L -4.32587E-6 -3.7037E-6 " pathEditMode="relative" rAng="0" ptsTypes="AA">
                                      <p:cBhvr>
                                        <p:cTn id="94" dur="1000" fill="hold"/>
                                        <p:tgtEl>
                                          <p:spTgt spid="38"/>
                                        </p:tgtEl>
                                        <p:attrNameLst>
                                          <p:attrName>ppt_x</p:attrName>
                                          <p:attrName>ppt_y</p:attrName>
                                        </p:attrNameLst>
                                      </p:cBhvr>
                                      <p:rCtr x="12585" y="0"/>
                                    </p:animMotion>
                                  </p:childTnLst>
                                </p:cTn>
                              </p:par>
                              <p:par>
                                <p:cTn id="95" presetID="63" presetClass="path" presetSubtype="0" accel="100000" fill="hold" grpId="1" nodeType="withEffect">
                                  <p:stCondLst>
                                    <p:cond delay="400"/>
                                  </p:stCondLst>
                                  <p:childTnLst>
                                    <p:animMotion origin="layout" path="M -0.2517 -1.85185E-6 L -0.00027 -1.85185E-6 " pathEditMode="relative" rAng="0" ptsTypes="AA">
                                      <p:cBhvr>
                                        <p:cTn id="96" dur="1000" fill="hold"/>
                                        <p:tgtEl>
                                          <p:spTgt spid="82"/>
                                        </p:tgtEl>
                                        <p:attrNameLst>
                                          <p:attrName>ppt_x</p:attrName>
                                          <p:attrName>ppt_y</p:attrName>
                                        </p:attrNameLst>
                                      </p:cBhvr>
                                      <p:rCtr x="12572" y="0"/>
                                    </p:animMotion>
                                  </p:childTnLst>
                                </p:cTn>
                              </p:par>
                              <p:par>
                                <p:cTn id="97" presetID="63" presetClass="path" presetSubtype="0" accel="100000" fill="hold" nodeType="withEffect">
                                  <p:stCondLst>
                                    <p:cond delay="500"/>
                                  </p:stCondLst>
                                  <p:childTnLst>
                                    <p:animMotion origin="layout" path="M -0.25169 -3.7037E-6 L -4.32587E-6 -3.7037E-6 " pathEditMode="relative" rAng="0" ptsTypes="AA">
                                      <p:cBhvr>
                                        <p:cTn id="98" dur="1000" fill="hold"/>
                                        <p:tgtEl>
                                          <p:spTgt spid="44"/>
                                        </p:tgtEl>
                                        <p:attrNameLst>
                                          <p:attrName>ppt_x</p:attrName>
                                          <p:attrName>ppt_y</p:attrName>
                                        </p:attrNameLst>
                                      </p:cBhvr>
                                      <p:rCtr x="12585" y="0"/>
                                    </p:animMotion>
                                  </p:childTnLst>
                                </p:cTn>
                              </p:par>
                              <p:par>
                                <p:cTn id="99" presetID="63" presetClass="path" presetSubtype="0" accel="100000" fill="hold" grpId="1" nodeType="withEffect">
                                  <p:stCondLst>
                                    <p:cond delay="500"/>
                                  </p:stCondLst>
                                  <p:childTnLst>
                                    <p:animMotion origin="layout" path="M -0.25169 -4.07407E-6 L 0.00117 -4.07407E-6 " pathEditMode="relative" rAng="0" ptsTypes="AA">
                                      <p:cBhvr>
                                        <p:cTn id="100" dur="1000" fill="hold"/>
                                        <p:tgtEl>
                                          <p:spTgt spid="81"/>
                                        </p:tgtEl>
                                        <p:attrNameLst>
                                          <p:attrName>ppt_x</p:attrName>
                                          <p:attrName>ppt_y</p:attrName>
                                        </p:attrNameLst>
                                      </p:cBhvr>
                                      <p:rCtr x="12637" y="0"/>
                                    </p:animMotion>
                                  </p:childTnLst>
                                </p:cTn>
                              </p:par>
                              <p:par>
                                <p:cTn id="101" presetID="63" presetClass="path" presetSubtype="0" accel="100000" fill="hold" nodeType="withEffect">
                                  <p:stCondLst>
                                    <p:cond delay="600"/>
                                  </p:stCondLst>
                                  <p:childTnLst>
                                    <p:animMotion origin="layout" path="M -0.25169 -3.7037E-6 L -4.32587E-6 -3.7037E-6 " pathEditMode="relative" rAng="0" ptsTypes="AA">
                                      <p:cBhvr>
                                        <p:cTn id="102" dur="1000" fill="hold"/>
                                        <p:tgtEl>
                                          <p:spTgt spid="55"/>
                                        </p:tgtEl>
                                        <p:attrNameLst>
                                          <p:attrName>ppt_x</p:attrName>
                                          <p:attrName>ppt_y</p:attrName>
                                        </p:attrNameLst>
                                      </p:cBhvr>
                                      <p:rCtr x="12585" y="0"/>
                                    </p:animMotion>
                                  </p:childTnLst>
                                </p:cTn>
                              </p:par>
                              <p:par>
                                <p:cTn id="103" presetID="63" presetClass="path" presetSubtype="0" accel="100000" fill="hold" grpId="1" nodeType="withEffect">
                                  <p:stCondLst>
                                    <p:cond delay="600"/>
                                  </p:stCondLst>
                                  <p:childTnLst>
                                    <p:animMotion origin="layout" path="M -0.25169 -7.40741E-7 L 0.00144 -7.40741E-7 " pathEditMode="relative" rAng="0" ptsTypes="AA">
                                      <p:cBhvr>
                                        <p:cTn id="104" dur="1000" fill="hold"/>
                                        <p:tgtEl>
                                          <p:spTgt spid="80"/>
                                        </p:tgtEl>
                                        <p:attrNameLst>
                                          <p:attrName>ppt_x</p:attrName>
                                          <p:attrName>ppt_y</p:attrName>
                                        </p:attrNameLst>
                                      </p:cBhvr>
                                      <p:rCtr x="12650" y="0"/>
                                    </p:animMotion>
                                  </p:childTnLst>
                                </p:cTn>
                              </p:par>
                              <p:par>
                                <p:cTn id="105" presetID="63" presetClass="path" presetSubtype="0" accel="100000" fill="hold" nodeType="withEffect">
                                  <p:stCondLst>
                                    <p:cond delay="700"/>
                                  </p:stCondLst>
                                  <p:childTnLst>
                                    <p:animMotion origin="layout" path="M -0.25169 -3.7037E-6 L -4.32587E-6 -3.7037E-6 " pathEditMode="relative" rAng="0" ptsTypes="AA">
                                      <p:cBhvr>
                                        <p:cTn id="106" dur="1000" fill="hold"/>
                                        <p:tgtEl>
                                          <p:spTgt spid="59"/>
                                        </p:tgtEl>
                                        <p:attrNameLst>
                                          <p:attrName>ppt_x</p:attrName>
                                          <p:attrName>ppt_y</p:attrName>
                                        </p:attrNameLst>
                                      </p:cBhvr>
                                      <p:rCtr x="12585" y="0"/>
                                    </p:animMotion>
                                  </p:childTnLst>
                                </p:cTn>
                              </p:par>
                              <p:par>
                                <p:cTn id="107" presetID="63" presetClass="path" presetSubtype="0" accel="100000" fill="hold" grpId="1" nodeType="withEffect">
                                  <p:stCondLst>
                                    <p:cond delay="700"/>
                                  </p:stCondLst>
                                  <p:childTnLst>
                                    <p:animMotion origin="layout" path="M -0.25169 4.07407E-6 L 0.00065 4.07407E-6 " pathEditMode="relative" rAng="0" ptsTypes="AA">
                                      <p:cBhvr>
                                        <p:cTn id="108" dur="1000" fill="hold"/>
                                        <p:tgtEl>
                                          <p:spTgt spid="79"/>
                                        </p:tgtEl>
                                        <p:attrNameLst>
                                          <p:attrName>ppt_x</p:attrName>
                                          <p:attrName>ppt_y</p:attrName>
                                        </p:attrNameLst>
                                      </p:cBhvr>
                                      <p:rCtr x="12611" y="0"/>
                                    </p:animMotion>
                                  </p:childTnLst>
                                </p:cTn>
                              </p:par>
                              <p:par>
                                <p:cTn id="109" presetID="63" presetClass="path" presetSubtype="0" accel="100000" fill="hold" nodeType="withEffect">
                                  <p:stCondLst>
                                    <p:cond delay="800"/>
                                  </p:stCondLst>
                                  <p:childTnLst>
                                    <p:animMotion origin="layout" path="M -0.25169 -3.7037E-6 L -4.32587E-6 -3.7037E-6 " pathEditMode="relative" rAng="0" ptsTypes="AA">
                                      <p:cBhvr>
                                        <p:cTn id="110" dur="1000" fill="hold"/>
                                        <p:tgtEl>
                                          <p:spTgt spid="67"/>
                                        </p:tgtEl>
                                        <p:attrNameLst>
                                          <p:attrName>ppt_x</p:attrName>
                                          <p:attrName>ppt_y</p:attrName>
                                        </p:attrNameLst>
                                      </p:cBhvr>
                                      <p:rCtr x="12585" y="0"/>
                                    </p:animMotion>
                                  </p:childTnLst>
                                </p:cTn>
                              </p:par>
                              <p:par>
                                <p:cTn id="111" presetID="63" presetClass="path" presetSubtype="0" accel="100000" fill="hold" grpId="1" nodeType="withEffect">
                                  <p:stCondLst>
                                    <p:cond delay="800"/>
                                  </p:stCondLst>
                                  <p:childTnLst>
                                    <p:animMotion origin="layout" path="M -0.25169 -2.96296E-6 L -0.00052 -2.96296E-6 " pathEditMode="relative" rAng="0" ptsTypes="AA">
                                      <p:cBhvr>
                                        <p:cTn id="112" dur="1000" fill="hold"/>
                                        <p:tgtEl>
                                          <p:spTgt spid="78"/>
                                        </p:tgtEl>
                                        <p:attrNameLst>
                                          <p:attrName>ppt_x</p:attrName>
                                          <p:attrName>ppt_y</p:attrName>
                                        </p:attrNameLst>
                                      </p:cBhvr>
                                      <p:rCtr x="12559" y="0"/>
                                    </p:animMotion>
                                  </p:childTnLst>
                                </p:cTn>
                              </p:par>
                              <p:par>
                                <p:cTn id="113" presetID="63" presetClass="path" presetSubtype="0" accel="100000" fill="hold" nodeType="withEffect">
                                  <p:stCondLst>
                                    <p:cond delay="900"/>
                                  </p:stCondLst>
                                  <p:childTnLst>
                                    <p:animMotion origin="layout" path="M -0.25169 -3.7037E-6 L -4.32587E-6 -3.7037E-6 " pathEditMode="relative" rAng="0" ptsTypes="AA">
                                      <p:cBhvr>
                                        <p:cTn id="114" dur="1000" fill="hold"/>
                                        <p:tgtEl>
                                          <p:spTgt spid="73"/>
                                        </p:tgtEl>
                                        <p:attrNameLst>
                                          <p:attrName>ppt_x</p:attrName>
                                          <p:attrName>ppt_y</p:attrName>
                                        </p:attrNameLst>
                                      </p:cBhvr>
                                      <p:rCtr x="12585" y="0"/>
                                    </p:animMotion>
                                  </p:childTnLst>
                                </p:cTn>
                              </p:par>
                              <p:par>
                                <p:cTn id="115" presetID="63" presetClass="path" presetSubtype="0" accel="100000" fill="hold" grpId="1" nodeType="withEffect">
                                  <p:stCondLst>
                                    <p:cond delay="900"/>
                                  </p:stCondLst>
                                  <p:childTnLst>
                                    <p:animMotion origin="layout" path="M -0.25169 -3.7037E-6 L -4.32587E-6 -3.7037E-6 " pathEditMode="relative" rAng="0" ptsTypes="AA">
                                      <p:cBhvr>
                                        <p:cTn id="116" dur="1000" fill="hold"/>
                                        <p:tgtEl>
                                          <p:spTgt spid="77"/>
                                        </p:tgtEl>
                                        <p:attrNameLst>
                                          <p:attrName>ppt_x</p:attrName>
                                          <p:attrName>ppt_y</p:attrName>
                                        </p:attrNameLst>
                                      </p:cBhvr>
                                      <p:rCtr x="12585" y="0"/>
                                    </p:animMotion>
                                  </p:childTnLst>
                                </p:cTn>
                              </p:par>
                              <p:par>
                                <p:cTn id="117" presetID="63" presetClass="path" presetSubtype="0" accel="100000" fill="hold" grpId="1" nodeType="withEffect">
                                  <p:stCondLst>
                                    <p:cond delay="900"/>
                                  </p:stCondLst>
                                  <p:childTnLst>
                                    <p:animMotion origin="layout" path="M -0.2517 -1.48148E-6 L 3.96668E-6 -1.48148E-6 " pathEditMode="relative" rAng="0" ptsTypes="AA">
                                      <p:cBhvr>
                                        <p:cTn id="118" dur="1000" fill="hold"/>
                                        <p:tgtEl>
                                          <p:spTgt spid="12"/>
                                        </p:tgtEl>
                                        <p:attrNameLst>
                                          <p:attrName>ppt_x</p:attrName>
                                          <p:attrName>ppt_y</p:attrName>
                                        </p:attrNameLst>
                                      </p:cBhvr>
                                      <p:rCtr x="12585" y="0"/>
                                    </p:animMotion>
                                  </p:childTnLst>
                                </p:cTn>
                              </p:par>
                              <p:par>
                                <p:cTn id="119" presetID="63" presetClass="path" presetSubtype="0" accel="100000" fill="hold" grpId="1" nodeType="withEffect">
                                  <p:stCondLst>
                                    <p:cond delay="900"/>
                                  </p:stCondLst>
                                  <p:childTnLst>
                                    <p:animMotion origin="layout" path="M -0.23477 -0.00023 L -0.00442 -0.00023 " pathEditMode="relative" rAng="0" ptsTypes="AA">
                                      <p:cBhvr>
                                        <p:cTn id="120" dur="1000" fill="hold"/>
                                        <p:tgtEl>
                                          <p:spTgt spid="87"/>
                                        </p:tgtEl>
                                        <p:attrNameLst>
                                          <p:attrName>ppt_x</p:attrName>
                                          <p:attrName>ppt_y</p:attrName>
                                        </p:attrNameLst>
                                      </p:cBhvr>
                                      <p:rCtr x="11517" y="0"/>
                                    </p:animMotion>
                                  </p:childTnLst>
                                </p:cTn>
                              </p:par>
                              <p:par>
                                <p:cTn id="121" presetID="63" presetClass="path" presetSubtype="0" accel="100000" fill="hold" grpId="2" nodeType="withEffect">
                                  <p:stCondLst>
                                    <p:cond delay="900"/>
                                  </p:stCondLst>
                                  <p:childTnLst>
                                    <p:animMotion origin="layout" path="M -0.23516 3.33333E-6 L 0.00078 3.33333E-6 " pathEditMode="relative" rAng="0" ptsTypes="AA">
                                      <p:cBhvr>
                                        <p:cTn id="122" dur="1000" fill="hold"/>
                                        <p:tgtEl>
                                          <p:spTgt spid="13"/>
                                        </p:tgtEl>
                                        <p:attrNameLst>
                                          <p:attrName>ppt_x</p:attrName>
                                          <p:attrName>ppt_y</p:attrName>
                                        </p:attrNameLst>
                                      </p:cBhvr>
                                      <p:rCtr x="11791" y="0"/>
                                    </p:animMotion>
                                  </p:childTnLst>
                                </p:cTn>
                              </p:par>
                              <p:par>
                                <p:cTn id="123" presetID="8" presetClass="emph" presetSubtype="0" accel="50000" decel="50000" fill="hold" grpId="3" nodeType="withEffect">
                                  <p:stCondLst>
                                    <p:cond delay="900"/>
                                  </p:stCondLst>
                                  <p:childTnLst>
                                    <p:animRot by="10800000">
                                      <p:cBhvr>
                                        <p:cTn id="124" dur="1000" fill="hold"/>
                                        <p:tgtEl>
                                          <p:spTgt spid="13"/>
                                        </p:tgtEl>
                                        <p:attrNameLst>
                                          <p:attrName>r</p:attrName>
                                        </p:attrNameLst>
                                      </p:cBhvr>
                                    </p:animRot>
                                  </p:childTnLst>
                                </p:cTn>
                              </p:par>
                            </p:childTnLst>
                          </p:cTn>
                        </p:par>
                      </p:childTnLst>
                    </p:cTn>
                  </p:par>
                </p:childTnLst>
              </p:cTn>
              <p:nextCondLst>
                <p:cond evt="onClick" delay="0">
                  <p:tgtEl>
                    <p:spTgt spid="87"/>
                  </p:tgtEl>
                </p:cond>
              </p:nextCondLst>
            </p:seq>
          </p:childTnLst>
        </p:cTn>
      </p:par>
    </p:tnLst>
    <p:bldLst>
      <p:bldP spid="10" grpId="0"/>
      <p:bldP spid="11" grpId="0"/>
      <p:bldP spid="15" grpId="0"/>
      <p:bldP spid="16" grpId="0"/>
      <p:bldP spid="17" grpId="0"/>
      <p:bldP spid="18" grpId="0"/>
      <p:bldP spid="12" grpId="0" animBg="1"/>
      <p:bldP spid="12" grpId="1" animBg="1"/>
      <p:bldP spid="13" grpId="0" animBg="1"/>
      <p:bldP spid="13" grpId="1" animBg="1"/>
      <p:bldP spid="13" grpId="2" animBg="1"/>
      <p:bldP spid="13" grpId="3"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Use single line headings only</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41</a:t>
            </a:fld>
            <a:endParaRPr lang="en-GB" dirty="0"/>
          </a:p>
        </p:txBody>
      </p:sp>
      <p:grpSp>
        <p:nvGrpSpPr>
          <p:cNvPr id="13" name="Software"/>
          <p:cNvGrpSpPr/>
          <p:nvPr/>
        </p:nvGrpSpPr>
        <p:grpSpPr>
          <a:xfrm>
            <a:off x="572580" y="1176617"/>
            <a:ext cx="11046835" cy="5107019"/>
            <a:chOff x="572877" y="1175443"/>
            <a:chExt cx="11052589" cy="5109679"/>
          </a:xfrm>
        </p:grpSpPr>
        <p:sp>
          <p:nvSpPr>
            <p:cNvPr id="16" name="Rechthoek 15"/>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7" name="Groep 16"/>
            <p:cNvGrpSpPr/>
            <p:nvPr/>
          </p:nvGrpSpPr>
          <p:grpSpPr>
            <a:xfrm>
              <a:off x="572877" y="1175443"/>
              <a:ext cx="11052589" cy="5109679"/>
              <a:chOff x="572877" y="1175443"/>
              <a:chExt cx="11052589" cy="5109679"/>
            </a:xfrm>
          </p:grpSpPr>
          <p:sp>
            <p:nvSpPr>
              <p:cNvPr id="18" name="Rechthoek 17"/>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hoek 19"/>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082" name="Picture 10" descr="http://upload.wikimedia.org/wikipedia/commons/thumb/b/b0/Microsoft_PowerPoint_2013_logo.svg/2000px-Microsoft_PowerPoint_2013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22"/>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4" name="Rechthoekige driehoek 23"/>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25" name="10"/>
          <p:cNvGrpSpPr/>
          <p:nvPr/>
        </p:nvGrpSpPr>
        <p:grpSpPr>
          <a:xfrm>
            <a:off x="12759884" y="5742397"/>
            <a:ext cx="2620312" cy="565424"/>
            <a:chOff x="12766530" y="5743602"/>
            <a:chExt cx="2621677" cy="565718"/>
          </a:xfrm>
        </p:grpSpPr>
        <p:sp>
          <p:nvSpPr>
            <p:cNvPr id="26" name="Tekstvak 25"/>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27"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28" name="9"/>
          <p:cNvGrpSpPr/>
          <p:nvPr/>
        </p:nvGrpSpPr>
        <p:grpSpPr>
          <a:xfrm>
            <a:off x="12749216" y="5246769"/>
            <a:ext cx="2559011" cy="565424"/>
            <a:chOff x="12755856" y="5247716"/>
            <a:chExt cx="2560344" cy="565718"/>
          </a:xfrm>
        </p:grpSpPr>
        <p:sp>
          <p:nvSpPr>
            <p:cNvPr id="29" name="Tekstvak 28"/>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0" name="Rechte verbindingslijn 29"/>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 name="8"/>
          <p:cNvGrpSpPr/>
          <p:nvPr/>
        </p:nvGrpSpPr>
        <p:grpSpPr>
          <a:xfrm>
            <a:off x="12749216" y="4751138"/>
            <a:ext cx="2559011" cy="565424"/>
            <a:chOff x="12755856" y="4751827"/>
            <a:chExt cx="2560344" cy="565718"/>
          </a:xfrm>
        </p:grpSpPr>
        <p:sp>
          <p:nvSpPr>
            <p:cNvPr id="33" name="Tekstvak 32"/>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34" name="Rechte verbindingslijn 33"/>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5" name="Groep 34"/>
            <p:cNvGrpSpPr/>
            <p:nvPr/>
          </p:nvGrpSpPr>
          <p:grpSpPr>
            <a:xfrm>
              <a:off x="12767776" y="4960725"/>
              <a:ext cx="234205" cy="162642"/>
              <a:chOff x="4942371" y="1574806"/>
              <a:chExt cx="342899" cy="238126"/>
            </a:xfrm>
            <a:solidFill>
              <a:schemeClr val="bg1"/>
            </a:solidFill>
          </p:grpSpPr>
          <p:sp>
            <p:nvSpPr>
              <p:cNvPr id="36"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7"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8"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39" name="7"/>
          <p:cNvGrpSpPr/>
          <p:nvPr/>
        </p:nvGrpSpPr>
        <p:grpSpPr>
          <a:xfrm>
            <a:off x="12749214" y="4255507"/>
            <a:ext cx="2559010" cy="565424"/>
            <a:chOff x="12755854" y="4255938"/>
            <a:chExt cx="2560343" cy="565718"/>
          </a:xfrm>
        </p:grpSpPr>
        <p:sp>
          <p:nvSpPr>
            <p:cNvPr id="40" name="Tekstvak 39"/>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41" name="Rechte verbindingslijn 40"/>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oep 41"/>
            <p:cNvGrpSpPr/>
            <p:nvPr/>
          </p:nvGrpSpPr>
          <p:grpSpPr>
            <a:xfrm>
              <a:off x="12755854" y="4432536"/>
              <a:ext cx="234205" cy="212521"/>
              <a:chOff x="3913684" y="1538288"/>
              <a:chExt cx="342900" cy="311151"/>
            </a:xfrm>
            <a:solidFill>
              <a:schemeClr val="bg1"/>
            </a:solidFill>
          </p:grpSpPr>
          <p:sp>
            <p:nvSpPr>
              <p:cNvPr id="43"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4"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5" name="6"/>
          <p:cNvGrpSpPr/>
          <p:nvPr/>
        </p:nvGrpSpPr>
        <p:grpSpPr>
          <a:xfrm>
            <a:off x="12759885" y="3759876"/>
            <a:ext cx="2548335" cy="565424"/>
            <a:chOff x="12766531" y="3760049"/>
            <a:chExt cx="2549662" cy="565718"/>
          </a:xfrm>
        </p:grpSpPr>
        <p:sp>
          <p:nvSpPr>
            <p:cNvPr id="46" name="Tekstvak 45"/>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47" name="Rechte verbindingslijn 46"/>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8" name="Groep 47"/>
            <p:cNvGrpSpPr/>
            <p:nvPr/>
          </p:nvGrpSpPr>
          <p:grpSpPr>
            <a:xfrm>
              <a:off x="12766531" y="3940650"/>
              <a:ext cx="234205" cy="187582"/>
              <a:chOff x="3173016" y="3752850"/>
              <a:chExt cx="342900" cy="274638"/>
            </a:xfrm>
            <a:solidFill>
              <a:schemeClr val="bg1"/>
            </a:solidFill>
          </p:grpSpPr>
          <p:sp>
            <p:nvSpPr>
              <p:cNvPr id="50"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1"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2" name="5"/>
          <p:cNvGrpSpPr/>
          <p:nvPr/>
        </p:nvGrpSpPr>
        <p:grpSpPr>
          <a:xfrm>
            <a:off x="12747790" y="3264246"/>
            <a:ext cx="2488465" cy="565424"/>
            <a:chOff x="12754429" y="3264160"/>
            <a:chExt cx="2489761" cy="565718"/>
          </a:xfrm>
        </p:grpSpPr>
        <p:cxnSp>
          <p:nvCxnSpPr>
            <p:cNvPr id="53" name="Rechte verbindingslijn 52"/>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4" name="Groep 53"/>
            <p:cNvGrpSpPr/>
            <p:nvPr/>
          </p:nvGrpSpPr>
          <p:grpSpPr>
            <a:xfrm>
              <a:off x="12754429" y="3264160"/>
              <a:ext cx="2489761" cy="565718"/>
              <a:chOff x="12754429" y="3264160"/>
              <a:chExt cx="2489761" cy="565718"/>
            </a:xfrm>
          </p:grpSpPr>
          <p:sp>
            <p:nvSpPr>
              <p:cNvPr id="55" name="Tekstvak 54"/>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56" name="Groep 55"/>
              <p:cNvGrpSpPr/>
              <p:nvPr/>
            </p:nvGrpSpPr>
            <p:grpSpPr>
              <a:xfrm>
                <a:off x="12754429" y="3443753"/>
                <a:ext cx="234205" cy="199508"/>
                <a:chOff x="10415571" y="2065610"/>
                <a:chExt cx="342900" cy="292100"/>
              </a:xfrm>
            </p:grpSpPr>
            <p:grpSp>
              <p:nvGrpSpPr>
                <p:cNvPr id="57" name="Groep 56"/>
                <p:cNvGrpSpPr/>
                <p:nvPr/>
              </p:nvGrpSpPr>
              <p:grpSpPr>
                <a:xfrm>
                  <a:off x="10415571" y="2065610"/>
                  <a:ext cx="342900" cy="292100"/>
                  <a:chOff x="2329483" y="4826000"/>
                  <a:chExt cx="342900" cy="292100"/>
                </a:xfrm>
                <a:solidFill>
                  <a:schemeClr val="bg1"/>
                </a:solidFill>
              </p:grpSpPr>
              <p:sp>
                <p:nvSpPr>
                  <p:cNvPr id="59"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0"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1"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2"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58" name="Rechte verbindingslijn 57"/>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3" name="4"/>
          <p:cNvGrpSpPr/>
          <p:nvPr/>
        </p:nvGrpSpPr>
        <p:grpSpPr>
          <a:xfrm>
            <a:off x="12750947" y="2712072"/>
            <a:ext cx="2557281" cy="621966"/>
            <a:chOff x="12757588" y="2711699"/>
            <a:chExt cx="2558613" cy="622290"/>
          </a:xfrm>
        </p:grpSpPr>
        <p:sp>
          <p:nvSpPr>
            <p:cNvPr id="64" name="Tekstvak 63"/>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65"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66" name="Rechte verbindingslijn 65"/>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7" name="3"/>
          <p:cNvGrpSpPr/>
          <p:nvPr/>
        </p:nvGrpSpPr>
        <p:grpSpPr>
          <a:xfrm>
            <a:off x="12754262" y="2216441"/>
            <a:ext cx="2553965" cy="565424"/>
            <a:chOff x="12760905" y="2215810"/>
            <a:chExt cx="2555295" cy="565718"/>
          </a:xfrm>
        </p:grpSpPr>
        <p:sp>
          <p:nvSpPr>
            <p:cNvPr id="68" name="Tekstvak 67"/>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69" name="Rechte verbindingslijn 68"/>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0" name="Groep 69"/>
            <p:cNvGrpSpPr/>
            <p:nvPr/>
          </p:nvGrpSpPr>
          <p:grpSpPr>
            <a:xfrm>
              <a:off x="12767776" y="2398915"/>
              <a:ext cx="234205" cy="199508"/>
              <a:chOff x="2329415" y="4825929"/>
              <a:chExt cx="342890" cy="292096"/>
            </a:xfrm>
            <a:solidFill>
              <a:schemeClr val="bg1"/>
            </a:solidFill>
          </p:grpSpPr>
          <p:sp>
            <p:nvSpPr>
              <p:cNvPr id="71"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2"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3"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4"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5" name="2"/>
          <p:cNvGrpSpPr/>
          <p:nvPr/>
        </p:nvGrpSpPr>
        <p:grpSpPr>
          <a:xfrm>
            <a:off x="12739637" y="1720810"/>
            <a:ext cx="2568590" cy="565424"/>
            <a:chOff x="12746272" y="1719921"/>
            <a:chExt cx="2569928" cy="565718"/>
          </a:xfrm>
        </p:grpSpPr>
        <p:sp>
          <p:nvSpPr>
            <p:cNvPr id="76" name="Tekstvak 75"/>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77" name="Rechte verbindingslijn 76"/>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ep 77"/>
            <p:cNvGrpSpPr/>
            <p:nvPr/>
          </p:nvGrpSpPr>
          <p:grpSpPr>
            <a:xfrm>
              <a:off x="12746272" y="1877210"/>
              <a:ext cx="234205" cy="234205"/>
              <a:chOff x="1300783" y="3771900"/>
              <a:chExt cx="342900" cy="342901"/>
            </a:xfrm>
            <a:solidFill>
              <a:schemeClr val="bg1"/>
            </a:solidFill>
          </p:grpSpPr>
          <p:sp>
            <p:nvSpPr>
              <p:cNvPr id="79"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1" name="1"/>
          <p:cNvGrpSpPr/>
          <p:nvPr/>
        </p:nvGrpSpPr>
        <p:grpSpPr>
          <a:xfrm>
            <a:off x="12749215" y="1225180"/>
            <a:ext cx="2559012" cy="565424"/>
            <a:chOff x="12755855" y="1224032"/>
            <a:chExt cx="2560345" cy="565718"/>
          </a:xfrm>
        </p:grpSpPr>
        <p:sp>
          <p:nvSpPr>
            <p:cNvPr id="82" name="Tekstvak 81"/>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83" name="Rechte verbindingslijn 82"/>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4"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85" name="hyper 1">
            <a:hlinkClick r:id="rId12"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6" name="hyper 2">
            <a:hlinkClick r:id="rId13"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7" name="hyper 3">
            <a:hlinkClick r:id="rId14"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8" name="hyper 4">
            <a:hlinkClick r:id="rId14"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9" name="hyper 5">
            <a:hlinkClick r:id="rId15"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hyper 6">
            <a:hlinkClick r:id="rId16"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1" name="hyper 7">
            <a:hlinkClick r:id="rId17"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2" name="hyper 8">
            <a:hlinkClick r:id="rId18"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9">
            <a:hlinkClick r:id="rId19"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 name="Picture 1">
            <a:extLst>
              <a:ext uri="{FF2B5EF4-FFF2-40B4-BE49-F238E27FC236}">
                <a16:creationId xmlns:a16="http://schemas.microsoft.com/office/drawing/2014/main" id="{952E7A3D-2A2E-4C92-8F5E-7D1CE2A26D41}"/>
              </a:ext>
            </a:extLst>
          </p:cNvPr>
          <p:cNvPicPr>
            <a:picLocks noChangeAspect="1"/>
          </p:cNvPicPr>
          <p:nvPr/>
        </p:nvPicPr>
        <p:blipFill>
          <a:blip r:embed="rId20"/>
          <a:stretch>
            <a:fillRect/>
          </a:stretch>
        </p:blipFill>
        <p:spPr>
          <a:xfrm>
            <a:off x="3194069" y="1836873"/>
            <a:ext cx="7424844" cy="4176475"/>
          </a:xfrm>
          <a:prstGeom prst="rect">
            <a:avLst/>
          </a:prstGeom>
        </p:spPr>
      </p:pic>
      <p:sp>
        <p:nvSpPr>
          <p:cNvPr id="21" name="Gelijkbenige driehoek 20"/>
          <p:cNvSpPr/>
          <p:nvPr/>
        </p:nvSpPr>
        <p:spPr>
          <a:xfrm rot="5400000" flipH="1">
            <a:off x="3038660" y="2035064"/>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 name="Gelijkbenige driehoek 21"/>
          <p:cNvSpPr/>
          <p:nvPr/>
        </p:nvSpPr>
        <p:spPr>
          <a:xfrm rot="16200000">
            <a:off x="6453780" y="2035065"/>
            <a:ext cx="312816" cy="1114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1157280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750"/>
                                        <p:tgtEl>
                                          <p:spTgt spid="22"/>
                                        </p:tgtEl>
                                      </p:cBhvr>
                                    </p:animEffect>
                                  </p:childTnLst>
                                </p:cTn>
                              </p:par>
                            </p:childTnLst>
                          </p:cTn>
                        </p:par>
                        <p:par>
                          <p:cTn id="11" fill="hold">
                            <p:stCondLst>
                              <p:cond delay="750"/>
                            </p:stCondLst>
                            <p:childTnLst>
                              <p:par>
                                <p:cTn id="12" presetID="63" presetClass="path" presetSubtype="0" repeatCount="indefinite" accel="50000" decel="50000" autoRev="1" grpId="0" nodeType="afterEffect">
                                  <p:stCondLst>
                                    <p:cond delay="0"/>
                                  </p:stCondLst>
                                  <p:childTnLst>
                                    <p:animMotion origin="layout" path="M 9.05778E-7 7.40741E-7 L 0.02017 7.40741E-7 " pathEditMode="relative" rAng="0" ptsTypes="AA">
                                      <p:cBhvr>
                                        <p:cTn id="13" dur="1000" fill="hold"/>
                                        <p:tgtEl>
                                          <p:spTgt spid="21"/>
                                        </p:tgtEl>
                                        <p:attrNameLst>
                                          <p:attrName>ppt_x</p:attrName>
                                          <p:attrName>ppt_y</p:attrName>
                                        </p:attrNameLst>
                                      </p:cBhvr>
                                      <p:rCtr x="1002" y="0"/>
                                    </p:animMotion>
                                  </p:childTnLst>
                                </p:cTn>
                              </p:par>
                              <p:par>
                                <p:cTn id="14" presetID="35" presetClass="path" presetSubtype="0" repeatCount="indefinite" accel="50000" decel="50000" autoRev="1" fill="hold" grpId="0" nodeType="withEffect">
                                  <p:stCondLst>
                                    <p:cond delay="0"/>
                                  </p:stCondLst>
                                  <p:endCondLst>
                                    <p:cond evt="onNext" delay="0">
                                      <p:tgtEl>
                                        <p:sldTgt/>
                                      </p:tgtEl>
                                    </p:cond>
                                  </p:endCondLst>
                                  <p:childTnLst>
                                    <p:animMotion origin="layout" path="M 1.01783E-6 4.07407E-6 L -0.02213 4.07407E-6 " pathEditMode="relative" rAng="0" ptsTypes="AA">
                                      <p:cBhvr>
                                        <p:cTn id="15" dur="1000" fill="hold"/>
                                        <p:tgtEl>
                                          <p:spTgt spid="22"/>
                                        </p:tgtEl>
                                        <p:attrNameLst>
                                          <p:attrName>ppt_x</p:attrName>
                                          <p:attrName>ppt_y</p:attrName>
                                        </p:attrNameLst>
                                      </p:cBhvr>
                                      <p:rCtr x="-1106"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8" presetClass="emph" presetSubtype="0" accel="50000" decel="50000" fill="hold" grpId="0" nodeType="withEffect">
                                  <p:stCondLst>
                                    <p:cond delay="0"/>
                                  </p:stCondLst>
                                  <p:childTnLst>
                                    <p:animRot by="-10800000">
                                      <p:cBhvr>
                                        <p:cTn id="20" dur="1000" fill="hold"/>
                                        <p:tgtEl>
                                          <p:spTgt spid="24"/>
                                        </p:tgtEl>
                                        <p:attrNameLst>
                                          <p:attrName>r</p:attrName>
                                        </p:attrNameLst>
                                      </p:cBhvr>
                                    </p:animRot>
                                  </p:childTnLst>
                                </p:cTn>
                              </p:par>
                              <p:par>
                                <p:cTn id="21" presetID="35" presetClass="path" presetSubtype="0" decel="100000" fill="hold" grpId="1" nodeType="withEffect">
                                  <p:stCondLst>
                                    <p:cond delay="0"/>
                                  </p:stCondLst>
                                  <p:childTnLst>
                                    <p:animMotion origin="layout" path="M -1.57491E-7 3.33333E-6 L -0.23519 3.33333E-6 " pathEditMode="relative" rAng="0" ptsTypes="AA">
                                      <p:cBhvr>
                                        <p:cTn id="22" dur="1000" fill="hold"/>
                                        <p:tgtEl>
                                          <p:spTgt spid="24"/>
                                        </p:tgtEl>
                                        <p:attrNameLst>
                                          <p:attrName>ppt_x</p:attrName>
                                          <p:attrName>ppt_y</p:attrName>
                                        </p:attrNameLst>
                                      </p:cBhvr>
                                      <p:rCtr x="-11766" y="0"/>
                                    </p:animMotion>
                                  </p:childTnLst>
                                </p:cTn>
                              </p:par>
                              <p:par>
                                <p:cTn id="23" presetID="35" presetClass="path" presetSubtype="0" decel="100000" fill="hold" grpId="0" nodeType="withEffect">
                                  <p:stCondLst>
                                    <p:cond delay="0"/>
                                  </p:stCondLst>
                                  <p:childTnLst>
                                    <p:animMotion origin="layout" path="M -1.57491E-7 3.33333E-6 L -0.23519 3.33333E-6 " pathEditMode="relative" rAng="0" ptsTypes="AA">
                                      <p:cBhvr>
                                        <p:cTn id="24" dur="1000" fill="hold"/>
                                        <p:tgtEl>
                                          <p:spTgt spid="95"/>
                                        </p:tgtEl>
                                        <p:attrNameLst>
                                          <p:attrName>ppt_x</p:attrName>
                                          <p:attrName>ppt_y</p:attrName>
                                        </p:attrNameLst>
                                      </p:cBhvr>
                                      <p:rCtr x="-11766" y="0"/>
                                    </p:animMotion>
                                  </p:childTnLst>
                                </p:cTn>
                              </p:par>
                              <p:par>
                                <p:cTn id="25" presetID="35" presetClass="path" presetSubtype="0" decel="100000" fill="hold" grpId="0" nodeType="withEffect">
                                  <p:stCondLst>
                                    <p:cond delay="0"/>
                                  </p:stCondLst>
                                  <p:childTnLst>
                                    <p:animMotion origin="layout" path="M 1.6851E-6 -1.48148E-6 L -0.25153 -1.48148E-6 " pathEditMode="relative" rAng="0" ptsTypes="AA">
                                      <p:cBhvr>
                                        <p:cTn id="26" dur="1000" fill="hold"/>
                                        <p:tgtEl>
                                          <p:spTgt spid="23"/>
                                        </p:tgtEl>
                                        <p:attrNameLst>
                                          <p:attrName>ppt_x</p:attrName>
                                          <p:attrName>ppt_y</p:attrName>
                                        </p:attrNameLst>
                                      </p:cBhvr>
                                      <p:rCtr x="-12583" y="0"/>
                                    </p:animMotion>
                                  </p:childTnLst>
                                </p:cTn>
                              </p:par>
                              <p:par>
                                <p:cTn id="27" presetID="35" presetClass="path" presetSubtype="0" decel="100000" fill="hold" nodeType="withEffect">
                                  <p:stCondLst>
                                    <p:cond delay="100"/>
                                  </p:stCondLst>
                                  <p:childTnLst>
                                    <p:animMotion origin="layout" path="M 1.6851E-6 -1.48148E-6 L -0.25153 -1.48148E-6 " pathEditMode="relative" rAng="0" ptsTypes="AA">
                                      <p:cBhvr>
                                        <p:cTn id="28" dur="1000" fill="hold"/>
                                        <p:tgtEl>
                                          <p:spTgt spid="81"/>
                                        </p:tgtEl>
                                        <p:attrNameLst>
                                          <p:attrName>ppt_x</p:attrName>
                                          <p:attrName>ppt_y</p:attrName>
                                        </p:attrNameLst>
                                      </p:cBhvr>
                                      <p:rCtr x="-12583" y="0"/>
                                    </p:animMotion>
                                  </p:childTnLst>
                                </p:cTn>
                              </p:par>
                              <p:par>
                                <p:cTn id="29" presetID="35" presetClass="path" presetSubtype="0" decel="100000" fill="hold" grpId="0" nodeType="withEffect">
                                  <p:stCondLst>
                                    <p:cond delay="100"/>
                                  </p:stCondLst>
                                  <p:childTnLst>
                                    <p:animMotion origin="layout" path="M 1.6851E-6 -1.48148E-6 L -0.25153 -1.48148E-6 " pathEditMode="relative" rAng="0" ptsTypes="AA">
                                      <p:cBhvr>
                                        <p:cTn id="30" dur="1000" fill="hold"/>
                                        <p:tgtEl>
                                          <p:spTgt spid="85"/>
                                        </p:tgtEl>
                                        <p:attrNameLst>
                                          <p:attrName>ppt_x</p:attrName>
                                          <p:attrName>ppt_y</p:attrName>
                                        </p:attrNameLst>
                                      </p:cBhvr>
                                      <p:rCtr x="-12583" y="0"/>
                                    </p:animMotion>
                                  </p:childTnLst>
                                </p:cTn>
                              </p:par>
                              <p:par>
                                <p:cTn id="31" presetID="35" presetClass="path" presetSubtype="0" decel="100000" fill="hold" nodeType="withEffect">
                                  <p:stCondLst>
                                    <p:cond delay="200"/>
                                  </p:stCondLst>
                                  <p:childTnLst>
                                    <p:animMotion origin="layout" path="M 1.6851E-6 -1.48148E-6 L -0.25153 -1.48148E-6 " pathEditMode="relative" rAng="0" ptsTypes="AA">
                                      <p:cBhvr>
                                        <p:cTn id="32" dur="1000" fill="hold"/>
                                        <p:tgtEl>
                                          <p:spTgt spid="75"/>
                                        </p:tgtEl>
                                        <p:attrNameLst>
                                          <p:attrName>ppt_x</p:attrName>
                                          <p:attrName>ppt_y</p:attrName>
                                        </p:attrNameLst>
                                      </p:cBhvr>
                                      <p:rCtr x="-12583" y="0"/>
                                    </p:animMotion>
                                  </p:childTnLst>
                                </p:cTn>
                              </p:par>
                              <p:par>
                                <p:cTn id="33" presetID="35" presetClass="path" presetSubtype="0" decel="100000" fill="hold" grpId="0" nodeType="withEffect">
                                  <p:stCondLst>
                                    <p:cond delay="200"/>
                                  </p:stCondLst>
                                  <p:childTnLst>
                                    <p:animMotion origin="layout" path="M 1.6851E-6 -1.48148E-6 L -0.25153 -1.48148E-6 " pathEditMode="relative" rAng="0" ptsTypes="AA">
                                      <p:cBhvr>
                                        <p:cTn id="34" dur="1000" fill="hold"/>
                                        <p:tgtEl>
                                          <p:spTgt spid="86"/>
                                        </p:tgtEl>
                                        <p:attrNameLst>
                                          <p:attrName>ppt_x</p:attrName>
                                          <p:attrName>ppt_y</p:attrName>
                                        </p:attrNameLst>
                                      </p:cBhvr>
                                      <p:rCtr x="-12583" y="0"/>
                                    </p:animMotion>
                                  </p:childTnLst>
                                </p:cTn>
                              </p:par>
                              <p:par>
                                <p:cTn id="35" presetID="35" presetClass="path" presetSubtype="0" decel="100000" fill="hold" nodeType="withEffect">
                                  <p:stCondLst>
                                    <p:cond delay="300"/>
                                  </p:stCondLst>
                                  <p:childTnLst>
                                    <p:animMotion origin="layout" path="M 1.6851E-6 -1.48148E-6 L -0.25153 -1.48148E-6 " pathEditMode="relative" rAng="0" ptsTypes="AA">
                                      <p:cBhvr>
                                        <p:cTn id="36" dur="1000" fill="hold"/>
                                        <p:tgtEl>
                                          <p:spTgt spid="67"/>
                                        </p:tgtEl>
                                        <p:attrNameLst>
                                          <p:attrName>ppt_x</p:attrName>
                                          <p:attrName>ppt_y</p:attrName>
                                        </p:attrNameLst>
                                      </p:cBhvr>
                                      <p:rCtr x="-12583" y="0"/>
                                    </p:animMotion>
                                  </p:childTnLst>
                                </p:cTn>
                              </p:par>
                              <p:par>
                                <p:cTn id="37" presetID="35" presetClass="path" presetSubtype="0" decel="100000" fill="hold" grpId="0" nodeType="withEffect">
                                  <p:stCondLst>
                                    <p:cond delay="300"/>
                                  </p:stCondLst>
                                  <p:childTnLst>
                                    <p:animMotion origin="layout" path="M 1.6851E-6 -1.48148E-6 L -0.25153 -1.48148E-6 " pathEditMode="relative" rAng="0" ptsTypes="AA">
                                      <p:cBhvr>
                                        <p:cTn id="38" dur="1000" fill="hold"/>
                                        <p:tgtEl>
                                          <p:spTgt spid="87"/>
                                        </p:tgtEl>
                                        <p:attrNameLst>
                                          <p:attrName>ppt_x</p:attrName>
                                          <p:attrName>ppt_y</p:attrName>
                                        </p:attrNameLst>
                                      </p:cBhvr>
                                      <p:rCtr x="-12583" y="0"/>
                                    </p:animMotion>
                                  </p:childTnLst>
                                </p:cTn>
                              </p:par>
                              <p:par>
                                <p:cTn id="39" presetID="35" presetClass="path" presetSubtype="0" decel="100000" fill="hold" nodeType="withEffect">
                                  <p:stCondLst>
                                    <p:cond delay="400"/>
                                  </p:stCondLst>
                                  <p:childTnLst>
                                    <p:animMotion origin="layout" path="M 1.6851E-6 -1.48148E-6 L -0.25153 -1.48148E-6 " pathEditMode="relative" rAng="0" ptsTypes="AA">
                                      <p:cBhvr>
                                        <p:cTn id="40" dur="1000" fill="hold"/>
                                        <p:tgtEl>
                                          <p:spTgt spid="63"/>
                                        </p:tgtEl>
                                        <p:attrNameLst>
                                          <p:attrName>ppt_x</p:attrName>
                                          <p:attrName>ppt_y</p:attrName>
                                        </p:attrNameLst>
                                      </p:cBhvr>
                                      <p:rCtr x="-12583" y="0"/>
                                    </p:animMotion>
                                  </p:childTnLst>
                                </p:cTn>
                              </p:par>
                              <p:par>
                                <p:cTn id="41" presetID="35" presetClass="path" presetSubtype="0" decel="100000" fill="hold" grpId="0" nodeType="withEffect">
                                  <p:stCondLst>
                                    <p:cond delay="400"/>
                                  </p:stCondLst>
                                  <p:childTnLst>
                                    <p:animMotion origin="layout" path="M 1.6851E-6 -1.48148E-6 L -0.25153 -1.48148E-6 " pathEditMode="relative" rAng="0" ptsTypes="AA">
                                      <p:cBhvr>
                                        <p:cTn id="42" dur="1000" fill="hold"/>
                                        <p:tgtEl>
                                          <p:spTgt spid="88"/>
                                        </p:tgtEl>
                                        <p:attrNameLst>
                                          <p:attrName>ppt_x</p:attrName>
                                          <p:attrName>ppt_y</p:attrName>
                                        </p:attrNameLst>
                                      </p:cBhvr>
                                      <p:rCtr x="-12583" y="0"/>
                                    </p:animMotion>
                                  </p:childTnLst>
                                </p:cTn>
                              </p:par>
                              <p:par>
                                <p:cTn id="43" presetID="35" presetClass="path" presetSubtype="0" decel="100000" fill="hold" nodeType="withEffect">
                                  <p:stCondLst>
                                    <p:cond delay="500"/>
                                  </p:stCondLst>
                                  <p:childTnLst>
                                    <p:animMotion origin="layout" path="M 1.6851E-6 -1.48148E-6 L -0.25153 -1.48148E-6 " pathEditMode="relative" rAng="0" ptsTypes="AA">
                                      <p:cBhvr>
                                        <p:cTn id="44" dur="1000" fill="hold"/>
                                        <p:tgtEl>
                                          <p:spTgt spid="52"/>
                                        </p:tgtEl>
                                        <p:attrNameLst>
                                          <p:attrName>ppt_x</p:attrName>
                                          <p:attrName>ppt_y</p:attrName>
                                        </p:attrNameLst>
                                      </p:cBhvr>
                                      <p:rCtr x="-12583" y="0"/>
                                    </p:animMotion>
                                  </p:childTnLst>
                                </p:cTn>
                              </p:par>
                              <p:par>
                                <p:cTn id="45" presetID="35" presetClass="path" presetSubtype="0" decel="100000" fill="hold" grpId="0" nodeType="withEffect">
                                  <p:stCondLst>
                                    <p:cond delay="500"/>
                                  </p:stCondLst>
                                  <p:childTnLst>
                                    <p:animMotion origin="layout" path="M 1.6851E-6 -1.48148E-6 L -0.25153 -1.48148E-6 " pathEditMode="relative" rAng="0" ptsTypes="AA">
                                      <p:cBhvr>
                                        <p:cTn id="46" dur="1000" fill="hold"/>
                                        <p:tgtEl>
                                          <p:spTgt spid="89"/>
                                        </p:tgtEl>
                                        <p:attrNameLst>
                                          <p:attrName>ppt_x</p:attrName>
                                          <p:attrName>ppt_y</p:attrName>
                                        </p:attrNameLst>
                                      </p:cBhvr>
                                      <p:rCtr x="-12583" y="0"/>
                                    </p:animMotion>
                                  </p:childTnLst>
                                </p:cTn>
                              </p:par>
                              <p:par>
                                <p:cTn id="47" presetID="35" presetClass="path" presetSubtype="0" decel="100000" fill="hold" nodeType="withEffect">
                                  <p:stCondLst>
                                    <p:cond delay="600"/>
                                  </p:stCondLst>
                                  <p:childTnLst>
                                    <p:animMotion origin="layout" path="M 1.6851E-6 -1.48148E-6 L -0.25153 -1.48148E-6 " pathEditMode="relative" rAng="0" ptsTypes="AA">
                                      <p:cBhvr>
                                        <p:cTn id="48" dur="1000" fill="hold"/>
                                        <p:tgtEl>
                                          <p:spTgt spid="45"/>
                                        </p:tgtEl>
                                        <p:attrNameLst>
                                          <p:attrName>ppt_x</p:attrName>
                                          <p:attrName>ppt_y</p:attrName>
                                        </p:attrNameLst>
                                      </p:cBhvr>
                                      <p:rCtr x="-12583" y="0"/>
                                    </p:animMotion>
                                  </p:childTnLst>
                                </p:cTn>
                              </p:par>
                              <p:par>
                                <p:cTn id="49" presetID="35" presetClass="path" presetSubtype="0" decel="100000" fill="hold" grpId="0" nodeType="withEffect">
                                  <p:stCondLst>
                                    <p:cond delay="600"/>
                                  </p:stCondLst>
                                  <p:childTnLst>
                                    <p:animMotion origin="layout" path="M 1.6851E-6 -1.48148E-6 L -0.25153 -1.48148E-6 " pathEditMode="relative" rAng="0" ptsTypes="AA">
                                      <p:cBhvr>
                                        <p:cTn id="50" dur="1000" fill="hold"/>
                                        <p:tgtEl>
                                          <p:spTgt spid="90"/>
                                        </p:tgtEl>
                                        <p:attrNameLst>
                                          <p:attrName>ppt_x</p:attrName>
                                          <p:attrName>ppt_y</p:attrName>
                                        </p:attrNameLst>
                                      </p:cBhvr>
                                      <p:rCtr x="-12583" y="0"/>
                                    </p:animMotion>
                                  </p:childTnLst>
                                </p:cTn>
                              </p:par>
                              <p:par>
                                <p:cTn id="51" presetID="35" presetClass="path" presetSubtype="0" decel="100000" fill="hold" nodeType="withEffect">
                                  <p:stCondLst>
                                    <p:cond delay="700"/>
                                  </p:stCondLst>
                                  <p:childTnLst>
                                    <p:animMotion origin="layout" path="M 1.6851E-6 -1.48148E-6 L -0.25153 -1.48148E-6 " pathEditMode="relative" rAng="0" ptsTypes="AA">
                                      <p:cBhvr>
                                        <p:cTn id="52" dur="1000" fill="hold"/>
                                        <p:tgtEl>
                                          <p:spTgt spid="39"/>
                                        </p:tgtEl>
                                        <p:attrNameLst>
                                          <p:attrName>ppt_x</p:attrName>
                                          <p:attrName>ppt_y</p:attrName>
                                        </p:attrNameLst>
                                      </p:cBhvr>
                                      <p:rCtr x="-12583" y="0"/>
                                    </p:animMotion>
                                  </p:childTnLst>
                                </p:cTn>
                              </p:par>
                              <p:par>
                                <p:cTn id="53" presetID="35" presetClass="path" presetSubtype="0" decel="100000" fill="hold" grpId="0" nodeType="withEffect">
                                  <p:stCondLst>
                                    <p:cond delay="700"/>
                                  </p:stCondLst>
                                  <p:childTnLst>
                                    <p:animMotion origin="layout" path="M 1.6851E-6 -1.48148E-6 L -0.25153 -1.48148E-6 " pathEditMode="relative" rAng="0" ptsTypes="AA">
                                      <p:cBhvr>
                                        <p:cTn id="54" dur="1000" fill="hold"/>
                                        <p:tgtEl>
                                          <p:spTgt spid="91"/>
                                        </p:tgtEl>
                                        <p:attrNameLst>
                                          <p:attrName>ppt_x</p:attrName>
                                          <p:attrName>ppt_y</p:attrName>
                                        </p:attrNameLst>
                                      </p:cBhvr>
                                      <p:rCtr x="-12583" y="0"/>
                                    </p:animMotion>
                                  </p:childTnLst>
                                </p:cTn>
                              </p:par>
                              <p:par>
                                <p:cTn id="55" presetID="35" presetClass="path" presetSubtype="0" decel="100000" fill="hold" nodeType="withEffect">
                                  <p:stCondLst>
                                    <p:cond delay="800"/>
                                  </p:stCondLst>
                                  <p:childTnLst>
                                    <p:animMotion origin="layout" path="M 1.6851E-6 -1.48148E-6 L -0.25153 -1.48148E-6 " pathEditMode="relative" rAng="0" ptsTypes="AA">
                                      <p:cBhvr>
                                        <p:cTn id="56" dur="1000" fill="hold"/>
                                        <p:tgtEl>
                                          <p:spTgt spid="32"/>
                                        </p:tgtEl>
                                        <p:attrNameLst>
                                          <p:attrName>ppt_x</p:attrName>
                                          <p:attrName>ppt_y</p:attrName>
                                        </p:attrNameLst>
                                      </p:cBhvr>
                                      <p:rCtr x="-12583" y="0"/>
                                    </p:animMotion>
                                  </p:childTnLst>
                                </p:cTn>
                              </p:par>
                              <p:par>
                                <p:cTn id="57" presetID="35" presetClass="path" presetSubtype="0" decel="100000" fill="hold" grpId="0" nodeType="withEffect">
                                  <p:stCondLst>
                                    <p:cond delay="800"/>
                                  </p:stCondLst>
                                  <p:childTnLst>
                                    <p:animMotion origin="layout" path="M 1.6851E-6 -1.48148E-6 L -0.25153 -1.48148E-6 " pathEditMode="relative" rAng="0" ptsTypes="AA">
                                      <p:cBhvr>
                                        <p:cTn id="58" dur="1000" fill="hold"/>
                                        <p:tgtEl>
                                          <p:spTgt spid="92"/>
                                        </p:tgtEl>
                                        <p:attrNameLst>
                                          <p:attrName>ppt_x</p:attrName>
                                          <p:attrName>ppt_y</p:attrName>
                                        </p:attrNameLst>
                                      </p:cBhvr>
                                      <p:rCtr x="-12583" y="0"/>
                                    </p:animMotion>
                                  </p:childTnLst>
                                </p:cTn>
                              </p:par>
                              <p:par>
                                <p:cTn id="59" presetID="35" presetClass="path" presetSubtype="0" decel="100000" fill="hold" nodeType="withEffect">
                                  <p:stCondLst>
                                    <p:cond delay="900"/>
                                  </p:stCondLst>
                                  <p:childTnLst>
                                    <p:animMotion origin="layout" path="M 1.6851E-6 -1.48148E-6 L -0.25153 -1.48148E-6 " pathEditMode="relative" rAng="0" ptsTypes="AA">
                                      <p:cBhvr>
                                        <p:cTn id="60" dur="1000" fill="hold"/>
                                        <p:tgtEl>
                                          <p:spTgt spid="28"/>
                                        </p:tgtEl>
                                        <p:attrNameLst>
                                          <p:attrName>ppt_x</p:attrName>
                                          <p:attrName>ppt_y</p:attrName>
                                        </p:attrNameLst>
                                      </p:cBhvr>
                                      <p:rCtr x="-12583" y="0"/>
                                    </p:animMotion>
                                  </p:childTnLst>
                                </p:cTn>
                              </p:par>
                              <p:par>
                                <p:cTn id="61" presetID="35" presetClass="path" presetSubtype="0" decel="100000" fill="hold" grpId="0" nodeType="withEffect">
                                  <p:stCondLst>
                                    <p:cond delay="900"/>
                                  </p:stCondLst>
                                  <p:childTnLst>
                                    <p:animMotion origin="layout" path="M 1.6851E-6 -1.48148E-6 L -0.25153 -1.48148E-6 " pathEditMode="relative" rAng="0" ptsTypes="AA">
                                      <p:cBhvr>
                                        <p:cTn id="62" dur="1000" fill="hold"/>
                                        <p:tgtEl>
                                          <p:spTgt spid="93"/>
                                        </p:tgtEl>
                                        <p:attrNameLst>
                                          <p:attrName>ppt_x</p:attrName>
                                          <p:attrName>ppt_y</p:attrName>
                                        </p:attrNameLst>
                                      </p:cBhvr>
                                      <p:rCtr x="-12583" y="0"/>
                                    </p:animMotion>
                                  </p:childTnLst>
                                </p:cTn>
                              </p:par>
                              <p:par>
                                <p:cTn id="63" presetID="35" presetClass="path" presetSubtype="0" decel="100000" fill="hold" nodeType="withEffect">
                                  <p:stCondLst>
                                    <p:cond delay="1000"/>
                                  </p:stCondLst>
                                  <p:childTnLst>
                                    <p:animMotion origin="layout" path="M 1.6851E-6 -1.48148E-6 L -0.25153 -1.48148E-6 " pathEditMode="relative" rAng="0" ptsTypes="AA">
                                      <p:cBhvr>
                                        <p:cTn id="64" dur="1000" fill="hold"/>
                                        <p:tgtEl>
                                          <p:spTgt spid="25"/>
                                        </p:tgtEl>
                                        <p:attrNameLst>
                                          <p:attrName>ppt_x</p:attrName>
                                          <p:attrName>ppt_y</p:attrName>
                                        </p:attrNameLst>
                                      </p:cBhvr>
                                      <p:rCtr x="-12583" y="0"/>
                                    </p:animMotion>
                                  </p:childTnLst>
                                </p:cTn>
                              </p:par>
                              <p:par>
                                <p:cTn id="65" presetID="35" presetClass="path" presetSubtype="0" decel="100000" fill="hold" grpId="0" nodeType="withEffect">
                                  <p:stCondLst>
                                    <p:cond delay="1000"/>
                                  </p:stCondLst>
                                  <p:childTnLst>
                                    <p:animMotion origin="layout" path="M 1.6851E-6 -1.48148E-6 L -0.25153 -1.48148E-6 " pathEditMode="relative" rAng="0" ptsTypes="AA">
                                      <p:cBhvr>
                                        <p:cTn id="66" dur="1000" fill="hold"/>
                                        <p:tgtEl>
                                          <p:spTgt spid="94"/>
                                        </p:tgtEl>
                                        <p:attrNameLst>
                                          <p:attrName>ppt_x</p:attrName>
                                          <p:attrName>ppt_y</p:attrName>
                                        </p:attrNameLst>
                                      </p:cBhvr>
                                      <p:rCtr x="-12583" y="0"/>
                                    </p:animMotion>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100000" fill="hold" nodeType="clickEffect">
                                  <p:stCondLst>
                                    <p:cond delay="0"/>
                                  </p:stCondLst>
                                  <p:childTnLst>
                                    <p:animMotion origin="layout" path="M -0.25169 -3.7037E-6 L -4.32587E-6 -3.7037E-6 " pathEditMode="relative" rAng="0" ptsTypes="AA">
                                      <p:cBhvr>
                                        <p:cTn id="70" dur="1000" fill="hold"/>
                                        <p:tgtEl>
                                          <p:spTgt spid="25"/>
                                        </p:tgtEl>
                                        <p:attrNameLst>
                                          <p:attrName>ppt_x</p:attrName>
                                          <p:attrName>ppt_y</p:attrName>
                                        </p:attrNameLst>
                                      </p:cBhvr>
                                      <p:rCtr x="12585" y="0"/>
                                    </p:animMotion>
                                  </p:childTnLst>
                                </p:cTn>
                              </p:par>
                              <p:par>
                                <p:cTn id="71" presetID="63" presetClass="path" presetSubtype="0" accel="100000" fill="hold" grpId="1" nodeType="withEffect">
                                  <p:stCondLst>
                                    <p:cond delay="0"/>
                                  </p:stCondLst>
                                  <p:childTnLst>
                                    <p:animMotion origin="layout" path="M -0.2517 -1.85185E-6 L -0.00027 -1.85185E-6 " pathEditMode="relative" rAng="0" ptsTypes="AA">
                                      <p:cBhvr>
                                        <p:cTn id="72" dur="1000" fill="hold"/>
                                        <p:tgtEl>
                                          <p:spTgt spid="94"/>
                                        </p:tgtEl>
                                        <p:attrNameLst>
                                          <p:attrName>ppt_x</p:attrName>
                                          <p:attrName>ppt_y</p:attrName>
                                        </p:attrNameLst>
                                      </p:cBhvr>
                                      <p:rCtr x="12572" y="0"/>
                                    </p:animMotion>
                                  </p:childTnLst>
                                </p:cTn>
                              </p:par>
                              <p:par>
                                <p:cTn id="73" presetID="63" presetClass="path" presetSubtype="0" accel="100000" fill="hold" nodeType="withEffect">
                                  <p:stCondLst>
                                    <p:cond delay="100"/>
                                  </p:stCondLst>
                                  <p:childTnLst>
                                    <p:animMotion origin="layout" path="M -0.25169 -3.7037E-6 L -4.32587E-6 -3.7037E-6 " pathEditMode="relative" rAng="0" ptsTypes="AA">
                                      <p:cBhvr>
                                        <p:cTn id="74" dur="1000" fill="hold"/>
                                        <p:tgtEl>
                                          <p:spTgt spid="28"/>
                                        </p:tgtEl>
                                        <p:attrNameLst>
                                          <p:attrName>ppt_x</p:attrName>
                                          <p:attrName>ppt_y</p:attrName>
                                        </p:attrNameLst>
                                      </p:cBhvr>
                                      <p:rCtr x="12585" y="0"/>
                                    </p:animMotion>
                                  </p:childTnLst>
                                </p:cTn>
                              </p:par>
                              <p:par>
                                <p:cTn id="75" presetID="63" presetClass="path" presetSubtype="0" accel="100000" fill="hold" grpId="1" nodeType="withEffect">
                                  <p:stCondLst>
                                    <p:cond delay="100"/>
                                  </p:stCondLst>
                                  <p:childTnLst>
                                    <p:animMotion origin="layout" path="M -0.2517 -1.85185E-6 L -0.00027 -1.85185E-6 " pathEditMode="relative" rAng="0" ptsTypes="AA">
                                      <p:cBhvr>
                                        <p:cTn id="76" dur="1000" fill="hold"/>
                                        <p:tgtEl>
                                          <p:spTgt spid="93"/>
                                        </p:tgtEl>
                                        <p:attrNameLst>
                                          <p:attrName>ppt_x</p:attrName>
                                          <p:attrName>ppt_y</p:attrName>
                                        </p:attrNameLst>
                                      </p:cBhvr>
                                      <p:rCtr x="12572" y="0"/>
                                    </p:animMotion>
                                  </p:childTnLst>
                                </p:cTn>
                              </p:par>
                              <p:par>
                                <p:cTn id="77" presetID="63" presetClass="path" presetSubtype="0" accel="100000" fill="hold" nodeType="withEffect">
                                  <p:stCondLst>
                                    <p:cond delay="200"/>
                                  </p:stCondLst>
                                  <p:childTnLst>
                                    <p:animMotion origin="layout" path="M -0.25169 -3.7037E-6 L -4.32587E-6 -3.7037E-6 " pathEditMode="relative" rAng="0" ptsTypes="AA">
                                      <p:cBhvr>
                                        <p:cTn id="78" dur="1000" fill="hold"/>
                                        <p:tgtEl>
                                          <p:spTgt spid="32"/>
                                        </p:tgtEl>
                                        <p:attrNameLst>
                                          <p:attrName>ppt_x</p:attrName>
                                          <p:attrName>ppt_y</p:attrName>
                                        </p:attrNameLst>
                                      </p:cBhvr>
                                      <p:rCtr x="12585" y="0"/>
                                    </p:animMotion>
                                  </p:childTnLst>
                                </p:cTn>
                              </p:par>
                              <p:par>
                                <p:cTn id="79" presetID="63" presetClass="path" presetSubtype="0" accel="100000" fill="hold" grpId="1" nodeType="withEffect">
                                  <p:stCondLst>
                                    <p:cond delay="200"/>
                                  </p:stCondLst>
                                  <p:childTnLst>
                                    <p:animMotion origin="layout" path="M -0.2517 -1.85185E-6 L -0.00027 -1.85185E-6 " pathEditMode="relative" rAng="0" ptsTypes="AA">
                                      <p:cBhvr>
                                        <p:cTn id="80" dur="1000" fill="hold"/>
                                        <p:tgtEl>
                                          <p:spTgt spid="92"/>
                                        </p:tgtEl>
                                        <p:attrNameLst>
                                          <p:attrName>ppt_x</p:attrName>
                                          <p:attrName>ppt_y</p:attrName>
                                        </p:attrNameLst>
                                      </p:cBhvr>
                                      <p:rCtr x="12572" y="0"/>
                                    </p:animMotion>
                                  </p:childTnLst>
                                </p:cTn>
                              </p:par>
                              <p:par>
                                <p:cTn id="81" presetID="63" presetClass="path" presetSubtype="0" accel="100000" fill="hold" nodeType="withEffect">
                                  <p:stCondLst>
                                    <p:cond delay="300"/>
                                  </p:stCondLst>
                                  <p:childTnLst>
                                    <p:animMotion origin="layout" path="M -0.25169 -3.7037E-6 L -4.32587E-6 -3.7037E-6 " pathEditMode="relative" rAng="0" ptsTypes="AA">
                                      <p:cBhvr>
                                        <p:cTn id="82" dur="1000" fill="hold"/>
                                        <p:tgtEl>
                                          <p:spTgt spid="39"/>
                                        </p:tgtEl>
                                        <p:attrNameLst>
                                          <p:attrName>ppt_x</p:attrName>
                                          <p:attrName>ppt_y</p:attrName>
                                        </p:attrNameLst>
                                      </p:cBhvr>
                                      <p:rCtr x="12585" y="0"/>
                                    </p:animMotion>
                                  </p:childTnLst>
                                </p:cTn>
                              </p:par>
                              <p:par>
                                <p:cTn id="83" presetID="63" presetClass="path" presetSubtype="0" accel="100000" fill="hold" grpId="1" nodeType="withEffect">
                                  <p:stCondLst>
                                    <p:cond delay="300"/>
                                  </p:stCondLst>
                                  <p:childTnLst>
                                    <p:animMotion origin="layout" path="M -0.2517 -1.85185E-6 L -0.00027 -1.85185E-6 " pathEditMode="relative" rAng="0" ptsTypes="AA">
                                      <p:cBhvr>
                                        <p:cTn id="84" dur="1000" fill="hold"/>
                                        <p:tgtEl>
                                          <p:spTgt spid="91"/>
                                        </p:tgtEl>
                                        <p:attrNameLst>
                                          <p:attrName>ppt_x</p:attrName>
                                          <p:attrName>ppt_y</p:attrName>
                                        </p:attrNameLst>
                                      </p:cBhvr>
                                      <p:rCtr x="12572" y="0"/>
                                    </p:animMotion>
                                  </p:childTnLst>
                                </p:cTn>
                              </p:par>
                              <p:par>
                                <p:cTn id="85" presetID="63" presetClass="path" presetSubtype="0" accel="100000" fill="hold" nodeType="withEffect">
                                  <p:stCondLst>
                                    <p:cond delay="400"/>
                                  </p:stCondLst>
                                  <p:childTnLst>
                                    <p:animMotion origin="layout" path="M -0.25169 -3.7037E-6 L -4.32587E-6 -3.7037E-6 " pathEditMode="relative" rAng="0" ptsTypes="AA">
                                      <p:cBhvr>
                                        <p:cTn id="86" dur="1000" fill="hold"/>
                                        <p:tgtEl>
                                          <p:spTgt spid="45"/>
                                        </p:tgtEl>
                                        <p:attrNameLst>
                                          <p:attrName>ppt_x</p:attrName>
                                          <p:attrName>ppt_y</p:attrName>
                                        </p:attrNameLst>
                                      </p:cBhvr>
                                      <p:rCtr x="12585" y="0"/>
                                    </p:animMotion>
                                  </p:childTnLst>
                                </p:cTn>
                              </p:par>
                              <p:par>
                                <p:cTn id="87" presetID="63" presetClass="path" presetSubtype="0" accel="100000" fill="hold" grpId="1" nodeType="withEffect">
                                  <p:stCondLst>
                                    <p:cond delay="400"/>
                                  </p:stCondLst>
                                  <p:childTnLst>
                                    <p:animMotion origin="layout" path="M -0.2517 -1.85185E-6 L -0.00027 -1.85185E-6 " pathEditMode="relative" rAng="0" ptsTypes="AA">
                                      <p:cBhvr>
                                        <p:cTn id="88" dur="1000" fill="hold"/>
                                        <p:tgtEl>
                                          <p:spTgt spid="90"/>
                                        </p:tgtEl>
                                        <p:attrNameLst>
                                          <p:attrName>ppt_x</p:attrName>
                                          <p:attrName>ppt_y</p:attrName>
                                        </p:attrNameLst>
                                      </p:cBhvr>
                                      <p:rCtr x="12572" y="0"/>
                                    </p:animMotion>
                                  </p:childTnLst>
                                </p:cTn>
                              </p:par>
                              <p:par>
                                <p:cTn id="89" presetID="63" presetClass="path" presetSubtype="0" accel="100000" fill="hold" nodeType="withEffect">
                                  <p:stCondLst>
                                    <p:cond delay="500"/>
                                  </p:stCondLst>
                                  <p:childTnLst>
                                    <p:animMotion origin="layout" path="M -0.25169 -3.7037E-6 L -4.32587E-6 -3.7037E-6 " pathEditMode="relative" rAng="0" ptsTypes="AA">
                                      <p:cBhvr>
                                        <p:cTn id="90" dur="1000" fill="hold"/>
                                        <p:tgtEl>
                                          <p:spTgt spid="52"/>
                                        </p:tgtEl>
                                        <p:attrNameLst>
                                          <p:attrName>ppt_x</p:attrName>
                                          <p:attrName>ppt_y</p:attrName>
                                        </p:attrNameLst>
                                      </p:cBhvr>
                                      <p:rCtr x="12585" y="0"/>
                                    </p:animMotion>
                                  </p:childTnLst>
                                </p:cTn>
                              </p:par>
                              <p:par>
                                <p:cTn id="91" presetID="63" presetClass="path" presetSubtype="0" accel="100000" fill="hold" grpId="1" nodeType="withEffect">
                                  <p:stCondLst>
                                    <p:cond delay="500"/>
                                  </p:stCondLst>
                                  <p:childTnLst>
                                    <p:animMotion origin="layout" path="M -0.25169 -4.07407E-6 L 0.00117 -4.07407E-6 " pathEditMode="relative" rAng="0" ptsTypes="AA">
                                      <p:cBhvr>
                                        <p:cTn id="92" dur="1000" fill="hold"/>
                                        <p:tgtEl>
                                          <p:spTgt spid="89"/>
                                        </p:tgtEl>
                                        <p:attrNameLst>
                                          <p:attrName>ppt_x</p:attrName>
                                          <p:attrName>ppt_y</p:attrName>
                                        </p:attrNameLst>
                                      </p:cBhvr>
                                      <p:rCtr x="12637" y="0"/>
                                    </p:animMotion>
                                  </p:childTnLst>
                                </p:cTn>
                              </p:par>
                              <p:par>
                                <p:cTn id="93" presetID="63" presetClass="path" presetSubtype="0" accel="100000" fill="hold" nodeType="withEffect">
                                  <p:stCondLst>
                                    <p:cond delay="600"/>
                                  </p:stCondLst>
                                  <p:childTnLst>
                                    <p:animMotion origin="layout" path="M -0.25169 -3.7037E-6 L -4.32587E-6 -3.7037E-6 " pathEditMode="relative" rAng="0" ptsTypes="AA">
                                      <p:cBhvr>
                                        <p:cTn id="94" dur="1000" fill="hold"/>
                                        <p:tgtEl>
                                          <p:spTgt spid="63"/>
                                        </p:tgtEl>
                                        <p:attrNameLst>
                                          <p:attrName>ppt_x</p:attrName>
                                          <p:attrName>ppt_y</p:attrName>
                                        </p:attrNameLst>
                                      </p:cBhvr>
                                      <p:rCtr x="12585" y="0"/>
                                    </p:animMotion>
                                  </p:childTnLst>
                                </p:cTn>
                              </p:par>
                              <p:par>
                                <p:cTn id="95" presetID="63" presetClass="path" presetSubtype="0" accel="100000" fill="hold" grpId="1" nodeType="withEffect">
                                  <p:stCondLst>
                                    <p:cond delay="600"/>
                                  </p:stCondLst>
                                  <p:childTnLst>
                                    <p:animMotion origin="layout" path="M -0.25169 -7.40741E-7 L 0.00144 -7.40741E-7 " pathEditMode="relative" rAng="0" ptsTypes="AA">
                                      <p:cBhvr>
                                        <p:cTn id="96" dur="1000" fill="hold"/>
                                        <p:tgtEl>
                                          <p:spTgt spid="88"/>
                                        </p:tgtEl>
                                        <p:attrNameLst>
                                          <p:attrName>ppt_x</p:attrName>
                                          <p:attrName>ppt_y</p:attrName>
                                        </p:attrNameLst>
                                      </p:cBhvr>
                                      <p:rCtr x="12650" y="0"/>
                                    </p:animMotion>
                                  </p:childTnLst>
                                </p:cTn>
                              </p:par>
                              <p:par>
                                <p:cTn id="97" presetID="63" presetClass="path" presetSubtype="0" accel="100000" fill="hold" nodeType="withEffect">
                                  <p:stCondLst>
                                    <p:cond delay="700"/>
                                  </p:stCondLst>
                                  <p:childTnLst>
                                    <p:animMotion origin="layout" path="M -0.25169 -3.7037E-6 L -4.32587E-6 -3.7037E-6 " pathEditMode="relative" rAng="0" ptsTypes="AA">
                                      <p:cBhvr>
                                        <p:cTn id="98" dur="1000" fill="hold"/>
                                        <p:tgtEl>
                                          <p:spTgt spid="67"/>
                                        </p:tgtEl>
                                        <p:attrNameLst>
                                          <p:attrName>ppt_x</p:attrName>
                                          <p:attrName>ppt_y</p:attrName>
                                        </p:attrNameLst>
                                      </p:cBhvr>
                                      <p:rCtr x="12585" y="0"/>
                                    </p:animMotion>
                                  </p:childTnLst>
                                </p:cTn>
                              </p:par>
                              <p:par>
                                <p:cTn id="99" presetID="63" presetClass="path" presetSubtype="0" accel="100000" fill="hold" grpId="1" nodeType="withEffect">
                                  <p:stCondLst>
                                    <p:cond delay="700"/>
                                  </p:stCondLst>
                                  <p:childTnLst>
                                    <p:animMotion origin="layout" path="M -0.25169 4.07407E-6 L 0.00065 4.07407E-6 " pathEditMode="relative" rAng="0" ptsTypes="AA">
                                      <p:cBhvr>
                                        <p:cTn id="100" dur="1000" fill="hold"/>
                                        <p:tgtEl>
                                          <p:spTgt spid="87"/>
                                        </p:tgtEl>
                                        <p:attrNameLst>
                                          <p:attrName>ppt_x</p:attrName>
                                          <p:attrName>ppt_y</p:attrName>
                                        </p:attrNameLst>
                                      </p:cBhvr>
                                      <p:rCtr x="12611" y="0"/>
                                    </p:animMotion>
                                  </p:childTnLst>
                                </p:cTn>
                              </p:par>
                              <p:par>
                                <p:cTn id="101" presetID="63" presetClass="path" presetSubtype="0" accel="100000" fill="hold" nodeType="withEffect">
                                  <p:stCondLst>
                                    <p:cond delay="800"/>
                                  </p:stCondLst>
                                  <p:childTnLst>
                                    <p:animMotion origin="layout" path="M -0.25169 -3.7037E-6 L -4.32587E-6 -3.7037E-6 " pathEditMode="relative" rAng="0" ptsTypes="AA">
                                      <p:cBhvr>
                                        <p:cTn id="102" dur="1000" fill="hold"/>
                                        <p:tgtEl>
                                          <p:spTgt spid="75"/>
                                        </p:tgtEl>
                                        <p:attrNameLst>
                                          <p:attrName>ppt_x</p:attrName>
                                          <p:attrName>ppt_y</p:attrName>
                                        </p:attrNameLst>
                                      </p:cBhvr>
                                      <p:rCtr x="12585" y="0"/>
                                    </p:animMotion>
                                  </p:childTnLst>
                                </p:cTn>
                              </p:par>
                              <p:par>
                                <p:cTn id="103" presetID="63" presetClass="path" presetSubtype="0" accel="100000" fill="hold" grpId="1" nodeType="withEffect">
                                  <p:stCondLst>
                                    <p:cond delay="800"/>
                                  </p:stCondLst>
                                  <p:childTnLst>
                                    <p:animMotion origin="layout" path="M -0.25169 -2.96296E-6 L -0.00052 -2.96296E-6 " pathEditMode="relative" rAng="0" ptsTypes="AA">
                                      <p:cBhvr>
                                        <p:cTn id="104" dur="1000" fill="hold"/>
                                        <p:tgtEl>
                                          <p:spTgt spid="86"/>
                                        </p:tgtEl>
                                        <p:attrNameLst>
                                          <p:attrName>ppt_x</p:attrName>
                                          <p:attrName>ppt_y</p:attrName>
                                        </p:attrNameLst>
                                      </p:cBhvr>
                                      <p:rCtr x="12559" y="0"/>
                                    </p:animMotion>
                                  </p:childTnLst>
                                </p:cTn>
                              </p:par>
                              <p:par>
                                <p:cTn id="105" presetID="63" presetClass="path" presetSubtype="0" accel="100000" fill="hold" nodeType="withEffect">
                                  <p:stCondLst>
                                    <p:cond delay="900"/>
                                  </p:stCondLst>
                                  <p:childTnLst>
                                    <p:animMotion origin="layout" path="M -0.25169 -3.7037E-6 L -4.32587E-6 -3.7037E-6 " pathEditMode="relative" rAng="0" ptsTypes="AA">
                                      <p:cBhvr>
                                        <p:cTn id="106" dur="1000" fill="hold"/>
                                        <p:tgtEl>
                                          <p:spTgt spid="81"/>
                                        </p:tgtEl>
                                        <p:attrNameLst>
                                          <p:attrName>ppt_x</p:attrName>
                                          <p:attrName>ppt_y</p:attrName>
                                        </p:attrNameLst>
                                      </p:cBhvr>
                                      <p:rCtr x="12585" y="0"/>
                                    </p:animMotion>
                                  </p:childTnLst>
                                </p:cTn>
                              </p:par>
                              <p:par>
                                <p:cTn id="107" presetID="63" presetClass="path" presetSubtype="0" accel="100000" fill="hold" grpId="1" nodeType="withEffect">
                                  <p:stCondLst>
                                    <p:cond delay="900"/>
                                  </p:stCondLst>
                                  <p:childTnLst>
                                    <p:animMotion origin="layout" path="M -0.25169 -3.7037E-6 L -4.32587E-6 -3.7037E-6 " pathEditMode="relative" rAng="0" ptsTypes="AA">
                                      <p:cBhvr>
                                        <p:cTn id="108" dur="1000" fill="hold"/>
                                        <p:tgtEl>
                                          <p:spTgt spid="85"/>
                                        </p:tgtEl>
                                        <p:attrNameLst>
                                          <p:attrName>ppt_x</p:attrName>
                                          <p:attrName>ppt_y</p:attrName>
                                        </p:attrNameLst>
                                      </p:cBhvr>
                                      <p:rCtr x="12585" y="0"/>
                                    </p:animMotion>
                                  </p:childTnLst>
                                </p:cTn>
                              </p:par>
                              <p:par>
                                <p:cTn id="109" presetID="63" presetClass="path" presetSubtype="0" accel="100000" fill="hold" grpId="1" nodeType="withEffect">
                                  <p:stCondLst>
                                    <p:cond delay="900"/>
                                  </p:stCondLst>
                                  <p:childTnLst>
                                    <p:animMotion origin="layout" path="M -0.2517 -1.48148E-6 L 3.96668E-6 -1.48148E-6 " pathEditMode="relative" rAng="0" ptsTypes="AA">
                                      <p:cBhvr>
                                        <p:cTn id="110" dur="1000" fill="hold"/>
                                        <p:tgtEl>
                                          <p:spTgt spid="23"/>
                                        </p:tgtEl>
                                        <p:attrNameLst>
                                          <p:attrName>ppt_x</p:attrName>
                                          <p:attrName>ppt_y</p:attrName>
                                        </p:attrNameLst>
                                      </p:cBhvr>
                                      <p:rCtr x="12585" y="0"/>
                                    </p:animMotion>
                                  </p:childTnLst>
                                </p:cTn>
                              </p:par>
                              <p:par>
                                <p:cTn id="111" presetID="63" presetClass="path" presetSubtype="0" accel="100000" fill="hold" grpId="1" nodeType="withEffect">
                                  <p:stCondLst>
                                    <p:cond delay="900"/>
                                  </p:stCondLst>
                                  <p:childTnLst>
                                    <p:animMotion origin="layout" path="M -0.23477 -0.00023 L -0.00442 -0.00023 " pathEditMode="relative" rAng="0" ptsTypes="AA">
                                      <p:cBhvr>
                                        <p:cTn id="112" dur="1000" fill="hold"/>
                                        <p:tgtEl>
                                          <p:spTgt spid="95"/>
                                        </p:tgtEl>
                                        <p:attrNameLst>
                                          <p:attrName>ppt_x</p:attrName>
                                          <p:attrName>ppt_y</p:attrName>
                                        </p:attrNameLst>
                                      </p:cBhvr>
                                      <p:rCtr x="11517" y="0"/>
                                    </p:animMotion>
                                  </p:childTnLst>
                                </p:cTn>
                              </p:par>
                              <p:par>
                                <p:cTn id="113" presetID="63" presetClass="path" presetSubtype="0" accel="100000" fill="hold" grpId="2" nodeType="withEffect">
                                  <p:stCondLst>
                                    <p:cond delay="900"/>
                                  </p:stCondLst>
                                  <p:childTnLst>
                                    <p:animMotion origin="layout" path="M -0.23516 3.33333E-6 L 0.00078 3.33333E-6 " pathEditMode="relative" rAng="0" ptsTypes="AA">
                                      <p:cBhvr>
                                        <p:cTn id="114" dur="1000" fill="hold"/>
                                        <p:tgtEl>
                                          <p:spTgt spid="24"/>
                                        </p:tgtEl>
                                        <p:attrNameLst>
                                          <p:attrName>ppt_x</p:attrName>
                                          <p:attrName>ppt_y</p:attrName>
                                        </p:attrNameLst>
                                      </p:cBhvr>
                                      <p:rCtr x="11791" y="0"/>
                                    </p:animMotion>
                                  </p:childTnLst>
                                </p:cTn>
                              </p:par>
                              <p:par>
                                <p:cTn id="115" presetID="8" presetClass="emph" presetSubtype="0" accel="50000" decel="50000" fill="hold" grpId="3" nodeType="withEffect">
                                  <p:stCondLst>
                                    <p:cond delay="900"/>
                                  </p:stCondLst>
                                  <p:childTnLst>
                                    <p:animRot by="10800000">
                                      <p:cBhvr>
                                        <p:cTn id="116" dur="1000" fill="hold"/>
                                        <p:tgtEl>
                                          <p:spTgt spid="24"/>
                                        </p:tgtEl>
                                        <p:attrNameLst>
                                          <p:attrName>r</p:attrName>
                                        </p:attrNameLst>
                                      </p:cBhvr>
                                    </p:animRot>
                                  </p:childTnLst>
                                </p:cTn>
                              </p:par>
                            </p:childTnLst>
                          </p:cTn>
                        </p:par>
                      </p:childTnLst>
                    </p:cTn>
                  </p:par>
                </p:childTnLst>
              </p:cTn>
              <p:nextCondLst>
                <p:cond evt="onClick" delay="0">
                  <p:tgtEl>
                    <p:spTgt spid="95"/>
                  </p:tgtEl>
                </p:cond>
              </p:nextCondLst>
            </p:seq>
          </p:childTnLst>
        </p:cTn>
      </p:par>
    </p:tnLst>
    <p:bldLst>
      <p:bldP spid="23" grpId="0" animBg="1"/>
      <p:bldP spid="23" grpId="1" animBg="1"/>
      <p:bldP spid="24" grpId="0" animBg="1"/>
      <p:bldP spid="24" grpId="1" animBg="1"/>
      <p:bldP spid="24" grpId="2" animBg="1"/>
      <p:bldP spid="24" grpId="3"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21" grpId="0" animBg="1"/>
      <p:bldP spid="21" grpId="1" animBg="1"/>
      <p:bldP spid="22" grpId="0" animBg="1"/>
      <p:bldP spid="2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Use standard layout options</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42</a:t>
            </a:fld>
            <a:endParaRPr lang="en-GB" dirty="0"/>
          </a:p>
        </p:txBody>
      </p:sp>
      <p:grpSp>
        <p:nvGrpSpPr>
          <p:cNvPr id="6" name="Grid" hidden="1"/>
          <p:cNvGrpSpPr/>
          <p:nvPr/>
        </p:nvGrpSpPr>
        <p:grpSpPr>
          <a:xfrm>
            <a:off x="-4" y="1784"/>
            <a:ext cx="12192004" cy="6854433"/>
            <a:chOff x="-4" y="-1"/>
            <a:chExt cx="12198354" cy="6858003"/>
          </a:xfrm>
          <a:solidFill>
            <a:schemeClr val="accent2">
              <a:alpha val="69000"/>
            </a:schemeClr>
          </a:solidFill>
        </p:grpSpPr>
        <p:sp>
          <p:nvSpPr>
            <p:cNvPr id="7" name="Rechthoek 6"/>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 name="Rechthoek 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0" name="Rechthoek 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p:nvSpPr>
          <p:spPr>
            <a:xfrm rot="5400000">
              <a:off x="546912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p:nvSpPr>
          <p:spPr>
            <a:xfrm rot="5400000">
              <a:off x="2670172"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128779"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grpSp>
        <p:nvGrpSpPr>
          <p:cNvPr id="62" name="Groep 61"/>
          <p:cNvGrpSpPr/>
          <p:nvPr/>
        </p:nvGrpSpPr>
        <p:grpSpPr>
          <a:xfrm>
            <a:off x="572584" y="1176617"/>
            <a:ext cx="2654347" cy="5107013"/>
            <a:chOff x="572882" y="1175443"/>
            <a:chExt cx="2655729" cy="5109673"/>
          </a:xfrm>
        </p:grpSpPr>
        <p:sp>
          <p:nvSpPr>
            <p:cNvPr id="2" name="Rechthoek 1"/>
            <p:cNvSpPr/>
            <p:nvPr/>
          </p:nvSpPr>
          <p:spPr>
            <a:xfrm>
              <a:off x="572882" y="1175443"/>
              <a:ext cx="2655729" cy="510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23" name="Rechte verbindingslijn 22"/>
            <p:cNvCxnSpPr>
              <a:stCxn id="2" idx="1"/>
              <a:endCxn id="2" idx="3"/>
            </p:cNvCxnSpPr>
            <p:nvPr/>
          </p:nvCxnSpPr>
          <p:spPr>
            <a:xfrm>
              <a:off x="803338" y="3730280"/>
              <a:ext cx="219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803338" y="4787860"/>
              <a:ext cx="2194817" cy="400110"/>
            </a:xfrm>
            <a:prstGeom prst="rect">
              <a:avLst/>
            </a:prstGeom>
            <a:noFill/>
          </p:spPr>
          <p:txBody>
            <a:bodyPr wrap="square" rtlCol="0">
              <a:spAutoFit/>
            </a:bodyPr>
            <a:lstStyle/>
            <a:p>
              <a:pPr algn="ctr"/>
              <a:r>
                <a:rPr lang="en-GB" sz="1999" dirty="0">
                  <a:solidFill>
                    <a:schemeClr val="bg1"/>
                  </a:solidFill>
                </a:rPr>
                <a:t>Right mouse click</a:t>
              </a:r>
            </a:p>
          </p:txBody>
        </p:sp>
        <p:grpSp>
          <p:nvGrpSpPr>
            <p:cNvPr id="36" name="Groep 35"/>
            <p:cNvGrpSpPr/>
            <p:nvPr/>
          </p:nvGrpSpPr>
          <p:grpSpPr>
            <a:xfrm>
              <a:off x="1551377" y="1568249"/>
              <a:ext cx="594909" cy="1506819"/>
              <a:chOff x="1515114" y="1435592"/>
              <a:chExt cx="594909" cy="1506819"/>
            </a:xfrm>
          </p:grpSpPr>
          <p:grpSp>
            <p:nvGrpSpPr>
              <p:cNvPr id="26" name="Muis"/>
              <p:cNvGrpSpPr/>
              <p:nvPr/>
            </p:nvGrpSpPr>
            <p:grpSpPr>
              <a:xfrm>
                <a:off x="1536356" y="1959271"/>
                <a:ext cx="573667" cy="983140"/>
                <a:chOff x="10603315" y="5283762"/>
                <a:chExt cx="824462" cy="1412947"/>
              </a:xfrm>
              <a:solidFill>
                <a:schemeClr val="accent1">
                  <a:alpha val="0"/>
                </a:schemeClr>
              </a:solidFill>
            </p:grpSpPr>
            <p:grpSp>
              <p:nvGrpSpPr>
                <p:cNvPr id="27" name="Muis geheel"/>
                <p:cNvGrpSpPr/>
                <p:nvPr/>
              </p:nvGrpSpPr>
              <p:grpSpPr>
                <a:xfrm>
                  <a:off x="10603315" y="5283762"/>
                  <a:ext cx="823080" cy="1412947"/>
                  <a:chOff x="10658008" y="5087265"/>
                  <a:chExt cx="953924" cy="1637564"/>
                </a:xfrm>
                <a:grpFill/>
              </p:grpSpPr>
              <p:sp>
                <p:nvSpPr>
                  <p:cNvPr id="31" name="rode knop aanduiding"/>
                  <p:cNvSpPr/>
                  <p:nvPr/>
                </p:nvSpPr>
                <p:spPr>
                  <a:xfrm flipH="1">
                    <a:off x="11127829" y="5087265"/>
                    <a:ext cx="484103" cy="762796"/>
                  </a:xfrm>
                  <a:custGeom>
                    <a:avLst/>
                    <a:gdLst>
                      <a:gd name="connsiteX0" fmla="*/ 0 w 792008"/>
                      <a:gd name="connsiteY0" fmla="*/ 504344 h 1008687"/>
                      <a:gd name="connsiteX1" fmla="*/ 396004 w 792008"/>
                      <a:gd name="connsiteY1" fmla="*/ 0 h 1008687"/>
                      <a:gd name="connsiteX2" fmla="*/ 792008 w 792008"/>
                      <a:gd name="connsiteY2" fmla="*/ 504344 h 1008687"/>
                      <a:gd name="connsiteX3" fmla="*/ 396004 w 792008"/>
                      <a:gd name="connsiteY3" fmla="*/ 1008688 h 1008687"/>
                      <a:gd name="connsiteX4" fmla="*/ 0 w 792008"/>
                      <a:gd name="connsiteY4" fmla="*/ 504344 h 1008687"/>
                      <a:gd name="connsiteX0" fmla="*/ 0 w 875828"/>
                      <a:gd name="connsiteY0" fmla="*/ 509904 h 1041953"/>
                      <a:gd name="connsiteX1" fmla="*/ 396004 w 875828"/>
                      <a:gd name="connsiteY1" fmla="*/ 5560 h 1041953"/>
                      <a:gd name="connsiteX2" fmla="*/ 875828 w 875828"/>
                      <a:gd name="connsiteY2" fmla="*/ 799464 h 1041953"/>
                      <a:gd name="connsiteX3" fmla="*/ 396004 w 875828"/>
                      <a:gd name="connsiteY3" fmla="*/ 1014248 h 1041953"/>
                      <a:gd name="connsiteX4" fmla="*/ 0 w 875828"/>
                      <a:gd name="connsiteY4" fmla="*/ 509904 h 1041953"/>
                      <a:gd name="connsiteX0" fmla="*/ 0 w 875828"/>
                      <a:gd name="connsiteY0" fmla="*/ 509904 h 1041953"/>
                      <a:gd name="connsiteX1" fmla="*/ 396004 w 875828"/>
                      <a:gd name="connsiteY1" fmla="*/ 5560 h 1041953"/>
                      <a:gd name="connsiteX2" fmla="*/ 875828 w 875828"/>
                      <a:gd name="connsiteY2" fmla="*/ 799464 h 1041953"/>
                      <a:gd name="connsiteX3" fmla="*/ 396004 w 875828"/>
                      <a:gd name="connsiteY3" fmla="*/ 1014248 h 1041953"/>
                      <a:gd name="connsiteX4" fmla="*/ 0 w 875828"/>
                      <a:gd name="connsiteY4" fmla="*/ 509904 h 1041953"/>
                      <a:gd name="connsiteX0" fmla="*/ 4 w 875832"/>
                      <a:gd name="connsiteY0" fmla="*/ 497167 h 1029216"/>
                      <a:gd name="connsiteX1" fmla="*/ 403628 w 875832"/>
                      <a:gd name="connsiteY1" fmla="*/ 4253 h 1029216"/>
                      <a:gd name="connsiteX2" fmla="*/ 875832 w 875832"/>
                      <a:gd name="connsiteY2" fmla="*/ 786727 h 1029216"/>
                      <a:gd name="connsiteX3" fmla="*/ 396008 w 875832"/>
                      <a:gd name="connsiteY3" fmla="*/ 1001511 h 1029216"/>
                      <a:gd name="connsiteX4" fmla="*/ 4 w 875832"/>
                      <a:gd name="connsiteY4" fmla="*/ 497167 h 1029216"/>
                      <a:gd name="connsiteX0" fmla="*/ 4 w 875832"/>
                      <a:gd name="connsiteY0" fmla="*/ 493577 h 1025626"/>
                      <a:gd name="connsiteX1" fmla="*/ 403628 w 875832"/>
                      <a:gd name="connsiteY1" fmla="*/ 663 h 1025626"/>
                      <a:gd name="connsiteX2" fmla="*/ 875832 w 875832"/>
                      <a:gd name="connsiteY2" fmla="*/ 783137 h 1025626"/>
                      <a:gd name="connsiteX3" fmla="*/ 396008 w 875832"/>
                      <a:gd name="connsiteY3" fmla="*/ 997921 h 1025626"/>
                      <a:gd name="connsiteX4" fmla="*/ 4 w 875832"/>
                      <a:gd name="connsiteY4" fmla="*/ 493577 h 1025626"/>
                      <a:gd name="connsiteX0" fmla="*/ 3 w 955841"/>
                      <a:gd name="connsiteY0" fmla="*/ 786286 h 1003265"/>
                      <a:gd name="connsiteX1" fmla="*/ 483637 w 955841"/>
                      <a:gd name="connsiteY1" fmla="*/ 2 h 1003265"/>
                      <a:gd name="connsiteX2" fmla="*/ 955841 w 955841"/>
                      <a:gd name="connsiteY2" fmla="*/ 782476 h 1003265"/>
                      <a:gd name="connsiteX3" fmla="*/ 476017 w 955841"/>
                      <a:gd name="connsiteY3" fmla="*/ 997260 h 1003265"/>
                      <a:gd name="connsiteX4" fmla="*/ 3 w 955841"/>
                      <a:gd name="connsiteY4" fmla="*/ 786286 h 1003265"/>
                      <a:gd name="connsiteX0" fmla="*/ 419 w 956257"/>
                      <a:gd name="connsiteY0" fmla="*/ 786286 h 1048642"/>
                      <a:gd name="connsiteX1" fmla="*/ 484053 w 956257"/>
                      <a:gd name="connsiteY1" fmla="*/ 2 h 1048642"/>
                      <a:gd name="connsiteX2" fmla="*/ 956257 w 956257"/>
                      <a:gd name="connsiteY2" fmla="*/ 782476 h 1048642"/>
                      <a:gd name="connsiteX3" fmla="*/ 476433 w 956257"/>
                      <a:gd name="connsiteY3" fmla="*/ 997260 h 1048642"/>
                      <a:gd name="connsiteX4" fmla="*/ 419 w 956257"/>
                      <a:gd name="connsiteY4" fmla="*/ 786286 h 1048642"/>
                      <a:gd name="connsiteX0" fmla="*/ 419 w 956257"/>
                      <a:gd name="connsiteY0" fmla="*/ 786286 h 1048642"/>
                      <a:gd name="connsiteX1" fmla="*/ 484053 w 956257"/>
                      <a:gd name="connsiteY1" fmla="*/ 2 h 1048642"/>
                      <a:gd name="connsiteX2" fmla="*/ 956257 w 956257"/>
                      <a:gd name="connsiteY2" fmla="*/ 782476 h 1048642"/>
                      <a:gd name="connsiteX3" fmla="*/ 476433 w 956257"/>
                      <a:gd name="connsiteY3" fmla="*/ 997260 h 1048642"/>
                      <a:gd name="connsiteX4" fmla="*/ 419 w 956257"/>
                      <a:gd name="connsiteY4" fmla="*/ 786286 h 1048642"/>
                      <a:gd name="connsiteX0" fmla="*/ 0 w 955838"/>
                      <a:gd name="connsiteY0" fmla="*/ 786286 h 1048642"/>
                      <a:gd name="connsiteX1" fmla="*/ 483634 w 955838"/>
                      <a:gd name="connsiteY1" fmla="*/ 2 h 1048642"/>
                      <a:gd name="connsiteX2" fmla="*/ 955838 w 955838"/>
                      <a:gd name="connsiteY2" fmla="*/ 782476 h 1048642"/>
                      <a:gd name="connsiteX3" fmla="*/ 476014 w 955838"/>
                      <a:gd name="connsiteY3" fmla="*/ 997260 h 1048642"/>
                      <a:gd name="connsiteX4" fmla="*/ 0 w 955838"/>
                      <a:gd name="connsiteY4" fmla="*/ 786286 h 1048642"/>
                      <a:gd name="connsiteX0" fmla="*/ 0 w 955838"/>
                      <a:gd name="connsiteY0" fmla="*/ 786286 h 1048642"/>
                      <a:gd name="connsiteX1" fmla="*/ 483634 w 955838"/>
                      <a:gd name="connsiteY1" fmla="*/ 2 h 1048642"/>
                      <a:gd name="connsiteX2" fmla="*/ 955838 w 955838"/>
                      <a:gd name="connsiteY2" fmla="*/ 782476 h 1048642"/>
                      <a:gd name="connsiteX3" fmla="*/ 476014 w 955838"/>
                      <a:gd name="connsiteY3" fmla="*/ 997260 h 1048642"/>
                      <a:gd name="connsiteX4" fmla="*/ 0 w 955838"/>
                      <a:gd name="connsiteY4" fmla="*/ 786286 h 1048642"/>
                      <a:gd name="connsiteX0" fmla="*/ 0 w 955838"/>
                      <a:gd name="connsiteY0" fmla="*/ 793905 h 1056261"/>
                      <a:gd name="connsiteX1" fmla="*/ 479824 w 955838"/>
                      <a:gd name="connsiteY1" fmla="*/ 1 h 1056261"/>
                      <a:gd name="connsiteX2" fmla="*/ 955838 w 955838"/>
                      <a:gd name="connsiteY2" fmla="*/ 790095 h 1056261"/>
                      <a:gd name="connsiteX3" fmla="*/ 476014 w 955838"/>
                      <a:gd name="connsiteY3" fmla="*/ 1004879 h 1056261"/>
                      <a:gd name="connsiteX4" fmla="*/ 0 w 955838"/>
                      <a:gd name="connsiteY4" fmla="*/ 793905 h 1056261"/>
                      <a:gd name="connsiteX0" fmla="*/ 0 w 955838"/>
                      <a:gd name="connsiteY0" fmla="*/ 794666 h 1057022"/>
                      <a:gd name="connsiteX1" fmla="*/ 479824 w 955838"/>
                      <a:gd name="connsiteY1" fmla="*/ 762 h 1057022"/>
                      <a:gd name="connsiteX2" fmla="*/ 955838 w 955838"/>
                      <a:gd name="connsiteY2" fmla="*/ 790856 h 1057022"/>
                      <a:gd name="connsiteX3" fmla="*/ 476014 w 955838"/>
                      <a:gd name="connsiteY3" fmla="*/ 1005640 h 1057022"/>
                      <a:gd name="connsiteX4" fmla="*/ 0 w 955838"/>
                      <a:gd name="connsiteY4" fmla="*/ 794666 h 1057022"/>
                      <a:gd name="connsiteX0" fmla="*/ 0 w 955838"/>
                      <a:gd name="connsiteY0" fmla="*/ 794926 h 1057282"/>
                      <a:gd name="connsiteX1" fmla="*/ 479824 w 955838"/>
                      <a:gd name="connsiteY1" fmla="*/ 1022 h 1057282"/>
                      <a:gd name="connsiteX2" fmla="*/ 955838 w 955838"/>
                      <a:gd name="connsiteY2" fmla="*/ 791116 h 1057282"/>
                      <a:gd name="connsiteX3" fmla="*/ 476014 w 955838"/>
                      <a:gd name="connsiteY3" fmla="*/ 1005900 h 1057282"/>
                      <a:gd name="connsiteX4" fmla="*/ 0 w 955838"/>
                      <a:gd name="connsiteY4" fmla="*/ 794926 h 1057282"/>
                      <a:gd name="connsiteX0" fmla="*/ 0 w 955838"/>
                      <a:gd name="connsiteY0" fmla="*/ 794926 h 955328"/>
                      <a:gd name="connsiteX1" fmla="*/ 479824 w 955838"/>
                      <a:gd name="connsiteY1" fmla="*/ 1022 h 955328"/>
                      <a:gd name="connsiteX2" fmla="*/ 955838 w 955838"/>
                      <a:gd name="connsiteY2" fmla="*/ 791116 h 955328"/>
                      <a:gd name="connsiteX3" fmla="*/ 479824 w 955838"/>
                      <a:gd name="connsiteY3" fmla="*/ 682050 h 955328"/>
                      <a:gd name="connsiteX4" fmla="*/ 0 w 955838"/>
                      <a:gd name="connsiteY4" fmla="*/ 794926 h 955328"/>
                      <a:gd name="connsiteX0" fmla="*/ 0 w 955838"/>
                      <a:gd name="connsiteY0" fmla="*/ 794926 h 955328"/>
                      <a:gd name="connsiteX1" fmla="*/ 479824 w 955838"/>
                      <a:gd name="connsiteY1" fmla="*/ 1022 h 955328"/>
                      <a:gd name="connsiteX2" fmla="*/ 955838 w 955838"/>
                      <a:gd name="connsiteY2" fmla="*/ 791116 h 955328"/>
                      <a:gd name="connsiteX3" fmla="*/ 479824 w 955838"/>
                      <a:gd name="connsiteY3" fmla="*/ 682050 h 955328"/>
                      <a:gd name="connsiteX4" fmla="*/ 0 w 955838"/>
                      <a:gd name="connsiteY4" fmla="*/ 794926 h 955328"/>
                      <a:gd name="connsiteX0" fmla="*/ 0 w 955838"/>
                      <a:gd name="connsiteY0" fmla="*/ 794926 h 794926"/>
                      <a:gd name="connsiteX1" fmla="*/ 479824 w 955838"/>
                      <a:gd name="connsiteY1" fmla="*/ 1022 h 794926"/>
                      <a:gd name="connsiteX2" fmla="*/ 955838 w 955838"/>
                      <a:gd name="connsiteY2" fmla="*/ 791116 h 794926"/>
                      <a:gd name="connsiteX3" fmla="*/ 479824 w 955838"/>
                      <a:gd name="connsiteY3" fmla="*/ 682050 h 794926"/>
                      <a:gd name="connsiteX4" fmla="*/ 0 w 955838"/>
                      <a:gd name="connsiteY4" fmla="*/ 794926 h 794926"/>
                      <a:gd name="connsiteX0" fmla="*/ 0 w 479824"/>
                      <a:gd name="connsiteY0" fmla="*/ 794667 h 794667"/>
                      <a:gd name="connsiteX1" fmla="*/ 479824 w 479824"/>
                      <a:gd name="connsiteY1" fmla="*/ 763 h 794667"/>
                      <a:gd name="connsiteX2" fmla="*/ 479824 w 479824"/>
                      <a:gd name="connsiteY2" fmla="*/ 681791 h 794667"/>
                      <a:gd name="connsiteX3" fmla="*/ 0 w 479824"/>
                      <a:gd name="connsiteY3" fmla="*/ 794667 h 794667"/>
                      <a:gd name="connsiteX0" fmla="*/ 0 w 514526"/>
                      <a:gd name="connsiteY0" fmla="*/ 794667 h 794667"/>
                      <a:gd name="connsiteX1" fmla="*/ 479824 w 514526"/>
                      <a:gd name="connsiteY1" fmla="*/ 763 h 794667"/>
                      <a:gd name="connsiteX2" fmla="*/ 479824 w 514526"/>
                      <a:gd name="connsiteY2" fmla="*/ 681791 h 794667"/>
                      <a:gd name="connsiteX3" fmla="*/ 0 w 514526"/>
                      <a:gd name="connsiteY3" fmla="*/ 794667 h 794667"/>
                      <a:gd name="connsiteX0" fmla="*/ 0 w 514526"/>
                      <a:gd name="connsiteY0" fmla="*/ 794667 h 794667"/>
                      <a:gd name="connsiteX1" fmla="*/ 479824 w 514526"/>
                      <a:gd name="connsiteY1" fmla="*/ 763 h 794667"/>
                      <a:gd name="connsiteX2" fmla="*/ 479824 w 514526"/>
                      <a:gd name="connsiteY2" fmla="*/ 681791 h 794667"/>
                      <a:gd name="connsiteX3" fmla="*/ 0 w 514526"/>
                      <a:gd name="connsiteY3" fmla="*/ 794667 h 794667"/>
                      <a:gd name="connsiteX0" fmla="*/ 0 w 479824"/>
                      <a:gd name="connsiteY0" fmla="*/ 794667 h 794667"/>
                      <a:gd name="connsiteX1" fmla="*/ 479824 w 479824"/>
                      <a:gd name="connsiteY1" fmla="*/ 763 h 794667"/>
                      <a:gd name="connsiteX2" fmla="*/ 479824 w 479824"/>
                      <a:gd name="connsiteY2" fmla="*/ 681791 h 794667"/>
                      <a:gd name="connsiteX3" fmla="*/ 0 w 479824"/>
                      <a:gd name="connsiteY3" fmla="*/ 794667 h 794667"/>
                      <a:gd name="connsiteX0" fmla="*/ 0 w 479824"/>
                      <a:gd name="connsiteY0" fmla="*/ 794667 h 794667"/>
                      <a:gd name="connsiteX1" fmla="*/ 479824 w 479824"/>
                      <a:gd name="connsiteY1" fmla="*/ 763 h 794667"/>
                      <a:gd name="connsiteX2" fmla="*/ 479824 w 479824"/>
                      <a:gd name="connsiteY2" fmla="*/ 681791 h 794667"/>
                      <a:gd name="connsiteX3" fmla="*/ 0 w 479824"/>
                      <a:gd name="connsiteY3" fmla="*/ 794667 h 794667"/>
                      <a:gd name="connsiteX0" fmla="*/ 0 w 482023"/>
                      <a:gd name="connsiteY0" fmla="*/ 794667 h 794667"/>
                      <a:gd name="connsiteX1" fmla="*/ 479824 w 482023"/>
                      <a:gd name="connsiteY1" fmla="*/ 763 h 794667"/>
                      <a:gd name="connsiteX2" fmla="*/ 482023 w 482023"/>
                      <a:gd name="connsiteY2" fmla="*/ 640179 h 794667"/>
                      <a:gd name="connsiteX3" fmla="*/ 0 w 482023"/>
                      <a:gd name="connsiteY3" fmla="*/ 794667 h 794667"/>
                      <a:gd name="connsiteX0" fmla="*/ 0 w 482147"/>
                      <a:gd name="connsiteY0" fmla="*/ 794667 h 794667"/>
                      <a:gd name="connsiteX1" fmla="*/ 479824 w 482147"/>
                      <a:gd name="connsiteY1" fmla="*/ 763 h 794667"/>
                      <a:gd name="connsiteX2" fmla="*/ 482023 w 482147"/>
                      <a:gd name="connsiteY2" fmla="*/ 640179 h 794667"/>
                      <a:gd name="connsiteX3" fmla="*/ 0 w 482147"/>
                      <a:gd name="connsiteY3" fmla="*/ 794667 h 794667"/>
                      <a:gd name="connsiteX0" fmla="*/ 0 w 482146"/>
                      <a:gd name="connsiteY0" fmla="*/ 757590 h 757590"/>
                      <a:gd name="connsiteX1" fmla="*/ 479824 w 482146"/>
                      <a:gd name="connsiteY1" fmla="*/ 918 h 757590"/>
                      <a:gd name="connsiteX2" fmla="*/ 482023 w 482146"/>
                      <a:gd name="connsiteY2" fmla="*/ 640334 h 757590"/>
                      <a:gd name="connsiteX3" fmla="*/ 0 w 482146"/>
                      <a:gd name="connsiteY3" fmla="*/ 757590 h 757590"/>
                      <a:gd name="connsiteX0" fmla="*/ 0 w 482146"/>
                      <a:gd name="connsiteY0" fmla="*/ 757590 h 757590"/>
                      <a:gd name="connsiteX1" fmla="*/ 479824 w 482146"/>
                      <a:gd name="connsiteY1" fmla="*/ 918 h 757590"/>
                      <a:gd name="connsiteX2" fmla="*/ 482023 w 482146"/>
                      <a:gd name="connsiteY2" fmla="*/ 640334 h 757590"/>
                      <a:gd name="connsiteX3" fmla="*/ 0 w 482146"/>
                      <a:gd name="connsiteY3" fmla="*/ 757590 h 757590"/>
                      <a:gd name="connsiteX0" fmla="*/ 0 w 482145"/>
                      <a:gd name="connsiteY0" fmla="*/ 757590 h 757590"/>
                      <a:gd name="connsiteX1" fmla="*/ 479824 w 482145"/>
                      <a:gd name="connsiteY1" fmla="*/ 918 h 757590"/>
                      <a:gd name="connsiteX2" fmla="*/ 482022 w 482145"/>
                      <a:gd name="connsiteY2" fmla="*/ 644714 h 757590"/>
                      <a:gd name="connsiteX3" fmla="*/ 0 w 482145"/>
                      <a:gd name="connsiteY3" fmla="*/ 757590 h 757590"/>
                      <a:gd name="connsiteX0" fmla="*/ 0 w 482145"/>
                      <a:gd name="connsiteY0" fmla="*/ 756684 h 756684"/>
                      <a:gd name="connsiteX1" fmla="*/ 479824 w 482145"/>
                      <a:gd name="connsiteY1" fmla="*/ 12 h 756684"/>
                      <a:gd name="connsiteX2" fmla="*/ 482022 w 482145"/>
                      <a:gd name="connsiteY2" fmla="*/ 643808 h 756684"/>
                      <a:gd name="connsiteX3" fmla="*/ 0 w 482145"/>
                      <a:gd name="connsiteY3" fmla="*/ 756684 h 756684"/>
                      <a:gd name="connsiteX0" fmla="*/ 0 w 482145"/>
                      <a:gd name="connsiteY0" fmla="*/ 756683 h 756683"/>
                      <a:gd name="connsiteX1" fmla="*/ 479824 w 482145"/>
                      <a:gd name="connsiteY1" fmla="*/ 11 h 756683"/>
                      <a:gd name="connsiteX2" fmla="*/ 482022 w 482145"/>
                      <a:gd name="connsiteY2" fmla="*/ 643807 h 756683"/>
                      <a:gd name="connsiteX3" fmla="*/ 0 w 482145"/>
                      <a:gd name="connsiteY3" fmla="*/ 756683 h 756683"/>
                      <a:gd name="connsiteX0" fmla="*/ 0 w 482145"/>
                      <a:gd name="connsiteY0" fmla="*/ 756683 h 756683"/>
                      <a:gd name="connsiteX1" fmla="*/ 479824 w 482145"/>
                      <a:gd name="connsiteY1" fmla="*/ 11 h 756683"/>
                      <a:gd name="connsiteX2" fmla="*/ 482022 w 482145"/>
                      <a:gd name="connsiteY2" fmla="*/ 643807 h 756683"/>
                      <a:gd name="connsiteX3" fmla="*/ 0 w 482145"/>
                      <a:gd name="connsiteY3" fmla="*/ 756683 h 756683"/>
                    </a:gdLst>
                    <a:ahLst/>
                    <a:cxnLst>
                      <a:cxn ang="0">
                        <a:pos x="connsiteX0" y="connsiteY0"/>
                      </a:cxn>
                      <a:cxn ang="0">
                        <a:pos x="connsiteX1" y="connsiteY1"/>
                      </a:cxn>
                      <a:cxn ang="0">
                        <a:pos x="connsiteX2" y="connsiteY2"/>
                      </a:cxn>
                      <a:cxn ang="0">
                        <a:pos x="connsiteX3" y="connsiteY3"/>
                      </a:cxn>
                    </a:cxnLst>
                    <a:rect l="l" t="t" r="r" b="b"/>
                    <a:pathLst>
                      <a:path w="482145" h="756683">
                        <a:moveTo>
                          <a:pt x="0" y="756683"/>
                        </a:moveTo>
                        <a:cubicBezTo>
                          <a:pt x="17098" y="156224"/>
                          <a:pt x="311874" y="-1453"/>
                          <a:pt x="479824" y="11"/>
                        </a:cubicBezTo>
                        <a:cubicBezTo>
                          <a:pt x="475975" y="209798"/>
                          <a:pt x="483159" y="467389"/>
                          <a:pt x="482022" y="643807"/>
                        </a:cubicBezTo>
                        <a:cubicBezTo>
                          <a:pt x="322716" y="644442"/>
                          <a:pt x="183389" y="661763"/>
                          <a:pt x="0" y="756683"/>
                        </a:cubicBez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9" name="Muis"/>
                  <p:cNvSpPr/>
                  <p:nvPr/>
                </p:nvSpPr>
                <p:spPr>
                  <a:xfrm rot="10800000">
                    <a:off x="10661243" y="5728560"/>
                    <a:ext cx="949350" cy="996269"/>
                  </a:xfrm>
                  <a:custGeom>
                    <a:avLst/>
                    <a:gdLst>
                      <a:gd name="connsiteX0" fmla="*/ 438817 w 949350"/>
                      <a:gd name="connsiteY0" fmla="*/ 0 h 877634"/>
                      <a:gd name="connsiteX1" fmla="*/ 510533 w 949350"/>
                      <a:gd name="connsiteY1" fmla="*/ 0 h 877634"/>
                      <a:gd name="connsiteX2" fmla="*/ 949350 w 949350"/>
                      <a:gd name="connsiteY2" fmla="*/ 438817 h 877634"/>
                      <a:gd name="connsiteX3" fmla="*/ 949350 w 949350"/>
                      <a:gd name="connsiteY3" fmla="*/ 877634 h 877634"/>
                      <a:gd name="connsiteX4" fmla="*/ 949350 w 949350"/>
                      <a:gd name="connsiteY4" fmla="*/ 877634 h 877634"/>
                      <a:gd name="connsiteX5" fmla="*/ 0 w 949350"/>
                      <a:gd name="connsiteY5" fmla="*/ 877634 h 877634"/>
                      <a:gd name="connsiteX6" fmla="*/ 0 w 949350"/>
                      <a:gd name="connsiteY6" fmla="*/ 877634 h 877634"/>
                      <a:gd name="connsiteX7" fmla="*/ 0 w 949350"/>
                      <a:gd name="connsiteY7" fmla="*/ 438817 h 877634"/>
                      <a:gd name="connsiteX8" fmla="*/ 438817 w 949350"/>
                      <a:gd name="connsiteY8" fmla="*/ 0 h 877634"/>
                      <a:gd name="connsiteX0" fmla="*/ 438817 w 949350"/>
                      <a:gd name="connsiteY0" fmla="*/ 0 h 972460"/>
                      <a:gd name="connsiteX1" fmla="*/ 510533 w 949350"/>
                      <a:gd name="connsiteY1" fmla="*/ 0 h 972460"/>
                      <a:gd name="connsiteX2" fmla="*/ 949350 w 949350"/>
                      <a:gd name="connsiteY2" fmla="*/ 438817 h 972460"/>
                      <a:gd name="connsiteX3" fmla="*/ 949350 w 949350"/>
                      <a:gd name="connsiteY3" fmla="*/ 877634 h 972460"/>
                      <a:gd name="connsiteX4" fmla="*/ 949350 w 949350"/>
                      <a:gd name="connsiteY4" fmla="*/ 877634 h 972460"/>
                      <a:gd name="connsiteX5" fmla="*/ 0 w 949350"/>
                      <a:gd name="connsiteY5" fmla="*/ 877634 h 972460"/>
                      <a:gd name="connsiteX6" fmla="*/ 0 w 949350"/>
                      <a:gd name="connsiteY6" fmla="*/ 877634 h 972460"/>
                      <a:gd name="connsiteX7" fmla="*/ 0 w 949350"/>
                      <a:gd name="connsiteY7" fmla="*/ 438817 h 972460"/>
                      <a:gd name="connsiteX8" fmla="*/ 438817 w 949350"/>
                      <a:gd name="connsiteY8" fmla="*/ 0 h 972460"/>
                      <a:gd name="connsiteX0" fmla="*/ 438817 w 949350"/>
                      <a:gd name="connsiteY0" fmla="*/ 0 h 972460"/>
                      <a:gd name="connsiteX1" fmla="*/ 510533 w 949350"/>
                      <a:gd name="connsiteY1" fmla="*/ 0 h 972460"/>
                      <a:gd name="connsiteX2" fmla="*/ 949350 w 949350"/>
                      <a:gd name="connsiteY2" fmla="*/ 438817 h 972460"/>
                      <a:gd name="connsiteX3" fmla="*/ 949350 w 949350"/>
                      <a:gd name="connsiteY3" fmla="*/ 877634 h 972460"/>
                      <a:gd name="connsiteX4" fmla="*/ 949350 w 949350"/>
                      <a:gd name="connsiteY4" fmla="*/ 877634 h 972460"/>
                      <a:gd name="connsiteX5" fmla="*/ 0 w 949350"/>
                      <a:gd name="connsiteY5" fmla="*/ 877634 h 972460"/>
                      <a:gd name="connsiteX6" fmla="*/ 0 w 949350"/>
                      <a:gd name="connsiteY6" fmla="*/ 877634 h 972460"/>
                      <a:gd name="connsiteX7" fmla="*/ 0 w 949350"/>
                      <a:gd name="connsiteY7" fmla="*/ 438817 h 972460"/>
                      <a:gd name="connsiteX8" fmla="*/ 438817 w 949350"/>
                      <a:gd name="connsiteY8" fmla="*/ 0 h 972460"/>
                      <a:gd name="connsiteX0" fmla="*/ 438817 w 949350"/>
                      <a:gd name="connsiteY0" fmla="*/ 0 h 1057127"/>
                      <a:gd name="connsiteX1" fmla="*/ 510533 w 949350"/>
                      <a:gd name="connsiteY1" fmla="*/ 0 h 1057127"/>
                      <a:gd name="connsiteX2" fmla="*/ 949350 w 949350"/>
                      <a:gd name="connsiteY2" fmla="*/ 438817 h 1057127"/>
                      <a:gd name="connsiteX3" fmla="*/ 949350 w 949350"/>
                      <a:gd name="connsiteY3" fmla="*/ 877634 h 1057127"/>
                      <a:gd name="connsiteX4" fmla="*/ 949350 w 949350"/>
                      <a:gd name="connsiteY4" fmla="*/ 877634 h 1057127"/>
                      <a:gd name="connsiteX5" fmla="*/ 0 w 949350"/>
                      <a:gd name="connsiteY5" fmla="*/ 877634 h 1057127"/>
                      <a:gd name="connsiteX6" fmla="*/ 0 w 949350"/>
                      <a:gd name="connsiteY6" fmla="*/ 877634 h 1057127"/>
                      <a:gd name="connsiteX7" fmla="*/ 0 w 949350"/>
                      <a:gd name="connsiteY7" fmla="*/ 438817 h 1057127"/>
                      <a:gd name="connsiteX8" fmla="*/ 438817 w 949350"/>
                      <a:gd name="connsiteY8" fmla="*/ 0 h 1057127"/>
                      <a:gd name="connsiteX0" fmla="*/ 438817 w 949350"/>
                      <a:gd name="connsiteY0" fmla="*/ 0 h 1011989"/>
                      <a:gd name="connsiteX1" fmla="*/ 510533 w 949350"/>
                      <a:gd name="connsiteY1" fmla="*/ 0 h 1011989"/>
                      <a:gd name="connsiteX2" fmla="*/ 949350 w 949350"/>
                      <a:gd name="connsiteY2" fmla="*/ 438817 h 1011989"/>
                      <a:gd name="connsiteX3" fmla="*/ 949350 w 949350"/>
                      <a:gd name="connsiteY3" fmla="*/ 877634 h 1011989"/>
                      <a:gd name="connsiteX4" fmla="*/ 949350 w 949350"/>
                      <a:gd name="connsiteY4" fmla="*/ 877634 h 1011989"/>
                      <a:gd name="connsiteX5" fmla="*/ 0 w 949350"/>
                      <a:gd name="connsiteY5" fmla="*/ 877634 h 1011989"/>
                      <a:gd name="connsiteX6" fmla="*/ 0 w 949350"/>
                      <a:gd name="connsiteY6" fmla="*/ 877634 h 1011989"/>
                      <a:gd name="connsiteX7" fmla="*/ 0 w 949350"/>
                      <a:gd name="connsiteY7" fmla="*/ 438817 h 1011989"/>
                      <a:gd name="connsiteX8" fmla="*/ 438817 w 949350"/>
                      <a:gd name="connsiteY8" fmla="*/ 0 h 1011989"/>
                      <a:gd name="connsiteX0" fmla="*/ 438817 w 949350"/>
                      <a:gd name="connsiteY0" fmla="*/ 0 h 1011989"/>
                      <a:gd name="connsiteX1" fmla="*/ 510533 w 949350"/>
                      <a:gd name="connsiteY1" fmla="*/ 0 h 1011989"/>
                      <a:gd name="connsiteX2" fmla="*/ 949350 w 949350"/>
                      <a:gd name="connsiteY2" fmla="*/ 438817 h 1011989"/>
                      <a:gd name="connsiteX3" fmla="*/ 949350 w 949350"/>
                      <a:gd name="connsiteY3" fmla="*/ 877634 h 1011989"/>
                      <a:gd name="connsiteX4" fmla="*/ 949350 w 949350"/>
                      <a:gd name="connsiteY4" fmla="*/ 877634 h 1011989"/>
                      <a:gd name="connsiteX5" fmla="*/ 0 w 949350"/>
                      <a:gd name="connsiteY5" fmla="*/ 877634 h 1011989"/>
                      <a:gd name="connsiteX6" fmla="*/ 0 w 949350"/>
                      <a:gd name="connsiteY6" fmla="*/ 877634 h 1011989"/>
                      <a:gd name="connsiteX7" fmla="*/ 0 w 949350"/>
                      <a:gd name="connsiteY7" fmla="*/ 438817 h 1011989"/>
                      <a:gd name="connsiteX8" fmla="*/ 438817 w 949350"/>
                      <a:gd name="connsiteY8" fmla="*/ 0 h 1011989"/>
                      <a:gd name="connsiteX0" fmla="*/ 438817 w 949350"/>
                      <a:gd name="connsiteY0" fmla="*/ 0 h 1000214"/>
                      <a:gd name="connsiteX1" fmla="*/ 510533 w 949350"/>
                      <a:gd name="connsiteY1" fmla="*/ 0 h 1000214"/>
                      <a:gd name="connsiteX2" fmla="*/ 949350 w 949350"/>
                      <a:gd name="connsiteY2" fmla="*/ 438817 h 1000214"/>
                      <a:gd name="connsiteX3" fmla="*/ 949350 w 949350"/>
                      <a:gd name="connsiteY3" fmla="*/ 877634 h 1000214"/>
                      <a:gd name="connsiteX4" fmla="*/ 949350 w 949350"/>
                      <a:gd name="connsiteY4" fmla="*/ 877634 h 1000214"/>
                      <a:gd name="connsiteX5" fmla="*/ 0 w 949350"/>
                      <a:gd name="connsiteY5" fmla="*/ 877634 h 1000214"/>
                      <a:gd name="connsiteX6" fmla="*/ 0 w 949350"/>
                      <a:gd name="connsiteY6" fmla="*/ 877634 h 1000214"/>
                      <a:gd name="connsiteX7" fmla="*/ 0 w 949350"/>
                      <a:gd name="connsiteY7" fmla="*/ 438817 h 1000214"/>
                      <a:gd name="connsiteX8" fmla="*/ 438817 w 949350"/>
                      <a:gd name="connsiteY8" fmla="*/ 0 h 1000214"/>
                      <a:gd name="connsiteX0" fmla="*/ 438817 w 949350"/>
                      <a:gd name="connsiteY0" fmla="*/ 0 h 1001955"/>
                      <a:gd name="connsiteX1" fmla="*/ 510533 w 949350"/>
                      <a:gd name="connsiteY1" fmla="*/ 0 h 1001955"/>
                      <a:gd name="connsiteX2" fmla="*/ 949350 w 949350"/>
                      <a:gd name="connsiteY2" fmla="*/ 438817 h 1001955"/>
                      <a:gd name="connsiteX3" fmla="*/ 949350 w 949350"/>
                      <a:gd name="connsiteY3" fmla="*/ 877634 h 1001955"/>
                      <a:gd name="connsiteX4" fmla="*/ 949350 w 949350"/>
                      <a:gd name="connsiteY4" fmla="*/ 884258 h 1001955"/>
                      <a:gd name="connsiteX5" fmla="*/ 0 w 949350"/>
                      <a:gd name="connsiteY5" fmla="*/ 877634 h 1001955"/>
                      <a:gd name="connsiteX6" fmla="*/ 0 w 949350"/>
                      <a:gd name="connsiteY6" fmla="*/ 877634 h 1001955"/>
                      <a:gd name="connsiteX7" fmla="*/ 0 w 949350"/>
                      <a:gd name="connsiteY7" fmla="*/ 438817 h 1001955"/>
                      <a:gd name="connsiteX8" fmla="*/ 438817 w 949350"/>
                      <a:gd name="connsiteY8" fmla="*/ 0 h 1001955"/>
                      <a:gd name="connsiteX0" fmla="*/ 438817 w 949350"/>
                      <a:gd name="connsiteY0" fmla="*/ 0 h 999080"/>
                      <a:gd name="connsiteX1" fmla="*/ 510533 w 949350"/>
                      <a:gd name="connsiteY1" fmla="*/ 0 h 999080"/>
                      <a:gd name="connsiteX2" fmla="*/ 949350 w 949350"/>
                      <a:gd name="connsiteY2" fmla="*/ 438817 h 999080"/>
                      <a:gd name="connsiteX3" fmla="*/ 949350 w 949350"/>
                      <a:gd name="connsiteY3" fmla="*/ 877634 h 999080"/>
                      <a:gd name="connsiteX4" fmla="*/ 949350 w 949350"/>
                      <a:gd name="connsiteY4" fmla="*/ 873219 h 999080"/>
                      <a:gd name="connsiteX5" fmla="*/ 0 w 949350"/>
                      <a:gd name="connsiteY5" fmla="*/ 877634 h 999080"/>
                      <a:gd name="connsiteX6" fmla="*/ 0 w 949350"/>
                      <a:gd name="connsiteY6" fmla="*/ 877634 h 999080"/>
                      <a:gd name="connsiteX7" fmla="*/ 0 w 949350"/>
                      <a:gd name="connsiteY7" fmla="*/ 438817 h 999080"/>
                      <a:gd name="connsiteX8" fmla="*/ 438817 w 949350"/>
                      <a:gd name="connsiteY8" fmla="*/ 0 h 999080"/>
                      <a:gd name="connsiteX0" fmla="*/ 438817 w 949350"/>
                      <a:gd name="connsiteY0" fmla="*/ 0 h 1001955"/>
                      <a:gd name="connsiteX1" fmla="*/ 510533 w 949350"/>
                      <a:gd name="connsiteY1" fmla="*/ 0 h 1001955"/>
                      <a:gd name="connsiteX2" fmla="*/ 949350 w 949350"/>
                      <a:gd name="connsiteY2" fmla="*/ 438817 h 1001955"/>
                      <a:gd name="connsiteX3" fmla="*/ 949350 w 949350"/>
                      <a:gd name="connsiteY3" fmla="*/ 877634 h 1001955"/>
                      <a:gd name="connsiteX4" fmla="*/ 949350 w 949350"/>
                      <a:gd name="connsiteY4" fmla="*/ 884258 h 1001955"/>
                      <a:gd name="connsiteX5" fmla="*/ 0 w 949350"/>
                      <a:gd name="connsiteY5" fmla="*/ 877634 h 1001955"/>
                      <a:gd name="connsiteX6" fmla="*/ 0 w 949350"/>
                      <a:gd name="connsiteY6" fmla="*/ 877634 h 1001955"/>
                      <a:gd name="connsiteX7" fmla="*/ 0 w 949350"/>
                      <a:gd name="connsiteY7" fmla="*/ 438817 h 1001955"/>
                      <a:gd name="connsiteX8" fmla="*/ 438817 w 949350"/>
                      <a:gd name="connsiteY8" fmla="*/ 0 h 1001955"/>
                      <a:gd name="connsiteX0" fmla="*/ 438817 w 949350"/>
                      <a:gd name="connsiteY0" fmla="*/ 0 h 994106"/>
                      <a:gd name="connsiteX1" fmla="*/ 510533 w 949350"/>
                      <a:gd name="connsiteY1" fmla="*/ 0 h 994106"/>
                      <a:gd name="connsiteX2" fmla="*/ 949350 w 949350"/>
                      <a:gd name="connsiteY2" fmla="*/ 438817 h 994106"/>
                      <a:gd name="connsiteX3" fmla="*/ 949350 w 949350"/>
                      <a:gd name="connsiteY3" fmla="*/ 877634 h 994106"/>
                      <a:gd name="connsiteX4" fmla="*/ 949350 w 949350"/>
                      <a:gd name="connsiteY4" fmla="*/ 884258 h 994106"/>
                      <a:gd name="connsiteX5" fmla="*/ 0 w 949350"/>
                      <a:gd name="connsiteY5" fmla="*/ 877634 h 994106"/>
                      <a:gd name="connsiteX6" fmla="*/ 0 w 949350"/>
                      <a:gd name="connsiteY6" fmla="*/ 877634 h 994106"/>
                      <a:gd name="connsiteX7" fmla="*/ 0 w 949350"/>
                      <a:gd name="connsiteY7" fmla="*/ 438817 h 994106"/>
                      <a:gd name="connsiteX8" fmla="*/ 438817 w 949350"/>
                      <a:gd name="connsiteY8" fmla="*/ 0 h 99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50" h="994106">
                        <a:moveTo>
                          <a:pt x="438817" y="0"/>
                        </a:moveTo>
                        <a:lnTo>
                          <a:pt x="510533" y="0"/>
                        </a:lnTo>
                        <a:cubicBezTo>
                          <a:pt x="752885" y="0"/>
                          <a:pt x="949350" y="196465"/>
                          <a:pt x="949350" y="438817"/>
                        </a:cubicBezTo>
                        <a:lnTo>
                          <a:pt x="949350" y="877634"/>
                        </a:lnTo>
                        <a:lnTo>
                          <a:pt x="949350" y="884258"/>
                        </a:lnTo>
                        <a:cubicBezTo>
                          <a:pt x="632900" y="884258"/>
                          <a:pt x="590379" y="1135778"/>
                          <a:pt x="0" y="877634"/>
                        </a:cubicBezTo>
                        <a:lnTo>
                          <a:pt x="0" y="877634"/>
                        </a:lnTo>
                        <a:lnTo>
                          <a:pt x="0" y="438817"/>
                        </a:lnTo>
                        <a:cubicBezTo>
                          <a:pt x="0" y="196465"/>
                          <a:pt x="196465" y="0"/>
                          <a:pt x="438817" y="0"/>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0" name="Knoppen muis"/>
                  <p:cNvSpPr/>
                  <p:nvPr/>
                </p:nvSpPr>
                <p:spPr>
                  <a:xfrm rot="16200000">
                    <a:off x="10748925" y="5001299"/>
                    <a:ext cx="770766" cy="952600"/>
                  </a:xfrm>
                  <a:custGeom>
                    <a:avLst/>
                    <a:gdLst>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0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4" fmla="*/ 0 w 792842"/>
                      <a:gd name="connsiteY4" fmla="*/ 0 h 951490"/>
                      <a:gd name="connsiteX0" fmla="*/ 37533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26494 w 792842"/>
                      <a:gd name="connsiteY0" fmla="*/ 0 h 953695"/>
                      <a:gd name="connsiteX1" fmla="*/ 792842 w 792842"/>
                      <a:gd name="connsiteY1" fmla="*/ 460642 h 953695"/>
                      <a:gd name="connsiteX2" fmla="*/ 792842 w 792842"/>
                      <a:gd name="connsiteY2" fmla="*/ 495258 h 953695"/>
                      <a:gd name="connsiteX3" fmla="*/ 0 w 792842"/>
                      <a:gd name="connsiteY3" fmla="*/ 953695 h 953695"/>
                      <a:gd name="connsiteX4" fmla="*/ 26494 w 792842"/>
                      <a:gd name="connsiteY4" fmla="*/ 0 h 953695"/>
                      <a:gd name="connsiteX0" fmla="*/ 37533 w 792842"/>
                      <a:gd name="connsiteY0" fmla="*/ 2205 h 953695"/>
                      <a:gd name="connsiteX1" fmla="*/ 792842 w 792842"/>
                      <a:gd name="connsiteY1" fmla="*/ 460642 h 953695"/>
                      <a:gd name="connsiteX2" fmla="*/ 792842 w 792842"/>
                      <a:gd name="connsiteY2" fmla="*/ 495258 h 953695"/>
                      <a:gd name="connsiteX3" fmla="*/ 0 w 792842"/>
                      <a:gd name="connsiteY3" fmla="*/ 953695 h 953695"/>
                      <a:gd name="connsiteX0" fmla="*/ 26494 w 792842"/>
                      <a:gd name="connsiteY0" fmla="*/ 0 h 953695"/>
                      <a:gd name="connsiteX1" fmla="*/ 792842 w 792842"/>
                      <a:gd name="connsiteY1" fmla="*/ 460642 h 953695"/>
                      <a:gd name="connsiteX2" fmla="*/ 792842 w 792842"/>
                      <a:gd name="connsiteY2" fmla="*/ 495258 h 953695"/>
                      <a:gd name="connsiteX3" fmla="*/ 0 w 792842"/>
                      <a:gd name="connsiteY3" fmla="*/ 953695 h 953695"/>
                      <a:gd name="connsiteX4" fmla="*/ 26494 w 792842"/>
                      <a:gd name="connsiteY4" fmla="*/ 0 h 953695"/>
                      <a:gd name="connsiteX0" fmla="*/ 37533 w 792842"/>
                      <a:gd name="connsiteY0" fmla="*/ 2205 h 953695"/>
                      <a:gd name="connsiteX1" fmla="*/ 792842 w 792842"/>
                      <a:gd name="connsiteY1" fmla="*/ 460642 h 953695"/>
                      <a:gd name="connsiteX2" fmla="*/ 792842 w 792842"/>
                      <a:gd name="connsiteY2" fmla="*/ 495258 h 953695"/>
                      <a:gd name="connsiteX3" fmla="*/ 0 w 792842"/>
                      <a:gd name="connsiteY3" fmla="*/ 953695 h 953695"/>
                      <a:gd name="connsiteX0" fmla="*/ 30909 w 792842"/>
                      <a:gd name="connsiteY0" fmla="*/ 4414 h 951490"/>
                      <a:gd name="connsiteX1" fmla="*/ 792842 w 792842"/>
                      <a:gd name="connsiteY1" fmla="*/ 458437 h 951490"/>
                      <a:gd name="connsiteX2" fmla="*/ 792842 w 792842"/>
                      <a:gd name="connsiteY2" fmla="*/ 493053 h 951490"/>
                      <a:gd name="connsiteX3" fmla="*/ 0 w 792842"/>
                      <a:gd name="connsiteY3" fmla="*/ 951490 h 951490"/>
                      <a:gd name="connsiteX4" fmla="*/ 30909 w 792842"/>
                      <a:gd name="connsiteY4" fmla="*/ 4414 h 951490"/>
                      <a:gd name="connsiteX0" fmla="*/ 37533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30909 w 792842"/>
                      <a:gd name="connsiteY0" fmla="*/ 4414 h 951490"/>
                      <a:gd name="connsiteX1" fmla="*/ 792842 w 792842"/>
                      <a:gd name="connsiteY1" fmla="*/ 458437 h 951490"/>
                      <a:gd name="connsiteX2" fmla="*/ 792842 w 792842"/>
                      <a:gd name="connsiteY2" fmla="*/ 493053 h 951490"/>
                      <a:gd name="connsiteX3" fmla="*/ 0 w 792842"/>
                      <a:gd name="connsiteY3" fmla="*/ 951490 h 951490"/>
                      <a:gd name="connsiteX4" fmla="*/ 30909 w 792842"/>
                      <a:gd name="connsiteY4" fmla="*/ 4414 h 951490"/>
                      <a:gd name="connsiteX0" fmla="*/ 37533 w 792842"/>
                      <a:gd name="connsiteY0" fmla="*/ 0 h 951490"/>
                      <a:gd name="connsiteX1" fmla="*/ 792842 w 792842"/>
                      <a:gd name="connsiteY1" fmla="*/ 458437 h 951490"/>
                      <a:gd name="connsiteX2" fmla="*/ 792842 w 792842"/>
                      <a:gd name="connsiteY2" fmla="*/ 493053 h 951490"/>
                      <a:gd name="connsiteX3" fmla="*/ 0 w 792842"/>
                      <a:gd name="connsiteY3" fmla="*/ 951490 h 951490"/>
                      <a:gd name="connsiteX0" fmla="*/ 30909 w 792842"/>
                      <a:gd name="connsiteY0" fmla="*/ 4414 h 951490"/>
                      <a:gd name="connsiteX1" fmla="*/ 792842 w 792842"/>
                      <a:gd name="connsiteY1" fmla="*/ 458437 h 951490"/>
                      <a:gd name="connsiteX2" fmla="*/ 792842 w 792842"/>
                      <a:gd name="connsiteY2" fmla="*/ 493053 h 951490"/>
                      <a:gd name="connsiteX3" fmla="*/ 0 w 792842"/>
                      <a:gd name="connsiteY3" fmla="*/ 951490 h 951490"/>
                      <a:gd name="connsiteX4" fmla="*/ 30909 w 792842"/>
                      <a:gd name="connsiteY4" fmla="*/ 4414 h 951490"/>
                      <a:gd name="connsiteX0" fmla="*/ 37533 w 792842"/>
                      <a:gd name="connsiteY0" fmla="*/ 0 h 951490"/>
                      <a:gd name="connsiteX1" fmla="*/ 792842 w 792842"/>
                      <a:gd name="connsiteY1" fmla="*/ 458437 h 951490"/>
                      <a:gd name="connsiteX2" fmla="*/ 792842 w 792842"/>
                      <a:gd name="connsiteY2" fmla="*/ 493053 h 951490"/>
                      <a:gd name="connsiteX3" fmla="*/ 35325 w 792842"/>
                      <a:gd name="connsiteY3" fmla="*/ 949285 h 951490"/>
                      <a:gd name="connsiteX0" fmla="*/ 0 w 761933"/>
                      <a:gd name="connsiteY0" fmla="*/ 4414 h 951490"/>
                      <a:gd name="connsiteX1" fmla="*/ 761933 w 761933"/>
                      <a:gd name="connsiteY1" fmla="*/ 458437 h 951490"/>
                      <a:gd name="connsiteX2" fmla="*/ 761933 w 761933"/>
                      <a:gd name="connsiteY2" fmla="*/ 493053 h 951490"/>
                      <a:gd name="connsiteX3" fmla="*/ 4416 w 761933"/>
                      <a:gd name="connsiteY3" fmla="*/ 951490 h 951490"/>
                      <a:gd name="connsiteX4" fmla="*/ 0 w 761933"/>
                      <a:gd name="connsiteY4" fmla="*/ 4414 h 951490"/>
                      <a:gd name="connsiteX0" fmla="*/ 6624 w 761933"/>
                      <a:gd name="connsiteY0" fmla="*/ 0 h 951490"/>
                      <a:gd name="connsiteX1" fmla="*/ 761933 w 761933"/>
                      <a:gd name="connsiteY1" fmla="*/ 458437 h 951490"/>
                      <a:gd name="connsiteX2" fmla="*/ 761933 w 761933"/>
                      <a:gd name="connsiteY2" fmla="*/ 493053 h 951490"/>
                      <a:gd name="connsiteX3" fmla="*/ 4416 w 761933"/>
                      <a:gd name="connsiteY3" fmla="*/ 949285 h 951490"/>
                      <a:gd name="connsiteX0" fmla="*/ 0 w 761933"/>
                      <a:gd name="connsiteY0" fmla="*/ 4414 h 951490"/>
                      <a:gd name="connsiteX1" fmla="*/ 761933 w 761933"/>
                      <a:gd name="connsiteY1" fmla="*/ 458437 h 951490"/>
                      <a:gd name="connsiteX2" fmla="*/ 761933 w 761933"/>
                      <a:gd name="connsiteY2" fmla="*/ 493053 h 951490"/>
                      <a:gd name="connsiteX3" fmla="*/ 4416 w 761933"/>
                      <a:gd name="connsiteY3" fmla="*/ 951490 h 951490"/>
                      <a:gd name="connsiteX4" fmla="*/ 0 w 761933"/>
                      <a:gd name="connsiteY4" fmla="*/ 4414 h 951490"/>
                      <a:gd name="connsiteX0" fmla="*/ 6624 w 761933"/>
                      <a:gd name="connsiteY0" fmla="*/ 0 h 951490"/>
                      <a:gd name="connsiteX1" fmla="*/ 761933 w 761933"/>
                      <a:gd name="connsiteY1" fmla="*/ 458437 h 951490"/>
                      <a:gd name="connsiteX2" fmla="*/ 761933 w 761933"/>
                      <a:gd name="connsiteY2" fmla="*/ 493053 h 951490"/>
                      <a:gd name="connsiteX3" fmla="*/ 4416 w 761933"/>
                      <a:gd name="connsiteY3" fmla="*/ 949285 h 951490"/>
                      <a:gd name="connsiteX0" fmla="*/ 0 w 761933"/>
                      <a:gd name="connsiteY0" fmla="*/ 4414 h 951490"/>
                      <a:gd name="connsiteX1" fmla="*/ 761933 w 761933"/>
                      <a:gd name="connsiteY1" fmla="*/ 458437 h 951490"/>
                      <a:gd name="connsiteX2" fmla="*/ 761933 w 761933"/>
                      <a:gd name="connsiteY2" fmla="*/ 493053 h 951490"/>
                      <a:gd name="connsiteX3" fmla="*/ 4416 w 761933"/>
                      <a:gd name="connsiteY3" fmla="*/ 951490 h 951490"/>
                      <a:gd name="connsiteX4" fmla="*/ 0 w 761933"/>
                      <a:gd name="connsiteY4" fmla="*/ 4414 h 951490"/>
                      <a:gd name="connsiteX0" fmla="*/ 6624 w 761933"/>
                      <a:gd name="connsiteY0" fmla="*/ 0 h 951490"/>
                      <a:gd name="connsiteX1" fmla="*/ 761933 w 761933"/>
                      <a:gd name="connsiteY1" fmla="*/ 458437 h 951490"/>
                      <a:gd name="connsiteX2" fmla="*/ 761933 w 761933"/>
                      <a:gd name="connsiteY2" fmla="*/ 493053 h 951490"/>
                      <a:gd name="connsiteX3" fmla="*/ 4416 w 761933"/>
                      <a:gd name="connsiteY3" fmla="*/ 949285 h 951490"/>
                      <a:gd name="connsiteX0" fmla="*/ 2207 w 757517"/>
                      <a:gd name="connsiteY0" fmla="*/ 4417 h 951490"/>
                      <a:gd name="connsiteX1" fmla="*/ 757517 w 757517"/>
                      <a:gd name="connsiteY1" fmla="*/ 458437 h 951490"/>
                      <a:gd name="connsiteX2" fmla="*/ 757517 w 757517"/>
                      <a:gd name="connsiteY2" fmla="*/ 493053 h 951490"/>
                      <a:gd name="connsiteX3" fmla="*/ 0 w 757517"/>
                      <a:gd name="connsiteY3" fmla="*/ 951490 h 951490"/>
                      <a:gd name="connsiteX4" fmla="*/ 2207 w 757517"/>
                      <a:gd name="connsiteY4" fmla="*/ 4417 h 951490"/>
                      <a:gd name="connsiteX0" fmla="*/ 2208 w 757517"/>
                      <a:gd name="connsiteY0" fmla="*/ 0 h 951490"/>
                      <a:gd name="connsiteX1" fmla="*/ 757517 w 757517"/>
                      <a:gd name="connsiteY1" fmla="*/ 458437 h 951490"/>
                      <a:gd name="connsiteX2" fmla="*/ 757517 w 757517"/>
                      <a:gd name="connsiteY2" fmla="*/ 493053 h 951490"/>
                      <a:gd name="connsiteX3" fmla="*/ 0 w 757517"/>
                      <a:gd name="connsiteY3" fmla="*/ 949285 h 951490"/>
                      <a:gd name="connsiteX0" fmla="*/ 2207 w 757517"/>
                      <a:gd name="connsiteY0" fmla="*/ 4417 h 951490"/>
                      <a:gd name="connsiteX1" fmla="*/ 757517 w 757517"/>
                      <a:gd name="connsiteY1" fmla="*/ 458437 h 951490"/>
                      <a:gd name="connsiteX2" fmla="*/ 757517 w 757517"/>
                      <a:gd name="connsiteY2" fmla="*/ 493053 h 951490"/>
                      <a:gd name="connsiteX3" fmla="*/ 0 w 757517"/>
                      <a:gd name="connsiteY3" fmla="*/ 951490 h 951490"/>
                      <a:gd name="connsiteX4" fmla="*/ 2207 w 757517"/>
                      <a:gd name="connsiteY4" fmla="*/ 4417 h 951490"/>
                      <a:gd name="connsiteX0" fmla="*/ 2208 w 757517"/>
                      <a:gd name="connsiteY0" fmla="*/ 0 h 951490"/>
                      <a:gd name="connsiteX1" fmla="*/ 757517 w 757517"/>
                      <a:gd name="connsiteY1" fmla="*/ 458437 h 951490"/>
                      <a:gd name="connsiteX2" fmla="*/ 757517 w 757517"/>
                      <a:gd name="connsiteY2" fmla="*/ 493053 h 951490"/>
                      <a:gd name="connsiteX3" fmla="*/ 0 w 757517"/>
                      <a:gd name="connsiteY3" fmla="*/ 949285 h 951490"/>
                      <a:gd name="connsiteX0" fmla="*/ 2207 w 757517"/>
                      <a:gd name="connsiteY0" fmla="*/ 4417 h 951490"/>
                      <a:gd name="connsiteX1" fmla="*/ 757517 w 757517"/>
                      <a:gd name="connsiteY1" fmla="*/ 458437 h 951490"/>
                      <a:gd name="connsiteX2" fmla="*/ 757517 w 757517"/>
                      <a:gd name="connsiteY2" fmla="*/ 493053 h 951490"/>
                      <a:gd name="connsiteX3" fmla="*/ 0 w 757517"/>
                      <a:gd name="connsiteY3" fmla="*/ 951490 h 951490"/>
                      <a:gd name="connsiteX4" fmla="*/ 2207 w 757517"/>
                      <a:gd name="connsiteY4" fmla="*/ 4417 h 951490"/>
                      <a:gd name="connsiteX0" fmla="*/ 2208 w 757517"/>
                      <a:gd name="connsiteY0" fmla="*/ 0 h 951490"/>
                      <a:gd name="connsiteX1" fmla="*/ 757517 w 757517"/>
                      <a:gd name="connsiteY1" fmla="*/ 458437 h 951490"/>
                      <a:gd name="connsiteX2" fmla="*/ 757517 w 757517"/>
                      <a:gd name="connsiteY2" fmla="*/ 493053 h 951490"/>
                      <a:gd name="connsiteX3" fmla="*/ 11039 w 757517"/>
                      <a:gd name="connsiteY3" fmla="*/ 949288 h 951490"/>
                      <a:gd name="connsiteX0" fmla="*/ 15455 w 770765"/>
                      <a:gd name="connsiteY0" fmla="*/ 4417 h 951496"/>
                      <a:gd name="connsiteX1" fmla="*/ 770765 w 770765"/>
                      <a:gd name="connsiteY1" fmla="*/ 458437 h 951496"/>
                      <a:gd name="connsiteX2" fmla="*/ 770765 w 770765"/>
                      <a:gd name="connsiteY2" fmla="*/ 493053 h 951496"/>
                      <a:gd name="connsiteX3" fmla="*/ 13248 w 770765"/>
                      <a:gd name="connsiteY3" fmla="*/ 951490 h 951496"/>
                      <a:gd name="connsiteX4" fmla="*/ 15455 w 770765"/>
                      <a:gd name="connsiteY4" fmla="*/ 4417 h 951496"/>
                      <a:gd name="connsiteX0" fmla="*/ 15456 w 770765"/>
                      <a:gd name="connsiteY0" fmla="*/ 0 h 951496"/>
                      <a:gd name="connsiteX1" fmla="*/ 770765 w 770765"/>
                      <a:gd name="connsiteY1" fmla="*/ 458437 h 951496"/>
                      <a:gd name="connsiteX2" fmla="*/ 770765 w 770765"/>
                      <a:gd name="connsiteY2" fmla="*/ 493053 h 951496"/>
                      <a:gd name="connsiteX3" fmla="*/ 0 w 770765"/>
                      <a:gd name="connsiteY3" fmla="*/ 951496 h 951496"/>
                      <a:gd name="connsiteX0" fmla="*/ 15455 w 770765"/>
                      <a:gd name="connsiteY0" fmla="*/ 4417 h 951496"/>
                      <a:gd name="connsiteX1" fmla="*/ 770765 w 770765"/>
                      <a:gd name="connsiteY1" fmla="*/ 458437 h 951496"/>
                      <a:gd name="connsiteX2" fmla="*/ 770765 w 770765"/>
                      <a:gd name="connsiteY2" fmla="*/ 493053 h 951496"/>
                      <a:gd name="connsiteX3" fmla="*/ 13248 w 770765"/>
                      <a:gd name="connsiteY3" fmla="*/ 951490 h 951496"/>
                      <a:gd name="connsiteX4" fmla="*/ 15455 w 770765"/>
                      <a:gd name="connsiteY4" fmla="*/ 4417 h 951496"/>
                      <a:gd name="connsiteX0" fmla="*/ 15456 w 770765"/>
                      <a:gd name="connsiteY0" fmla="*/ 0 h 951496"/>
                      <a:gd name="connsiteX1" fmla="*/ 770765 w 770765"/>
                      <a:gd name="connsiteY1" fmla="*/ 458437 h 951496"/>
                      <a:gd name="connsiteX2" fmla="*/ 770765 w 770765"/>
                      <a:gd name="connsiteY2" fmla="*/ 493053 h 951496"/>
                      <a:gd name="connsiteX3" fmla="*/ 0 w 770765"/>
                      <a:gd name="connsiteY3" fmla="*/ 951496 h 951496"/>
                      <a:gd name="connsiteX0" fmla="*/ 15455 w 770765"/>
                      <a:gd name="connsiteY0" fmla="*/ 4414 h 951493"/>
                      <a:gd name="connsiteX1" fmla="*/ 770765 w 770765"/>
                      <a:gd name="connsiteY1" fmla="*/ 458434 h 951493"/>
                      <a:gd name="connsiteX2" fmla="*/ 770765 w 770765"/>
                      <a:gd name="connsiteY2" fmla="*/ 493050 h 951493"/>
                      <a:gd name="connsiteX3" fmla="*/ 13248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13248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13248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6625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6625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6625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 name="connsiteX0" fmla="*/ 15455 w 770765"/>
                      <a:gd name="connsiteY0" fmla="*/ 4414 h 951493"/>
                      <a:gd name="connsiteX1" fmla="*/ 770765 w 770765"/>
                      <a:gd name="connsiteY1" fmla="*/ 458434 h 951493"/>
                      <a:gd name="connsiteX2" fmla="*/ 770765 w 770765"/>
                      <a:gd name="connsiteY2" fmla="*/ 493050 h 951493"/>
                      <a:gd name="connsiteX3" fmla="*/ 6625 w 770765"/>
                      <a:gd name="connsiteY3" fmla="*/ 951487 h 951493"/>
                      <a:gd name="connsiteX4" fmla="*/ 15455 w 770765"/>
                      <a:gd name="connsiteY4" fmla="*/ 4414 h 951493"/>
                      <a:gd name="connsiteX0" fmla="*/ 4416 w 770765"/>
                      <a:gd name="connsiteY0" fmla="*/ 0 h 951493"/>
                      <a:gd name="connsiteX1" fmla="*/ 770765 w 770765"/>
                      <a:gd name="connsiteY1" fmla="*/ 458434 h 951493"/>
                      <a:gd name="connsiteX2" fmla="*/ 770765 w 770765"/>
                      <a:gd name="connsiteY2" fmla="*/ 493050 h 951493"/>
                      <a:gd name="connsiteX3" fmla="*/ 0 w 770765"/>
                      <a:gd name="connsiteY3" fmla="*/ 951493 h 951493"/>
                    </a:gdLst>
                    <a:ahLst/>
                    <a:cxnLst>
                      <a:cxn ang="0">
                        <a:pos x="connsiteX0" y="connsiteY0"/>
                      </a:cxn>
                      <a:cxn ang="0">
                        <a:pos x="connsiteX1" y="connsiteY1"/>
                      </a:cxn>
                      <a:cxn ang="0">
                        <a:pos x="connsiteX2" y="connsiteY2"/>
                      </a:cxn>
                      <a:cxn ang="0">
                        <a:pos x="connsiteX3" y="connsiteY3"/>
                      </a:cxn>
                    </a:cxnLst>
                    <a:rect l="l" t="t" r="r" b="b"/>
                    <a:pathLst>
                      <a:path w="770765" h="951493" stroke="0" extrusionOk="0">
                        <a:moveTo>
                          <a:pt x="15455" y="4414"/>
                        </a:moveTo>
                        <a:cubicBezTo>
                          <a:pt x="453330" y="4414"/>
                          <a:pt x="770765" y="205246"/>
                          <a:pt x="770765" y="458434"/>
                        </a:cubicBezTo>
                        <a:lnTo>
                          <a:pt x="770765" y="493050"/>
                        </a:lnTo>
                        <a:cubicBezTo>
                          <a:pt x="770765" y="746238"/>
                          <a:pt x="444500" y="951487"/>
                          <a:pt x="6625" y="951487"/>
                        </a:cubicBezTo>
                        <a:cubicBezTo>
                          <a:pt x="266818" y="414574"/>
                          <a:pt x="15298" y="282726"/>
                          <a:pt x="15455" y="4414"/>
                        </a:cubicBezTo>
                        <a:close/>
                      </a:path>
                      <a:path w="770765" h="951493" fill="none">
                        <a:moveTo>
                          <a:pt x="4416" y="0"/>
                        </a:moveTo>
                        <a:cubicBezTo>
                          <a:pt x="442291" y="0"/>
                          <a:pt x="770765" y="205246"/>
                          <a:pt x="770765" y="458434"/>
                        </a:cubicBezTo>
                        <a:lnTo>
                          <a:pt x="770765" y="493050"/>
                        </a:lnTo>
                        <a:cubicBezTo>
                          <a:pt x="770765" y="746238"/>
                          <a:pt x="437875" y="951493"/>
                          <a:pt x="0" y="951493"/>
                        </a:cubicBezTo>
                      </a:path>
                    </a:pathLst>
                  </a:cu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9" dirty="0"/>
                  </a:p>
                </p:txBody>
              </p:sp>
              <p:cxnSp>
                <p:nvCxnSpPr>
                  <p:cNvPr id="32" name="Lijn muis knoppen"/>
                  <p:cNvCxnSpPr>
                    <a:stCxn id="31" idx="1"/>
                    <a:endCxn id="33" idx="0"/>
                  </p:cNvCxnSpPr>
                  <p:nvPr/>
                </p:nvCxnSpPr>
                <p:spPr>
                  <a:xfrm>
                    <a:off x="11130159" y="5087277"/>
                    <a:ext cx="10728" cy="128871"/>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Scroll wieltje"/>
                  <p:cNvSpPr/>
                  <p:nvPr/>
                </p:nvSpPr>
                <p:spPr>
                  <a:xfrm rot="26835">
                    <a:off x="11066514" y="5216143"/>
                    <a:ext cx="146235" cy="321498"/>
                  </a:xfrm>
                  <a:prstGeom prst="roundRect">
                    <a:avLst>
                      <a:gd name="adj" fmla="val 5000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34" name="Lijn muis knoppen"/>
                  <p:cNvCxnSpPr/>
                  <p:nvPr/>
                </p:nvCxnSpPr>
                <p:spPr>
                  <a:xfrm>
                    <a:off x="11137918" y="5538208"/>
                    <a:ext cx="1713" cy="192514"/>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Lijn scheiding muis, knoppen"/>
                <p:cNvSpPr/>
                <p:nvPr/>
              </p:nvSpPr>
              <p:spPr>
                <a:xfrm>
                  <a:off x="10610332" y="5837844"/>
                  <a:ext cx="817445" cy="98942"/>
                </a:xfrm>
                <a:custGeom>
                  <a:avLst/>
                  <a:gdLst>
                    <a:gd name="connsiteX0" fmla="*/ 472240 w 472240"/>
                    <a:gd name="connsiteY0" fmla="*/ 247340 h 247340"/>
                    <a:gd name="connsiteX1" fmla="*/ 0 w 472240"/>
                    <a:gd name="connsiteY1" fmla="*/ 123670 h 247340"/>
                    <a:gd name="connsiteX2" fmla="*/ 0 w 472240"/>
                    <a:gd name="connsiteY2" fmla="*/ 123670 h 247340"/>
                    <a:gd name="connsiteX3" fmla="*/ 472240 w 472240"/>
                    <a:gd name="connsiteY3" fmla="*/ 0 h 247340"/>
                    <a:gd name="connsiteX4" fmla="*/ 472240 w 472240"/>
                    <a:gd name="connsiteY4" fmla="*/ 247340 h 247340"/>
                    <a:gd name="connsiteX0" fmla="*/ 472240 w 472240"/>
                    <a:gd name="connsiteY0" fmla="*/ 247340 h 247340"/>
                    <a:gd name="connsiteX1" fmla="*/ 0 w 472240"/>
                    <a:gd name="connsiteY1" fmla="*/ 123670 h 247340"/>
                    <a:gd name="connsiteX2" fmla="*/ 0 w 472240"/>
                    <a:gd name="connsiteY2" fmla="*/ 123670 h 247340"/>
                    <a:gd name="connsiteX3" fmla="*/ 472240 w 472240"/>
                    <a:gd name="connsiteY3" fmla="*/ 0 h 247340"/>
                    <a:gd name="connsiteX0" fmla="*/ 664724 w 664724"/>
                    <a:gd name="connsiteY0" fmla="*/ 247340 h 563570"/>
                    <a:gd name="connsiteX1" fmla="*/ 192484 w 664724"/>
                    <a:gd name="connsiteY1" fmla="*/ 123670 h 563570"/>
                    <a:gd name="connsiteX2" fmla="*/ 192484 w 664724"/>
                    <a:gd name="connsiteY2" fmla="*/ 123670 h 563570"/>
                    <a:gd name="connsiteX3" fmla="*/ 664724 w 664724"/>
                    <a:gd name="connsiteY3" fmla="*/ 0 h 563570"/>
                    <a:gd name="connsiteX4" fmla="*/ 664724 w 664724"/>
                    <a:gd name="connsiteY4" fmla="*/ 247340 h 563570"/>
                    <a:gd name="connsiteX0" fmla="*/ 95129 w 664724"/>
                    <a:gd name="connsiteY0" fmla="*/ 563570 h 563570"/>
                    <a:gd name="connsiteX1" fmla="*/ 192484 w 664724"/>
                    <a:gd name="connsiteY1" fmla="*/ 123670 h 563570"/>
                    <a:gd name="connsiteX2" fmla="*/ 192484 w 664724"/>
                    <a:gd name="connsiteY2" fmla="*/ 123670 h 563570"/>
                    <a:gd name="connsiteX3" fmla="*/ 664724 w 664724"/>
                    <a:gd name="connsiteY3" fmla="*/ 0 h 563570"/>
                    <a:gd name="connsiteX0" fmla="*/ 664724 w 908564"/>
                    <a:gd name="connsiteY0" fmla="*/ 247340 h 563570"/>
                    <a:gd name="connsiteX1" fmla="*/ 192484 w 908564"/>
                    <a:gd name="connsiteY1" fmla="*/ 123670 h 563570"/>
                    <a:gd name="connsiteX2" fmla="*/ 192484 w 908564"/>
                    <a:gd name="connsiteY2" fmla="*/ 123670 h 563570"/>
                    <a:gd name="connsiteX3" fmla="*/ 664724 w 908564"/>
                    <a:gd name="connsiteY3" fmla="*/ 0 h 563570"/>
                    <a:gd name="connsiteX4" fmla="*/ 664724 w 908564"/>
                    <a:gd name="connsiteY4" fmla="*/ 247340 h 563570"/>
                    <a:gd name="connsiteX0" fmla="*/ 95129 w 908564"/>
                    <a:gd name="connsiteY0" fmla="*/ 563570 h 563570"/>
                    <a:gd name="connsiteX1" fmla="*/ 192484 w 908564"/>
                    <a:gd name="connsiteY1" fmla="*/ 123670 h 563570"/>
                    <a:gd name="connsiteX2" fmla="*/ 192484 w 908564"/>
                    <a:gd name="connsiteY2" fmla="*/ 123670 h 563570"/>
                    <a:gd name="connsiteX3" fmla="*/ 908564 w 908564"/>
                    <a:gd name="connsiteY3" fmla="*/ 561975 h 563570"/>
                    <a:gd name="connsiteX0" fmla="*/ 664724 w 908564"/>
                    <a:gd name="connsiteY0" fmla="*/ 247340 h 563570"/>
                    <a:gd name="connsiteX1" fmla="*/ 192484 w 908564"/>
                    <a:gd name="connsiteY1" fmla="*/ 123670 h 563570"/>
                    <a:gd name="connsiteX2" fmla="*/ 192484 w 908564"/>
                    <a:gd name="connsiteY2" fmla="*/ 123670 h 563570"/>
                    <a:gd name="connsiteX3" fmla="*/ 664724 w 908564"/>
                    <a:gd name="connsiteY3" fmla="*/ 0 h 563570"/>
                    <a:gd name="connsiteX4" fmla="*/ 664724 w 908564"/>
                    <a:gd name="connsiteY4" fmla="*/ 247340 h 563570"/>
                    <a:gd name="connsiteX0" fmla="*/ 95129 w 908564"/>
                    <a:gd name="connsiteY0" fmla="*/ 563570 h 563570"/>
                    <a:gd name="connsiteX1" fmla="*/ 192484 w 908564"/>
                    <a:gd name="connsiteY1" fmla="*/ 123670 h 563570"/>
                    <a:gd name="connsiteX2" fmla="*/ 525859 w 908564"/>
                    <a:gd name="connsiteY2" fmla="*/ 466570 h 563570"/>
                    <a:gd name="connsiteX3" fmla="*/ 908564 w 908564"/>
                    <a:gd name="connsiteY3" fmla="*/ 561975 h 563570"/>
                    <a:gd name="connsiteX0" fmla="*/ 569595 w 813435"/>
                    <a:gd name="connsiteY0" fmla="*/ 247340 h 563570"/>
                    <a:gd name="connsiteX1" fmla="*/ 97355 w 813435"/>
                    <a:gd name="connsiteY1" fmla="*/ 123670 h 563570"/>
                    <a:gd name="connsiteX2" fmla="*/ 97355 w 813435"/>
                    <a:gd name="connsiteY2" fmla="*/ 123670 h 563570"/>
                    <a:gd name="connsiteX3" fmla="*/ 569595 w 813435"/>
                    <a:gd name="connsiteY3" fmla="*/ 0 h 563570"/>
                    <a:gd name="connsiteX4" fmla="*/ 569595 w 813435"/>
                    <a:gd name="connsiteY4" fmla="*/ 247340 h 563570"/>
                    <a:gd name="connsiteX0" fmla="*/ 0 w 813435"/>
                    <a:gd name="connsiteY0" fmla="*/ 563570 h 563570"/>
                    <a:gd name="connsiteX1" fmla="*/ 430730 w 813435"/>
                    <a:gd name="connsiteY1" fmla="*/ 466570 h 563570"/>
                    <a:gd name="connsiteX2" fmla="*/ 813435 w 813435"/>
                    <a:gd name="connsiteY2" fmla="*/ 561975 h 563570"/>
                    <a:gd name="connsiteX0" fmla="*/ 569595 w 813435"/>
                    <a:gd name="connsiteY0" fmla="*/ 0 h 563570"/>
                    <a:gd name="connsiteX1" fmla="*/ 97355 w 813435"/>
                    <a:gd name="connsiteY1" fmla="*/ 123670 h 563570"/>
                    <a:gd name="connsiteX2" fmla="*/ 97355 w 813435"/>
                    <a:gd name="connsiteY2" fmla="*/ 123670 h 563570"/>
                    <a:gd name="connsiteX3" fmla="*/ 569595 w 813435"/>
                    <a:gd name="connsiteY3" fmla="*/ 0 h 563570"/>
                    <a:gd name="connsiteX0" fmla="*/ 0 w 813435"/>
                    <a:gd name="connsiteY0" fmla="*/ 563570 h 563570"/>
                    <a:gd name="connsiteX1" fmla="*/ 430730 w 813435"/>
                    <a:gd name="connsiteY1" fmla="*/ 466570 h 563570"/>
                    <a:gd name="connsiteX2" fmla="*/ 813435 w 813435"/>
                    <a:gd name="connsiteY2" fmla="*/ 561975 h 563570"/>
                    <a:gd name="connsiteX0" fmla="*/ 97355 w 813435"/>
                    <a:gd name="connsiteY0" fmla="*/ 0 h 439900"/>
                    <a:gd name="connsiteX1" fmla="*/ 97355 w 813435"/>
                    <a:gd name="connsiteY1" fmla="*/ 0 h 439900"/>
                    <a:gd name="connsiteX2" fmla="*/ 97355 w 813435"/>
                    <a:gd name="connsiteY2" fmla="*/ 0 h 439900"/>
                    <a:gd name="connsiteX0" fmla="*/ 0 w 813435"/>
                    <a:gd name="connsiteY0" fmla="*/ 439900 h 439900"/>
                    <a:gd name="connsiteX1" fmla="*/ 430730 w 813435"/>
                    <a:gd name="connsiteY1" fmla="*/ 342900 h 439900"/>
                    <a:gd name="connsiteX2" fmla="*/ 813435 w 813435"/>
                    <a:gd name="connsiteY2" fmla="*/ 438305 h 439900"/>
                    <a:gd name="connsiteX0" fmla="*/ 137360 w 813435"/>
                    <a:gd name="connsiteY0" fmla="*/ 163830 h 439900"/>
                    <a:gd name="connsiteX1" fmla="*/ 97355 w 813435"/>
                    <a:gd name="connsiteY1" fmla="*/ 0 h 439900"/>
                    <a:gd name="connsiteX2" fmla="*/ 137360 w 813435"/>
                    <a:gd name="connsiteY2" fmla="*/ 163830 h 439900"/>
                    <a:gd name="connsiteX0" fmla="*/ 0 w 813435"/>
                    <a:gd name="connsiteY0" fmla="*/ 439900 h 439900"/>
                    <a:gd name="connsiteX1" fmla="*/ 430730 w 813435"/>
                    <a:gd name="connsiteY1" fmla="*/ 342900 h 439900"/>
                    <a:gd name="connsiteX2" fmla="*/ 813435 w 813435"/>
                    <a:gd name="connsiteY2" fmla="*/ 438305 h 439900"/>
                    <a:gd name="connsiteX0" fmla="*/ 137360 w 813435"/>
                    <a:gd name="connsiteY0" fmla="*/ 137160 h 413230"/>
                    <a:gd name="connsiteX1" fmla="*/ 278330 w 813435"/>
                    <a:gd name="connsiteY1" fmla="*/ 0 h 413230"/>
                    <a:gd name="connsiteX2" fmla="*/ 137360 w 813435"/>
                    <a:gd name="connsiteY2" fmla="*/ 137160 h 413230"/>
                    <a:gd name="connsiteX0" fmla="*/ 0 w 813435"/>
                    <a:gd name="connsiteY0" fmla="*/ 413230 h 413230"/>
                    <a:gd name="connsiteX1" fmla="*/ 430730 w 813435"/>
                    <a:gd name="connsiteY1" fmla="*/ 316230 h 413230"/>
                    <a:gd name="connsiteX2" fmla="*/ 813435 w 813435"/>
                    <a:gd name="connsiteY2" fmla="*/ 411635 h 413230"/>
                    <a:gd name="connsiteX0" fmla="*/ 137360 w 817445"/>
                    <a:gd name="connsiteY0" fmla="*/ 0 h 276070"/>
                    <a:gd name="connsiteX1" fmla="*/ 817445 w 817445"/>
                    <a:gd name="connsiteY1" fmla="*/ 268605 h 276070"/>
                    <a:gd name="connsiteX2" fmla="*/ 137360 w 817445"/>
                    <a:gd name="connsiteY2" fmla="*/ 0 h 276070"/>
                    <a:gd name="connsiteX0" fmla="*/ 0 w 817445"/>
                    <a:gd name="connsiteY0" fmla="*/ 276070 h 276070"/>
                    <a:gd name="connsiteX1" fmla="*/ 430730 w 817445"/>
                    <a:gd name="connsiteY1" fmla="*/ 179070 h 276070"/>
                    <a:gd name="connsiteX2" fmla="*/ 813435 w 817445"/>
                    <a:gd name="connsiteY2" fmla="*/ 274475 h 276070"/>
                    <a:gd name="connsiteX0" fmla="*/ 815540 w 817445"/>
                    <a:gd name="connsiteY0" fmla="*/ 90961 h 113666"/>
                    <a:gd name="connsiteX1" fmla="*/ 817445 w 817445"/>
                    <a:gd name="connsiteY1" fmla="*/ 106201 h 113666"/>
                    <a:gd name="connsiteX2" fmla="*/ 815540 w 817445"/>
                    <a:gd name="connsiteY2" fmla="*/ 90961 h 113666"/>
                    <a:gd name="connsiteX0" fmla="*/ 0 w 817445"/>
                    <a:gd name="connsiteY0" fmla="*/ 113666 h 113666"/>
                    <a:gd name="connsiteX1" fmla="*/ 430730 w 817445"/>
                    <a:gd name="connsiteY1" fmla="*/ 16666 h 113666"/>
                    <a:gd name="connsiteX2" fmla="*/ 813435 w 817445"/>
                    <a:gd name="connsiteY2" fmla="*/ 112071 h 113666"/>
                    <a:gd name="connsiteX0" fmla="*/ 815540 w 817445"/>
                    <a:gd name="connsiteY0" fmla="*/ 92652 h 115357"/>
                    <a:gd name="connsiteX1" fmla="*/ 817445 w 817445"/>
                    <a:gd name="connsiteY1" fmla="*/ 107892 h 115357"/>
                    <a:gd name="connsiteX2" fmla="*/ 815540 w 817445"/>
                    <a:gd name="connsiteY2" fmla="*/ 92652 h 115357"/>
                    <a:gd name="connsiteX0" fmla="*/ 0 w 817445"/>
                    <a:gd name="connsiteY0" fmla="*/ 115357 h 115357"/>
                    <a:gd name="connsiteX1" fmla="*/ 430730 w 817445"/>
                    <a:gd name="connsiteY1" fmla="*/ 18357 h 115357"/>
                    <a:gd name="connsiteX2" fmla="*/ 813435 w 817445"/>
                    <a:gd name="connsiteY2" fmla="*/ 113762 h 115357"/>
                    <a:gd name="connsiteX0" fmla="*/ 815540 w 817445"/>
                    <a:gd name="connsiteY0" fmla="*/ 92652 h 115357"/>
                    <a:gd name="connsiteX1" fmla="*/ 817445 w 817445"/>
                    <a:gd name="connsiteY1" fmla="*/ 107892 h 115357"/>
                    <a:gd name="connsiteX2" fmla="*/ 815540 w 817445"/>
                    <a:gd name="connsiteY2" fmla="*/ 92652 h 115357"/>
                    <a:gd name="connsiteX0" fmla="*/ 0 w 817445"/>
                    <a:gd name="connsiteY0" fmla="*/ 115357 h 115357"/>
                    <a:gd name="connsiteX1" fmla="*/ 430730 w 817445"/>
                    <a:gd name="connsiteY1" fmla="*/ 18357 h 115357"/>
                    <a:gd name="connsiteX2" fmla="*/ 813435 w 817445"/>
                    <a:gd name="connsiteY2" fmla="*/ 113762 h 115357"/>
                    <a:gd name="connsiteX0" fmla="*/ 815540 w 817445"/>
                    <a:gd name="connsiteY0" fmla="*/ 92652 h 115357"/>
                    <a:gd name="connsiteX1" fmla="*/ 817445 w 817445"/>
                    <a:gd name="connsiteY1" fmla="*/ 107892 h 115357"/>
                    <a:gd name="connsiteX2" fmla="*/ 815540 w 817445"/>
                    <a:gd name="connsiteY2" fmla="*/ 92652 h 115357"/>
                    <a:gd name="connsiteX0" fmla="*/ 0 w 817445"/>
                    <a:gd name="connsiteY0" fmla="*/ 115357 h 115357"/>
                    <a:gd name="connsiteX1" fmla="*/ 405965 w 817445"/>
                    <a:gd name="connsiteY1" fmla="*/ 18357 h 115357"/>
                    <a:gd name="connsiteX2" fmla="*/ 813435 w 817445"/>
                    <a:gd name="connsiteY2" fmla="*/ 113762 h 115357"/>
                    <a:gd name="connsiteX0" fmla="*/ 815540 w 817445"/>
                    <a:gd name="connsiteY0" fmla="*/ 92652 h 115357"/>
                    <a:gd name="connsiteX1" fmla="*/ 817445 w 817445"/>
                    <a:gd name="connsiteY1" fmla="*/ 107892 h 115357"/>
                    <a:gd name="connsiteX2" fmla="*/ 815540 w 817445"/>
                    <a:gd name="connsiteY2" fmla="*/ 92652 h 115357"/>
                    <a:gd name="connsiteX0" fmla="*/ 0 w 817445"/>
                    <a:gd name="connsiteY0" fmla="*/ 115357 h 115357"/>
                    <a:gd name="connsiteX1" fmla="*/ 405965 w 817445"/>
                    <a:gd name="connsiteY1" fmla="*/ 18357 h 115357"/>
                    <a:gd name="connsiteX2" fmla="*/ 813435 w 817445"/>
                    <a:gd name="connsiteY2" fmla="*/ 113762 h 115357"/>
                    <a:gd name="connsiteX0" fmla="*/ 815540 w 817445"/>
                    <a:gd name="connsiteY0" fmla="*/ 75293 h 97998"/>
                    <a:gd name="connsiteX1" fmla="*/ 817445 w 817445"/>
                    <a:gd name="connsiteY1" fmla="*/ 90533 h 97998"/>
                    <a:gd name="connsiteX2" fmla="*/ 815540 w 817445"/>
                    <a:gd name="connsiteY2" fmla="*/ 75293 h 97998"/>
                    <a:gd name="connsiteX0" fmla="*/ 0 w 817445"/>
                    <a:gd name="connsiteY0" fmla="*/ 97998 h 97998"/>
                    <a:gd name="connsiteX1" fmla="*/ 405965 w 817445"/>
                    <a:gd name="connsiteY1" fmla="*/ 998 h 97998"/>
                    <a:gd name="connsiteX2" fmla="*/ 813435 w 817445"/>
                    <a:gd name="connsiteY2" fmla="*/ 96403 h 97998"/>
                    <a:gd name="connsiteX0" fmla="*/ 815540 w 817445"/>
                    <a:gd name="connsiteY0" fmla="*/ 75293 h 97998"/>
                    <a:gd name="connsiteX1" fmla="*/ 817445 w 817445"/>
                    <a:gd name="connsiteY1" fmla="*/ 90533 h 97998"/>
                    <a:gd name="connsiteX2" fmla="*/ 815540 w 817445"/>
                    <a:gd name="connsiteY2" fmla="*/ 75293 h 97998"/>
                    <a:gd name="connsiteX0" fmla="*/ 0 w 817445"/>
                    <a:gd name="connsiteY0" fmla="*/ 97998 h 97998"/>
                    <a:gd name="connsiteX1" fmla="*/ 405965 w 817445"/>
                    <a:gd name="connsiteY1" fmla="*/ 998 h 97998"/>
                    <a:gd name="connsiteX2" fmla="*/ 813435 w 817445"/>
                    <a:gd name="connsiteY2" fmla="*/ 96403 h 97998"/>
                    <a:gd name="connsiteX0" fmla="*/ 815540 w 817445"/>
                    <a:gd name="connsiteY0" fmla="*/ 77177 h 99882"/>
                    <a:gd name="connsiteX1" fmla="*/ 817445 w 817445"/>
                    <a:gd name="connsiteY1" fmla="*/ 92417 h 99882"/>
                    <a:gd name="connsiteX2" fmla="*/ 815540 w 817445"/>
                    <a:gd name="connsiteY2" fmla="*/ 77177 h 99882"/>
                    <a:gd name="connsiteX0" fmla="*/ 0 w 817445"/>
                    <a:gd name="connsiteY0" fmla="*/ 99882 h 99882"/>
                    <a:gd name="connsiteX1" fmla="*/ 409775 w 817445"/>
                    <a:gd name="connsiteY1" fmla="*/ 977 h 99882"/>
                    <a:gd name="connsiteX2" fmla="*/ 813435 w 817445"/>
                    <a:gd name="connsiteY2" fmla="*/ 98287 h 99882"/>
                    <a:gd name="connsiteX0" fmla="*/ 815540 w 817445"/>
                    <a:gd name="connsiteY0" fmla="*/ 76226 h 98931"/>
                    <a:gd name="connsiteX1" fmla="*/ 817445 w 817445"/>
                    <a:gd name="connsiteY1" fmla="*/ 91466 h 98931"/>
                    <a:gd name="connsiteX2" fmla="*/ 815540 w 817445"/>
                    <a:gd name="connsiteY2" fmla="*/ 76226 h 98931"/>
                    <a:gd name="connsiteX0" fmla="*/ 0 w 817445"/>
                    <a:gd name="connsiteY0" fmla="*/ 98931 h 98931"/>
                    <a:gd name="connsiteX1" fmla="*/ 409775 w 817445"/>
                    <a:gd name="connsiteY1" fmla="*/ 26 h 98931"/>
                    <a:gd name="connsiteX2" fmla="*/ 813435 w 817445"/>
                    <a:gd name="connsiteY2" fmla="*/ 97336 h 98931"/>
                    <a:gd name="connsiteX0" fmla="*/ 815540 w 817445"/>
                    <a:gd name="connsiteY0" fmla="*/ 76237 h 98942"/>
                    <a:gd name="connsiteX1" fmla="*/ 817445 w 817445"/>
                    <a:gd name="connsiteY1" fmla="*/ 91477 h 98942"/>
                    <a:gd name="connsiteX2" fmla="*/ 815540 w 817445"/>
                    <a:gd name="connsiteY2" fmla="*/ 76237 h 98942"/>
                    <a:gd name="connsiteX0" fmla="*/ 0 w 817445"/>
                    <a:gd name="connsiteY0" fmla="*/ 98942 h 98942"/>
                    <a:gd name="connsiteX1" fmla="*/ 409775 w 817445"/>
                    <a:gd name="connsiteY1" fmla="*/ 37 h 98942"/>
                    <a:gd name="connsiteX2" fmla="*/ 813435 w 817445"/>
                    <a:gd name="connsiteY2" fmla="*/ 97347 h 98942"/>
                    <a:gd name="connsiteX0" fmla="*/ 815540 w 817445"/>
                    <a:gd name="connsiteY0" fmla="*/ 76237 h 98942"/>
                    <a:gd name="connsiteX1" fmla="*/ 817445 w 817445"/>
                    <a:gd name="connsiteY1" fmla="*/ 91477 h 98942"/>
                    <a:gd name="connsiteX2" fmla="*/ 815540 w 817445"/>
                    <a:gd name="connsiteY2" fmla="*/ 76237 h 98942"/>
                    <a:gd name="connsiteX0" fmla="*/ 0 w 817445"/>
                    <a:gd name="connsiteY0" fmla="*/ 98942 h 98942"/>
                    <a:gd name="connsiteX1" fmla="*/ 409775 w 817445"/>
                    <a:gd name="connsiteY1" fmla="*/ 37 h 98942"/>
                    <a:gd name="connsiteX2" fmla="*/ 813435 w 817445"/>
                    <a:gd name="connsiteY2" fmla="*/ 97347 h 98942"/>
                    <a:gd name="connsiteX0" fmla="*/ 815540 w 817445"/>
                    <a:gd name="connsiteY0" fmla="*/ 76237 h 98942"/>
                    <a:gd name="connsiteX1" fmla="*/ 817445 w 817445"/>
                    <a:gd name="connsiteY1" fmla="*/ 91477 h 98942"/>
                    <a:gd name="connsiteX2" fmla="*/ 815540 w 817445"/>
                    <a:gd name="connsiteY2" fmla="*/ 76237 h 98942"/>
                    <a:gd name="connsiteX0" fmla="*/ 0 w 817445"/>
                    <a:gd name="connsiteY0" fmla="*/ 98942 h 98942"/>
                    <a:gd name="connsiteX1" fmla="*/ 409775 w 817445"/>
                    <a:gd name="connsiteY1" fmla="*/ 37 h 98942"/>
                    <a:gd name="connsiteX2" fmla="*/ 813435 w 817445"/>
                    <a:gd name="connsiteY2" fmla="*/ 97347 h 98942"/>
                  </a:gdLst>
                  <a:ahLst/>
                  <a:cxnLst>
                    <a:cxn ang="0">
                      <a:pos x="connsiteX0" y="connsiteY0"/>
                    </a:cxn>
                    <a:cxn ang="0">
                      <a:pos x="connsiteX1" y="connsiteY1"/>
                    </a:cxn>
                    <a:cxn ang="0">
                      <a:pos x="connsiteX2" y="connsiteY2"/>
                    </a:cxn>
                  </a:cxnLst>
                  <a:rect l="l" t="t" r="r" b="b"/>
                  <a:pathLst>
                    <a:path w="817445" h="98942" stroke="0" extrusionOk="0">
                      <a:moveTo>
                        <a:pt x="815540" y="76237"/>
                      </a:moveTo>
                      <a:lnTo>
                        <a:pt x="817445" y="91477"/>
                      </a:lnTo>
                      <a:lnTo>
                        <a:pt x="815540" y="76237"/>
                      </a:lnTo>
                      <a:close/>
                    </a:path>
                    <a:path w="817445" h="98942" fill="none">
                      <a:moveTo>
                        <a:pt x="0" y="98942"/>
                      </a:moveTo>
                      <a:cubicBezTo>
                        <a:pt x="171651" y="92069"/>
                        <a:pt x="263090" y="-2147"/>
                        <a:pt x="409775" y="37"/>
                      </a:cubicBezTo>
                      <a:cubicBezTo>
                        <a:pt x="556460" y="2221"/>
                        <a:pt x="642159" y="30672"/>
                        <a:pt x="813435" y="97347"/>
                      </a:cubicBezTo>
                    </a:path>
                  </a:pathLst>
                </a:cu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9" dirty="0"/>
                </a:p>
              </p:txBody>
            </p:sp>
          </p:grpSp>
          <p:sp>
            <p:nvSpPr>
              <p:cNvPr id="35" name="Vrije vorm 34"/>
              <p:cNvSpPr/>
              <p:nvPr/>
            </p:nvSpPr>
            <p:spPr>
              <a:xfrm>
                <a:off x="1515114" y="1435592"/>
                <a:ext cx="383131" cy="528675"/>
              </a:xfrm>
              <a:custGeom>
                <a:avLst/>
                <a:gdLst>
                  <a:gd name="connsiteX0" fmla="*/ 305220 w 383131"/>
                  <a:gd name="connsiteY0" fmla="*/ 528675 h 528675"/>
                  <a:gd name="connsiteX1" fmla="*/ 364487 w 383131"/>
                  <a:gd name="connsiteY1" fmla="*/ 308541 h 528675"/>
                  <a:gd name="connsiteX2" fmla="*/ 17353 w 383131"/>
                  <a:gd name="connsiteY2" fmla="*/ 257741 h 528675"/>
                  <a:gd name="connsiteX3" fmla="*/ 51220 w 383131"/>
                  <a:gd name="connsiteY3" fmla="*/ 20675 h 528675"/>
                  <a:gd name="connsiteX4" fmla="*/ 42753 w 383131"/>
                  <a:gd name="connsiteY4" fmla="*/ 12208 h 5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131" h="528675">
                    <a:moveTo>
                      <a:pt x="305220" y="528675"/>
                    </a:moveTo>
                    <a:cubicBezTo>
                      <a:pt x="358842" y="441186"/>
                      <a:pt x="412465" y="353697"/>
                      <a:pt x="364487" y="308541"/>
                    </a:cubicBezTo>
                    <a:cubicBezTo>
                      <a:pt x="316509" y="263385"/>
                      <a:pt x="69564" y="305719"/>
                      <a:pt x="17353" y="257741"/>
                    </a:cubicBezTo>
                    <a:cubicBezTo>
                      <a:pt x="-34858" y="209763"/>
                      <a:pt x="46987" y="61597"/>
                      <a:pt x="51220" y="20675"/>
                    </a:cubicBezTo>
                    <a:cubicBezTo>
                      <a:pt x="55453" y="-20247"/>
                      <a:pt x="42753" y="12208"/>
                      <a:pt x="42753" y="1220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grpSp>
        <p:nvGrpSpPr>
          <p:cNvPr id="4096" name="Groep 4095"/>
          <p:cNvGrpSpPr/>
          <p:nvPr/>
        </p:nvGrpSpPr>
        <p:grpSpPr>
          <a:xfrm>
            <a:off x="6167572" y="1176617"/>
            <a:ext cx="2654347" cy="5107013"/>
            <a:chOff x="6170784" y="1175443"/>
            <a:chExt cx="2655729" cy="5109673"/>
          </a:xfrm>
        </p:grpSpPr>
        <p:sp>
          <p:nvSpPr>
            <p:cNvPr id="47" name="Rechthoek 46"/>
            <p:cNvSpPr/>
            <p:nvPr/>
          </p:nvSpPr>
          <p:spPr>
            <a:xfrm>
              <a:off x="6170784" y="1175443"/>
              <a:ext cx="2655729" cy="510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48" name="Rechte verbindingslijn 47"/>
            <p:cNvCxnSpPr>
              <a:stCxn id="47" idx="1"/>
              <a:endCxn id="47" idx="3"/>
            </p:cNvCxnSpPr>
            <p:nvPr/>
          </p:nvCxnSpPr>
          <p:spPr>
            <a:xfrm>
              <a:off x="6401240" y="3730280"/>
              <a:ext cx="219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kstvak 48"/>
            <p:cNvSpPr txBox="1"/>
            <p:nvPr/>
          </p:nvSpPr>
          <p:spPr>
            <a:xfrm>
              <a:off x="6401240" y="4787860"/>
              <a:ext cx="2194817" cy="400110"/>
            </a:xfrm>
            <a:prstGeom prst="rect">
              <a:avLst/>
            </a:prstGeom>
            <a:noFill/>
          </p:spPr>
          <p:txBody>
            <a:bodyPr wrap="square" rtlCol="0">
              <a:spAutoFit/>
            </a:bodyPr>
            <a:lstStyle/>
            <a:p>
              <a:pPr algn="ctr"/>
              <a:r>
                <a:rPr lang="en-GB" sz="1999" dirty="0">
                  <a:solidFill>
                    <a:schemeClr val="bg1"/>
                  </a:solidFill>
                </a:rPr>
                <a:t>Make your selection</a:t>
              </a:r>
            </a:p>
          </p:txBody>
        </p:sp>
        <p:grpSp>
          <p:nvGrpSpPr>
            <p:cNvPr id="54" name="Groep 53"/>
            <p:cNvGrpSpPr/>
            <p:nvPr/>
          </p:nvGrpSpPr>
          <p:grpSpPr>
            <a:xfrm>
              <a:off x="7035279" y="1878732"/>
              <a:ext cx="1044991" cy="1220196"/>
              <a:chOff x="7035279" y="1982411"/>
              <a:chExt cx="1044991" cy="1220196"/>
            </a:xfrm>
          </p:grpSpPr>
          <p:sp>
            <p:nvSpPr>
              <p:cNvPr id="50" name="Afgeronde rechthoek 49"/>
              <p:cNvSpPr/>
              <p:nvPr/>
            </p:nvSpPr>
            <p:spPr>
              <a:xfrm>
                <a:off x="7035279" y="1982411"/>
                <a:ext cx="869106" cy="793594"/>
              </a:xfrm>
              <a:prstGeom prst="roundRect">
                <a:avLst>
                  <a:gd name="adj" fmla="val 0"/>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53" name="Groep 52"/>
              <p:cNvGrpSpPr/>
              <p:nvPr/>
            </p:nvGrpSpPr>
            <p:grpSpPr>
              <a:xfrm rot="19324941">
                <a:off x="7634444" y="2451970"/>
                <a:ext cx="445826" cy="750637"/>
                <a:chOff x="10075344" y="2575611"/>
                <a:chExt cx="560729" cy="944099"/>
              </a:xfrm>
            </p:grpSpPr>
            <p:sp>
              <p:nvSpPr>
                <p:cNvPr id="52" name="Rechthoek 51"/>
                <p:cNvSpPr/>
                <p:nvPr/>
              </p:nvSpPr>
              <p:spPr>
                <a:xfrm>
                  <a:off x="10282183" y="2969563"/>
                  <a:ext cx="120050" cy="550147"/>
                </a:xfrm>
                <a:custGeom>
                  <a:avLst/>
                  <a:gdLst>
                    <a:gd name="connsiteX0" fmla="*/ 0 w 171520"/>
                    <a:gd name="connsiteY0" fmla="*/ 0 h 457220"/>
                    <a:gd name="connsiteX1" fmla="*/ 171520 w 171520"/>
                    <a:gd name="connsiteY1" fmla="*/ 0 h 457220"/>
                    <a:gd name="connsiteX2" fmla="*/ 171520 w 171520"/>
                    <a:gd name="connsiteY2" fmla="*/ 457220 h 457220"/>
                    <a:gd name="connsiteX3" fmla="*/ 0 w 171520"/>
                    <a:gd name="connsiteY3" fmla="*/ 457220 h 457220"/>
                    <a:gd name="connsiteX4" fmla="*/ 0 w 171520"/>
                    <a:gd name="connsiteY4" fmla="*/ 0 h 457220"/>
                    <a:gd name="connsiteX0" fmla="*/ 0 w 171520"/>
                    <a:gd name="connsiteY0" fmla="*/ 0 h 566375"/>
                    <a:gd name="connsiteX1" fmla="*/ 171520 w 171520"/>
                    <a:gd name="connsiteY1" fmla="*/ 0 h 566375"/>
                    <a:gd name="connsiteX2" fmla="*/ 166984 w 171520"/>
                    <a:gd name="connsiteY2" fmla="*/ 566375 h 566375"/>
                    <a:gd name="connsiteX3" fmla="*/ 0 w 171520"/>
                    <a:gd name="connsiteY3" fmla="*/ 457220 h 566375"/>
                    <a:gd name="connsiteX4" fmla="*/ 0 w 171520"/>
                    <a:gd name="connsiteY4" fmla="*/ 0 h 566375"/>
                    <a:gd name="connsiteX0" fmla="*/ 0 w 171520"/>
                    <a:gd name="connsiteY0" fmla="*/ 0 h 523888"/>
                    <a:gd name="connsiteX1" fmla="*/ 171520 w 171520"/>
                    <a:gd name="connsiteY1" fmla="*/ 0 h 523888"/>
                    <a:gd name="connsiteX2" fmla="*/ 164934 w 171520"/>
                    <a:gd name="connsiteY2" fmla="*/ 523888 h 523888"/>
                    <a:gd name="connsiteX3" fmla="*/ 0 w 171520"/>
                    <a:gd name="connsiteY3" fmla="*/ 457220 h 523888"/>
                    <a:gd name="connsiteX4" fmla="*/ 0 w 171520"/>
                    <a:gd name="connsiteY4" fmla="*/ 0 h 523888"/>
                    <a:gd name="connsiteX0" fmla="*/ 0 w 173139"/>
                    <a:gd name="connsiteY0" fmla="*/ 0 h 534871"/>
                    <a:gd name="connsiteX1" fmla="*/ 171520 w 173139"/>
                    <a:gd name="connsiteY1" fmla="*/ 0 h 534871"/>
                    <a:gd name="connsiteX2" fmla="*/ 172611 w 173139"/>
                    <a:gd name="connsiteY2" fmla="*/ 534871 h 534871"/>
                    <a:gd name="connsiteX3" fmla="*/ 0 w 173139"/>
                    <a:gd name="connsiteY3" fmla="*/ 457220 h 534871"/>
                    <a:gd name="connsiteX4" fmla="*/ 0 w 173139"/>
                    <a:gd name="connsiteY4" fmla="*/ 0 h 534871"/>
                    <a:gd name="connsiteX0" fmla="*/ 0 w 175766"/>
                    <a:gd name="connsiteY0" fmla="*/ 0 h 550147"/>
                    <a:gd name="connsiteX1" fmla="*/ 171520 w 175766"/>
                    <a:gd name="connsiteY1" fmla="*/ 0 h 550147"/>
                    <a:gd name="connsiteX2" fmla="*/ 175391 w 175766"/>
                    <a:gd name="connsiteY2" fmla="*/ 550147 h 550147"/>
                    <a:gd name="connsiteX3" fmla="*/ 0 w 175766"/>
                    <a:gd name="connsiteY3" fmla="*/ 457220 h 550147"/>
                    <a:gd name="connsiteX4" fmla="*/ 0 w 175766"/>
                    <a:gd name="connsiteY4" fmla="*/ 0 h 550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6" h="550147">
                      <a:moveTo>
                        <a:pt x="0" y="0"/>
                      </a:moveTo>
                      <a:lnTo>
                        <a:pt x="171520" y="0"/>
                      </a:lnTo>
                      <a:cubicBezTo>
                        <a:pt x="169325" y="174629"/>
                        <a:pt x="177586" y="375518"/>
                        <a:pt x="175391" y="550147"/>
                      </a:cubicBezTo>
                      <a:lnTo>
                        <a:pt x="0" y="457220"/>
                      </a:lnTo>
                      <a:lnTo>
                        <a:pt x="0" y="0"/>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1" name="Gelijkbenige driehoek 50"/>
                <p:cNvSpPr/>
                <p:nvPr/>
              </p:nvSpPr>
              <p:spPr>
                <a:xfrm>
                  <a:off x="10075344" y="2575611"/>
                  <a:ext cx="560729" cy="621326"/>
                </a:xfrm>
                <a:custGeom>
                  <a:avLst/>
                  <a:gdLst>
                    <a:gd name="connsiteX0" fmla="*/ 0 w 577619"/>
                    <a:gd name="connsiteY0" fmla="*/ 655211 h 655211"/>
                    <a:gd name="connsiteX1" fmla="*/ 288810 w 577619"/>
                    <a:gd name="connsiteY1" fmla="*/ 0 h 655211"/>
                    <a:gd name="connsiteX2" fmla="*/ 577619 w 577619"/>
                    <a:gd name="connsiteY2" fmla="*/ 655211 h 655211"/>
                    <a:gd name="connsiteX3" fmla="*/ 0 w 577619"/>
                    <a:gd name="connsiteY3" fmla="*/ 655211 h 655211"/>
                    <a:gd name="connsiteX0" fmla="*/ 0 w 577619"/>
                    <a:gd name="connsiteY0" fmla="*/ 655211 h 655211"/>
                    <a:gd name="connsiteX1" fmla="*/ 288810 w 577619"/>
                    <a:gd name="connsiteY1" fmla="*/ 0 h 655211"/>
                    <a:gd name="connsiteX2" fmla="*/ 577619 w 577619"/>
                    <a:gd name="connsiteY2" fmla="*/ 655211 h 655211"/>
                    <a:gd name="connsiteX3" fmla="*/ 217890 w 577619"/>
                    <a:gd name="connsiteY3" fmla="*/ 652465 h 655211"/>
                    <a:gd name="connsiteX4" fmla="*/ 0 w 577619"/>
                    <a:gd name="connsiteY4" fmla="*/ 655211 h 655211"/>
                    <a:gd name="connsiteX0" fmla="*/ 0 w 577619"/>
                    <a:gd name="connsiteY0" fmla="*/ 655211 h 655211"/>
                    <a:gd name="connsiteX1" fmla="*/ 288810 w 577619"/>
                    <a:gd name="connsiteY1" fmla="*/ 0 h 655211"/>
                    <a:gd name="connsiteX2" fmla="*/ 577619 w 577619"/>
                    <a:gd name="connsiteY2" fmla="*/ 655211 h 655211"/>
                    <a:gd name="connsiteX3" fmla="*/ 203443 w 577619"/>
                    <a:gd name="connsiteY3" fmla="*/ 609013 h 655211"/>
                    <a:gd name="connsiteX4" fmla="*/ 0 w 577619"/>
                    <a:gd name="connsiteY4" fmla="*/ 655211 h 655211"/>
                    <a:gd name="connsiteX0" fmla="*/ 0 w 577619"/>
                    <a:gd name="connsiteY0" fmla="*/ 655211 h 655211"/>
                    <a:gd name="connsiteX1" fmla="*/ 288810 w 577619"/>
                    <a:gd name="connsiteY1" fmla="*/ 0 h 655211"/>
                    <a:gd name="connsiteX2" fmla="*/ 577619 w 577619"/>
                    <a:gd name="connsiteY2" fmla="*/ 655211 h 655211"/>
                    <a:gd name="connsiteX3" fmla="*/ 396125 w 577619"/>
                    <a:gd name="connsiteY3" fmla="*/ 630320 h 655211"/>
                    <a:gd name="connsiteX4" fmla="*/ 203443 w 577619"/>
                    <a:gd name="connsiteY4" fmla="*/ 609013 h 655211"/>
                    <a:gd name="connsiteX5" fmla="*/ 0 w 577619"/>
                    <a:gd name="connsiteY5" fmla="*/ 655211 h 655211"/>
                    <a:gd name="connsiteX0" fmla="*/ 0 w 576458"/>
                    <a:gd name="connsiteY0" fmla="*/ 655211 h 718700"/>
                    <a:gd name="connsiteX1" fmla="*/ 288810 w 576458"/>
                    <a:gd name="connsiteY1" fmla="*/ 0 h 718700"/>
                    <a:gd name="connsiteX2" fmla="*/ 576458 w 576458"/>
                    <a:gd name="connsiteY2" fmla="*/ 718700 h 718700"/>
                    <a:gd name="connsiteX3" fmla="*/ 396125 w 576458"/>
                    <a:gd name="connsiteY3" fmla="*/ 630320 h 718700"/>
                    <a:gd name="connsiteX4" fmla="*/ 203443 w 576458"/>
                    <a:gd name="connsiteY4" fmla="*/ 609013 h 718700"/>
                    <a:gd name="connsiteX5" fmla="*/ 0 w 576458"/>
                    <a:gd name="connsiteY5" fmla="*/ 655211 h 718700"/>
                    <a:gd name="connsiteX0" fmla="*/ 0 w 577965"/>
                    <a:gd name="connsiteY0" fmla="*/ 655211 h 750026"/>
                    <a:gd name="connsiteX1" fmla="*/ 288810 w 577965"/>
                    <a:gd name="connsiteY1" fmla="*/ 0 h 750026"/>
                    <a:gd name="connsiteX2" fmla="*/ 576458 w 577965"/>
                    <a:gd name="connsiteY2" fmla="*/ 718700 h 750026"/>
                    <a:gd name="connsiteX3" fmla="*/ 350309 w 577965"/>
                    <a:gd name="connsiteY3" fmla="*/ 615327 h 750026"/>
                    <a:gd name="connsiteX4" fmla="*/ 396125 w 577965"/>
                    <a:gd name="connsiteY4" fmla="*/ 630320 h 750026"/>
                    <a:gd name="connsiteX5" fmla="*/ 203443 w 577965"/>
                    <a:gd name="connsiteY5" fmla="*/ 609013 h 750026"/>
                    <a:gd name="connsiteX6" fmla="*/ 0 w 577965"/>
                    <a:gd name="connsiteY6" fmla="*/ 655211 h 750026"/>
                    <a:gd name="connsiteX0" fmla="*/ 0 w 578764"/>
                    <a:gd name="connsiteY0" fmla="*/ 655211 h 754428"/>
                    <a:gd name="connsiteX1" fmla="*/ 288810 w 578764"/>
                    <a:gd name="connsiteY1" fmla="*/ 0 h 754428"/>
                    <a:gd name="connsiteX2" fmla="*/ 576458 w 578764"/>
                    <a:gd name="connsiteY2" fmla="*/ 718700 h 754428"/>
                    <a:gd name="connsiteX3" fmla="*/ 350309 w 578764"/>
                    <a:gd name="connsiteY3" fmla="*/ 615327 h 754428"/>
                    <a:gd name="connsiteX4" fmla="*/ 396125 w 578764"/>
                    <a:gd name="connsiteY4" fmla="*/ 630320 h 754428"/>
                    <a:gd name="connsiteX5" fmla="*/ 203443 w 578764"/>
                    <a:gd name="connsiteY5" fmla="*/ 609013 h 754428"/>
                    <a:gd name="connsiteX6" fmla="*/ 0 w 578764"/>
                    <a:gd name="connsiteY6" fmla="*/ 655211 h 754428"/>
                    <a:gd name="connsiteX0" fmla="*/ 0 w 578764"/>
                    <a:gd name="connsiteY0" fmla="*/ 655211 h 754428"/>
                    <a:gd name="connsiteX1" fmla="*/ 288810 w 578764"/>
                    <a:gd name="connsiteY1" fmla="*/ 0 h 754428"/>
                    <a:gd name="connsiteX2" fmla="*/ 576458 w 578764"/>
                    <a:gd name="connsiteY2" fmla="*/ 718700 h 754428"/>
                    <a:gd name="connsiteX3" fmla="*/ 350309 w 578764"/>
                    <a:gd name="connsiteY3" fmla="*/ 615327 h 754428"/>
                    <a:gd name="connsiteX4" fmla="*/ 203443 w 578764"/>
                    <a:gd name="connsiteY4" fmla="*/ 609013 h 754428"/>
                    <a:gd name="connsiteX5" fmla="*/ 0 w 578764"/>
                    <a:gd name="connsiteY5" fmla="*/ 655211 h 754428"/>
                    <a:gd name="connsiteX0" fmla="*/ 0 w 578764"/>
                    <a:gd name="connsiteY0" fmla="*/ 655211 h 754428"/>
                    <a:gd name="connsiteX1" fmla="*/ 288810 w 578764"/>
                    <a:gd name="connsiteY1" fmla="*/ 0 h 754428"/>
                    <a:gd name="connsiteX2" fmla="*/ 576458 w 578764"/>
                    <a:gd name="connsiteY2" fmla="*/ 718700 h 754428"/>
                    <a:gd name="connsiteX3" fmla="*/ 350309 w 578764"/>
                    <a:gd name="connsiteY3" fmla="*/ 615327 h 754428"/>
                    <a:gd name="connsiteX4" fmla="*/ 203443 w 578764"/>
                    <a:gd name="connsiteY4" fmla="*/ 609013 h 754428"/>
                    <a:gd name="connsiteX5" fmla="*/ 0 w 578764"/>
                    <a:gd name="connsiteY5" fmla="*/ 655211 h 754428"/>
                    <a:gd name="connsiteX0" fmla="*/ 0 w 578764"/>
                    <a:gd name="connsiteY0" fmla="*/ 655211 h 754428"/>
                    <a:gd name="connsiteX1" fmla="*/ 288810 w 578764"/>
                    <a:gd name="connsiteY1" fmla="*/ 0 h 754428"/>
                    <a:gd name="connsiteX2" fmla="*/ 576458 w 578764"/>
                    <a:gd name="connsiteY2" fmla="*/ 718700 h 754428"/>
                    <a:gd name="connsiteX3" fmla="*/ 350309 w 578764"/>
                    <a:gd name="connsiteY3" fmla="*/ 615327 h 754428"/>
                    <a:gd name="connsiteX4" fmla="*/ 203443 w 578764"/>
                    <a:gd name="connsiteY4" fmla="*/ 609013 h 754428"/>
                    <a:gd name="connsiteX5" fmla="*/ 0 w 578764"/>
                    <a:gd name="connsiteY5" fmla="*/ 655211 h 754428"/>
                    <a:gd name="connsiteX0" fmla="*/ 0 w 576458"/>
                    <a:gd name="connsiteY0" fmla="*/ 655211 h 718700"/>
                    <a:gd name="connsiteX1" fmla="*/ 288810 w 576458"/>
                    <a:gd name="connsiteY1" fmla="*/ 0 h 718700"/>
                    <a:gd name="connsiteX2" fmla="*/ 576458 w 576458"/>
                    <a:gd name="connsiteY2" fmla="*/ 718700 h 718700"/>
                    <a:gd name="connsiteX3" fmla="*/ 350309 w 576458"/>
                    <a:gd name="connsiteY3" fmla="*/ 615327 h 718700"/>
                    <a:gd name="connsiteX4" fmla="*/ 203443 w 576458"/>
                    <a:gd name="connsiteY4" fmla="*/ 609013 h 718700"/>
                    <a:gd name="connsiteX5" fmla="*/ 0 w 576458"/>
                    <a:gd name="connsiteY5" fmla="*/ 655211 h 718700"/>
                    <a:gd name="connsiteX0" fmla="*/ 0 w 532570"/>
                    <a:gd name="connsiteY0" fmla="*/ 696298 h 718700"/>
                    <a:gd name="connsiteX1" fmla="*/ 244922 w 532570"/>
                    <a:gd name="connsiteY1" fmla="*/ 0 h 718700"/>
                    <a:gd name="connsiteX2" fmla="*/ 532570 w 532570"/>
                    <a:gd name="connsiteY2" fmla="*/ 718700 h 718700"/>
                    <a:gd name="connsiteX3" fmla="*/ 306421 w 532570"/>
                    <a:gd name="connsiteY3" fmla="*/ 615327 h 718700"/>
                    <a:gd name="connsiteX4" fmla="*/ 159555 w 532570"/>
                    <a:gd name="connsiteY4" fmla="*/ 609013 h 718700"/>
                    <a:gd name="connsiteX5" fmla="*/ 0 w 532570"/>
                    <a:gd name="connsiteY5" fmla="*/ 696298 h 718700"/>
                    <a:gd name="connsiteX0" fmla="*/ 0 w 560729"/>
                    <a:gd name="connsiteY0" fmla="*/ 688162 h 718700"/>
                    <a:gd name="connsiteX1" fmla="*/ 273081 w 560729"/>
                    <a:gd name="connsiteY1" fmla="*/ 0 h 718700"/>
                    <a:gd name="connsiteX2" fmla="*/ 560729 w 560729"/>
                    <a:gd name="connsiteY2" fmla="*/ 718700 h 718700"/>
                    <a:gd name="connsiteX3" fmla="*/ 334580 w 560729"/>
                    <a:gd name="connsiteY3" fmla="*/ 615327 h 718700"/>
                    <a:gd name="connsiteX4" fmla="*/ 187714 w 560729"/>
                    <a:gd name="connsiteY4" fmla="*/ 609013 h 718700"/>
                    <a:gd name="connsiteX5" fmla="*/ 0 w 560729"/>
                    <a:gd name="connsiteY5" fmla="*/ 688162 h 7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729" h="718700">
                      <a:moveTo>
                        <a:pt x="0" y="688162"/>
                      </a:moveTo>
                      <a:lnTo>
                        <a:pt x="273081" y="0"/>
                      </a:lnTo>
                      <a:lnTo>
                        <a:pt x="560729" y="718700"/>
                      </a:lnTo>
                      <a:lnTo>
                        <a:pt x="334580" y="615327"/>
                      </a:lnTo>
                      <a:cubicBezTo>
                        <a:pt x="272411" y="597046"/>
                        <a:pt x="246099" y="602366"/>
                        <a:pt x="187714" y="609013"/>
                      </a:cubicBezTo>
                      <a:lnTo>
                        <a:pt x="0" y="688162"/>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grpSp>
      <p:grpSp>
        <p:nvGrpSpPr>
          <p:cNvPr id="4097" name="Groep 4096"/>
          <p:cNvGrpSpPr/>
          <p:nvPr/>
        </p:nvGrpSpPr>
        <p:grpSpPr>
          <a:xfrm>
            <a:off x="8965068" y="1176617"/>
            <a:ext cx="2654347" cy="5107013"/>
            <a:chOff x="8969737" y="1175443"/>
            <a:chExt cx="2655729" cy="5109673"/>
          </a:xfrm>
        </p:grpSpPr>
        <p:sp>
          <p:nvSpPr>
            <p:cNvPr id="55" name="Rechthoek 54"/>
            <p:cNvSpPr/>
            <p:nvPr/>
          </p:nvSpPr>
          <p:spPr>
            <a:xfrm>
              <a:off x="8969737" y="1175443"/>
              <a:ext cx="2655729" cy="510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56" name="Rechte verbindingslijn 55"/>
            <p:cNvCxnSpPr>
              <a:stCxn id="55" idx="1"/>
              <a:endCxn id="55" idx="3"/>
            </p:cNvCxnSpPr>
            <p:nvPr/>
          </p:nvCxnSpPr>
          <p:spPr>
            <a:xfrm>
              <a:off x="9200193" y="3730280"/>
              <a:ext cx="219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kstvak 56"/>
            <p:cNvSpPr txBox="1"/>
            <p:nvPr/>
          </p:nvSpPr>
          <p:spPr>
            <a:xfrm>
              <a:off x="9200193" y="4737338"/>
              <a:ext cx="2194817" cy="707886"/>
            </a:xfrm>
            <a:prstGeom prst="rect">
              <a:avLst/>
            </a:prstGeom>
            <a:noFill/>
          </p:spPr>
          <p:txBody>
            <a:bodyPr wrap="square" rtlCol="0">
              <a:spAutoFit/>
            </a:bodyPr>
            <a:lstStyle/>
            <a:p>
              <a:pPr algn="ctr"/>
              <a:r>
                <a:rPr lang="en-GB" sz="1999" dirty="0">
                  <a:solidFill>
                    <a:schemeClr val="bg1"/>
                  </a:solidFill>
                </a:rPr>
                <a:t>Use object options within PowerPoint</a:t>
              </a:r>
            </a:p>
          </p:txBody>
        </p:sp>
        <p:pic>
          <p:nvPicPr>
            <p:cNvPr id="409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87514" y="1927043"/>
              <a:ext cx="820174" cy="80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oep 62"/>
          <p:cNvGrpSpPr/>
          <p:nvPr/>
        </p:nvGrpSpPr>
        <p:grpSpPr>
          <a:xfrm>
            <a:off x="3370078" y="1176617"/>
            <a:ext cx="2654347" cy="5107013"/>
            <a:chOff x="3371833" y="1175443"/>
            <a:chExt cx="2655729" cy="5109673"/>
          </a:xfrm>
        </p:grpSpPr>
        <p:sp>
          <p:nvSpPr>
            <p:cNvPr id="40" name="Rechthoek 39"/>
            <p:cNvSpPr/>
            <p:nvPr/>
          </p:nvSpPr>
          <p:spPr>
            <a:xfrm>
              <a:off x="3371833" y="1175443"/>
              <a:ext cx="2655729" cy="510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cxnSp>
          <p:nvCxnSpPr>
            <p:cNvPr id="41" name="Rechte verbindingslijn 40"/>
            <p:cNvCxnSpPr>
              <a:stCxn id="40" idx="1"/>
              <a:endCxn id="40" idx="3"/>
            </p:cNvCxnSpPr>
            <p:nvPr/>
          </p:nvCxnSpPr>
          <p:spPr>
            <a:xfrm>
              <a:off x="3602289" y="3730280"/>
              <a:ext cx="2194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kstvak 41"/>
            <p:cNvSpPr txBox="1"/>
            <p:nvPr/>
          </p:nvSpPr>
          <p:spPr>
            <a:xfrm>
              <a:off x="3602289" y="4787860"/>
              <a:ext cx="2194817" cy="400110"/>
            </a:xfrm>
            <a:prstGeom prst="rect">
              <a:avLst/>
            </a:prstGeom>
            <a:noFill/>
          </p:spPr>
          <p:txBody>
            <a:bodyPr wrap="square" rtlCol="0">
              <a:spAutoFit/>
            </a:bodyPr>
            <a:lstStyle/>
            <a:p>
              <a:pPr algn="ctr"/>
              <a:r>
                <a:rPr lang="en-GB" sz="1999" dirty="0">
                  <a:solidFill>
                    <a:schemeClr val="bg1"/>
                  </a:solidFill>
                </a:rPr>
                <a:t>Layout</a:t>
              </a:r>
            </a:p>
          </p:txBody>
        </p:sp>
        <p:grpSp>
          <p:nvGrpSpPr>
            <p:cNvPr id="46" name="Groep 45"/>
            <p:cNvGrpSpPr/>
            <p:nvPr/>
          </p:nvGrpSpPr>
          <p:grpSpPr>
            <a:xfrm>
              <a:off x="4125309" y="1986423"/>
              <a:ext cx="1181778" cy="868050"/>
              <a:chOff x="3722911" y="1737037"/>
              <a:chExt cx="1836204" cy="1348743"/>
            </a:xfrm>
          </p:grpSpPr>
          <p:sp>
            <p:nvSpPr>
              <p:cNvPr id="45" name="Afgeronde rechthoek 44"/>
              <p:cNvSpPr/>
              <p:nvPr/>
            </p:nvSpPr>
            <p:spPr>
              <a:xfrm>
                <a:off x="4334979" y="1737037"/>
                <a:ext cx="1224136" cy="787165"/>
              </a:xfrm>
              <a:prstGeom prst="roundRect">
                <a:avLst>
                  <a:gd name="adj" fmla="val 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Afgeronde rechthoek 43"/>
              <p:cNvSpPr/>
              <p:nvPr/>
            </p:nvSpPr>
            <p:spPr>
              <a:xfrm>
                <a:off x="4010943" y="2026865"/>
                <a:ext cx="1224136" cy="787165"/>
              </a:xfrm>
              <a:prstGeom prst="roundRect">
                <a:avLst>
                  <a:gd name="adj" fmla="val 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Afgeronde rechthoek 42"/>
              <p:cNvSpPr/>
              <p:nvPr/>
            </p:nvSpPr>
            <p:spPr>
              <a:xfrm>
                <a:off x="3722911" y="2298615"/>
                <a:ext cx="1224136" cy="787165"/>
              </a:xfrm>
              <a:prstGeom prst="roundRect">
                <a:avLst>
                  <a:gd name="adj" fmla="val 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1" name="Afgeronde rechthoek 60"/>
              <p:cNvSpPr/>
              <p:nvPr/>
            </p:nvSpPr>
            <p:spPr>
              <a:xfrm>
                <a:off x="3893026" y="2481070"/>
                <a:ext cx="356440" cy="448723"/>
              </a:xfrm>
              <a:prstGeom prst="roundRect">
                <a:avLst>
                  <a:gd name="adj" fmla="val 910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cxnSp>
          <p:nvCxnSpPr>
            <p:cNvPr id="60" name="Rechte verbindingslijn 59"/>
            <p:cNvCxnSpPr/>
            <p:nvPr/>
          </p:nvCxnSpPr>
          <p:spPr>
            <a:xfrm>
              <a:off x="4544835" y="2493042"/>
              <a:ext cx="2579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a:off x="4544835" y="2612644"/>
              <a:ext cx="2579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a:off x="4544835" y="2732245"/>
              <a:ext cx="2579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Rechthoek 6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7" name="Rechthoekige driehoek 6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8" name="10"/>
          <p:cNvGrpSpPr/>
          <p:nvPr/>
        </p:nvGrpSpPr>
        <p:grpSpPr>
          <a:xfrm>
            <a:off x="12759884" y="5742397"/>
            <a:ext cx="2620312" cy="565424"/>
            <a:chOff x="12766530" y="5743602"/>
            <a:chExt cx="2621677" cy="565718"/>
          </a:xfrm>
        </p:grpSpPr>
        <p:sp>
          <p:nvSpPr>
            <p:cNvPr id="69" name="Tekstvak 6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7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71" name="9"/>
          <p:cNvGrpSpPr/>
          <p:nvPr/>
        </p:nvGrpSpPr>
        <p:grpSpPr>
          <a:xfrm>
            <a:off x="12749216" y="5246769"/>
            <a:ext cx="2559011" cy="565424"/>
            <a:chOff x="12755856" y="5247716"/>
            <a:chExt cx="2560344" cy="565718"/>
          </a:xfrm>
        </p:grpSpPr>
        <p:sp>
          <p:nvSpPr>
            <p:cNvPr id="72" name="Tekstvak 7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73" name="Rechte verbindingslijn 7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8"/>
          <p:cNvGrpSpPr/>
          <p:nvPr/>
        </p:nvGrpSpPr>
        <p:grpSpPr>
          <a:xfrm>
            <a:off x="12749216" y="4751138"/>
            <a:ext cx="2559011" cy="565424"/>
            <a:chOff x="12755856" y="4751827"/>
            <a:chExt cx="2560344" cy="565718"/>
          </a:xfrm>
        </p:grpSpPr>
        <p:sp>
          <p:nvSpPr>
            <p:cNvPr id="76" name="Tekstvak 7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77" name="Rechte verbindingslijn 7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ep 77"/>
            <p:cNvGrpSpPr/>
            <p:nvPr/>
          </p:nvGrpSpPr>
          <p:grpSpPr>
            <a:xfrm>
              <a:off x="12767776" y="4960725"/>
              <a:ext cx="234205" cy="162642"/>
              <a:chOff x="4942371" y="1574806"/>
              <a:chExt cx="342899" cy="238126"/>
            </a:xfrm>
            <a:solidFill>
              <a:schemeClr val="bg1"/>
            </a:solidFill>
          </p:grpSpPr>
          <p:sp>
            <p:nvSpPr>
              <p:cNvPr id="7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2" name="7"/>
          <p:cNvGrpSpPr/>
          <p:nvPr/>
        </p:nvGrpSpPr>
        <p:grpSpPr>
          <a:xfrm>
            <a:off x="12749214" y="4255507"/>
            <a:ext cx="2559010" cy="565424"/>
            <a:chOff x="12755854" y="4255938"/>
            <a:chExt cx="2560343" cy="565718"/>
          </a:xfrm>
        </p:grpSpPr>
        <p:sp>
          <p:nvSpPr>
            <p:cNvPr id="83" name="Tekstvak 8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84" name="Rechte verbindingslijn 8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5" name="Groep 84"/>
            <p:cNvGrpSpPr/>
            <p:nvPr/>
          </p:nvGrpSpPr>
          <p:grpSpPr>
            <a:xfrm>
              <a:off x="12755854" y="4432536"/>
              <a:ext cx="234205" cy="212521"/>
              <a:chOff x="3913684" y="1538288"/>
              <a:chExt cx="342900" cy="311151"/>
            </a:xfrm>
            <a:solidFill>
              <a:schemeClr val="bg1"/>
            </a:solidFill>
          </p:grpSpPr>
          <p:sp>
            <p:nvSpPr>
              <p:cNvPr id="8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8" name="6"/>
          <p:cNvGrpSpPr/>
          <p:nvPr/>
        </p:nvGrpSpPr>
        <p:grpSpPr>
          <a:xfrm>
            <a:off x="12759885" y="3759876"/>
            <a:ext cx="2548335" cy="565424"/>
            <a:chOff x="12766531" y="3760049"/>
            <a:chExt cx="2549662" cy="565718"/>
          </a:xfrm>
        </p:grpSpPr>
        <p:sp>
          <p:nvSpPr>
            <p:cNvPr id="89" name="Tekstvak 8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90" name="Rechte verbindingslijn 89"/>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1" name="Groep 90"/>
            <p:cNvGrpSpPr/>
            <p:nvPr/>
          </p:nvGrpSpPr>
          <p:grpSpPr>
            <a:xfrm>
              <a:off x="12766531" y="3940650"/>
              <a:ext cx="234205" cy="187582"/>
              <a:chOff x="3173016" y="3752850"/>
              <a:chExt cx="342900" cy="274638"/>
            </a:xfrm>
            <a:solidFill>
              <a:schemeClr val="bg1"/>
            </a:solidFill>
          </p:grpSpPr>
          <p:sp>
            <p:nvSpPr>
              <p:cNvPr id="9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4" name="5"/>
          <p:cNvGrpSpPr/>
          <p:nvPr/>
        </p:nvGrpSpPr>
        <p:grpSpPr>
          <a:xfrm>
            <a:off x="12747790" y="3264246"/>
            <a:ext cx="2488465" cy="565424"/>
            <a:chOff x="12754429" y="3264160"/>
            <a:chExt cx="2489761" cy="565718"/>
          </a:xfrm>
        </p:grpSpPr>
        <p:cxnSp>
          <p:nvCxnSpPr>
            <p:cNvPr id="95" name="Rechte verbindingslijn 94"/>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6" name="Groep 95"/>
            <p:cNvGrpSpPr/>
            <p:nvPr/>
          </p:nvGrpSpPr>
          <p:grpSpPr>
            <a:xfrm>
              <a:off x="12754429" y="3264160"/>
              <a:ext cx="2489761" cy="565718"/>
              <a:chOff x="12754429" y="3264160"/>
              <a:chExt cx="2489761" cy="565718"/>
            </a:xfrm>
          </p:grpSpPr>
          <p:sp>
            <p:nvSpPr>
              <p:cNvPr id="97" name="Tekstvak 96"/>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98" name="Groep 97"/>
              <p:cNvGrpSpPr/>
              <p:nvPr/>
            </p:nvGrpSpPr>
            <p:grpSpPr>
              <a:xfrm>
                <a:off x="12754429" y="3443753"/>
                <a:ext cx="234205" cy="199508"/>
                <a:chOff x="10415571" y="2065610"/>
                <a:chExt cx="342900" cy="292100"/>
              </a:xfrm>
            </p:grpSpPr>
            <p:grpSp>
              <p:nvGrpSpPr>
                <p:cNvPr id="99" name="Groep 98"/>
                <p:cNvGrpSpPr/>
                <p:nvPr/>
              </p:nvGrpSpPr>
              <p:grpSpPr>
                <a:xfrm>
                  <a:off x="10415571" y="2065610"/>
                  <a:ext cx="342900" cy="292100"/>
                  <a:chOff x="2329483" y="4826000"/>
                  <a:chExt cx="342900" cy="292100"/>
                </a:xfrm>
                <a:solidFill>
                  <a:schemeClr val="bg1"/>
                </a:solidFill>
              </p:grpSpPr>
              <p:sp>
                <p:nvSpPr>
                  <p:cNvPr id="101"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2"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3"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00" name="Rechte verbindingslijn 99"/>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05" name="4"/>
          <p:cNvGrpSpPr/>
          <p:nvPr/>
        </p:nvGrpSpPr>
        <p:grpSpPr>
          <a:xfrm>
            <a:off x="12750947" y="2712072"/>
            <a:ext cx="2557281" cy="621966"/>
            <a:chOff x="12757588" y="2711699"/>
            <a:chExt cx="2558613" cy="622290"/>
          </a:xfrm>
        </p:grpSpPr>
        <p:sp>
          <p:nvSpPr>
            <p:cNvPr id="106" name="Tekstvak 10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0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08" name="Rechte verbindingslijn 107"/>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3"/>
          <p:cNvGrpSpPr/>
          <p:nvPr/>
        </p:nvGrpSpPr>
        <p:grpSpPr>
          <a:xfrm>
            <a:off x="12754262" y="2216441"/>
            <a:ext cx="2553965" cy="565424"/>
            <a:chOff x="12760905" y="2215810"/>
            <a:chExt cx="2555295" cy="565718"/>
          </a:xfrm>
        </p:grpSpPr>
        <p:sp>
          <p:nvSpPr>
            <p:cNvPr id="110" name="Tekstvak 10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11" name="Rechte verbindingslijn 110"/>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2" name="Groep 111"/>
            <p:cNvGrpSpPr/>
            <p:nvPr/>
          </p:nvGrpSpPr>
          <p:grpSpPr>
            <a:xfrm>
              <a:off x="12767776" y="2398915"/>
              <a:ext cx="234205" cy="199508"/>
              <a:chOff x="2329415" y="4825929"/>
              <a:chExt cx="342890" cy="292096"/>
            </a:xfrm>
            <a:solidFill>
              <a:schemeClr val="bg1"/>
            </a:solidFill>
          </p:grpSpPr>
          <p:sp>
            <p:nvSpPr>
              <p:cNvPr id="113"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4"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5"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6"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7" name="2"/>
          <p:cNvGrpSpPr/>
          <p:nvPr/>
        </p:nvGrpSpPr>
        <p:grpSpPr>
          <a:xfrm>
            <a:off x="12739637" y="1720810"/>
            <a:ext cx="2568590" cy="565424"/>
            <a:chOff x="12746272" y="1719921"/>
            <a:chExt cx="2569928" cy="565718"/>
          </a:xfrm>
        </p:grpSpPr>
        <p:sp>
          <p:nvSpPr>
            <p:cNvPr id="118" name="Tekstvak 117"/>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19" name="Rechte verbindingslijn 118"/>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0" name="Groep 119"/>
            <p:cNvGrpSpPr/>
            <p:nvPr/>
          </p:nvGrpSpPr>
          <p:grpSpPr>
            <a:xfrm>
              <a:off x="12746272" y="1877210"/>
              <a:ext cx="234205" cy="234205"/>
              <a:chOff x="1300783" y="3771900"/>
              <a:chExt cx="342900" cy="342901"/>
            </a:xfrm>
            <a:solidFill>
              <a:schemeClr val="bg1"/>
            </a:solidFill>
          </p:grpSpPr>
          <p:sp>
            <p:nvSpPr>
              <p:cNvPr id="121"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2"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3" name="1"/>
          <p:cNvGrpSpPr/>
          <p:nvPr/>
        </p:nvGrpSpPr>
        <p:grpSpPr>
          <a:xfrm>
            <a:off x="12749215" y="1225180"/>
            <a:ext cx="2559012" cy="565424"/>
            <a:chOff x="12755855" y="1224032"/>
            <a:chExt cx="2560345" cy="565718"/>
          </a:xfrm>
        </p:grpSpPr>
        <p:sp>
          <p:nvSpPr>
            <p:cNvPr id="124" name="Tekstvak 12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25" name="Rechte verbindingslijn 124"/>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6"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27" name="hyper 1">
            <a:hlinkClick r:id="rId6"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8" name="hyper 2">
            <a:hlinkClick r:id="rId7"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9" name="hyper 3">
            <a:hlinkClick r:id="rId8"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0" name="hyper 4">
            <a:hlinkClick r:id="rId8"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1" name="hyper 5">
            <a:hlinkClick r:id="rId9"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2" name="hyper 6">
            <a:hlinkClick r:id="rId10"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3" name="hyper 7">
            <a:hlinkClick r:id="rId11"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4" name="hyper 8">
            <a:hlinkClick r:id="rId12"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5" name="hyper 9">
            <a:hlinkClick r:id="rId13"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6"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7"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3636318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750" fill="hold"/>
                                        <p:tgtEl>
                                          <p:spTgt spid="62"/>
                                        </p:tgtEl>
                                        <p:attrNameLst>
                                          <p:attrName>ppt_w</p:attrName>
                                        </p:attrNameLst>
                                      </p:cBhvr>
                                      <p:tavLst>
                                        <p:tav tm="0">
                                          <p:val>
                                            <p:strVal val="#ppt_w*0.70"/>
                                          </p:val>
                                        </p:tav>
                                        <p:tav tm="100000">
                                          <p:val>
                                            <p:strVal val="#ppt_w"/>
                                          </p:val>
                                        </p:tav>
                                      </p:tavLst>
                                    </p:anim>
                                    <p:anim calcmode="lin" valueType="num">
                                      <p:cBhvr>
                                        <p:cTn id="8" dur="750" fill="hold"/>
                                        <p:tgtEl>
                                          <p:spTgt spid="62"/>
                                        </p:tgtEl>
                                        <p:attrNameLst>
                                          <p:attrName>ppt_h</p:attrName>
                                        </p:attrNameLst>
                                      </p:cBhvr>
                                      <p:tavLst>
                                        <p:tav tm="0">
                                          <p:val>
                                            <p:strVal val="#ppt_h"/>
                                          </p:val>
                                        </p:tav>
                                        <p:tav tm="100000">
                                          <p:val>
                                            <p:strVal val="#ppt_h"/>
                                          </p:val>
                                        </p:tav>
                                      </p:tavLst>
                                    </p:anim>
                                    <p:animEffect transition="in" filter="fade">
                                      <p:cBhvr>
                                        <p:cTn id="9" dur="750"/>
                                        <p:tgtEl>
                                          <p:spTgt spid="62"/>
                                        </p:tgtEl>
                                      </p:cBhvr>
                                    </p:animEffect>
                                  </p:childTnLst>
                                </p:cTn>
                              </p:par>
                              <p:par>
                                <p:cTn id="10" presetID="55" presetClass="entr" presetSubtype="0" fill="hold" nodeType="withEffect">
                                  <p:stCondLst>
                                    <p:cond delay="500"/>
                                  </p:stCondLst>
                                  <p:childTnLst>
                                    <p:set>
                                      <p:cBhvr>
                                        <p:cTn id="11" dur="1" fill="hold">
                                          <p:stCondLst>
                                            <p:cond delay="0"/>
                                          </p:stCondLst>
                                        </p:cTn>
                                        <p:tgtEl>
                                          <p:spTgt spid="63"/>
                                        </p:tgtEl>
                                        <p:attrNameLst>
                                          <p:attrName>style.visibility</p:attrName>
                                        </p:attrNameLst>
                                      </p:cBhvr>
                                      <p:to>
                                        <p:strVal val="visible"/>
                                      </p:to>
                                    </p:set>
                                    <p:anim calcmode="lin" valueType="num">
                                      <p:cBhvr>
                                        <p:cTn id="12" dur="750" fill="hold"/>
                                        <p:tgtEl>
                                          <p:spTgt spid="63"/>
                                        </p:tgtEl>
                                        <p:attrNameLst>
                                          <p:attrName>ppt_w</p:attrName>
                                        </p:attrNameLst>
                                      </p:cBhvr>
                                      <p:tavLst>
                                        <p:tav tm="0">
                                          <p:val>
                                            <p:strVal val="#ppt_w*0.70"/>
                                          </p:val>
                                        </p:tav>
                                        <p:tav tm="100000">
                                          <p:val>
                                            <p:strVal val="#ppt_w"/>
                                          </p:val>
                                        </p:tav>
                                      </p:tavLst>
                                    </p:anim>
                                    <p:anim calcmode="lin" valueType="num">
                                      <p:cBhvr>
                                        <p:cTn id="13" dur="750" fill="hold"/>
                                        <p:tgtEl>
                                          <p:spTgt spid="63"/>
                                        </p:tgtEl>
                                        <p:attrNameLst>
                                          <p:attrName>ppt_h</p:attrName>
                                        </p:attrNameLst>
                                      </p:cBhvr>
                                      <p:tavLst>
                                        <p:tav tm="0">
                                          <p:val>
                                            <p:strVal val="#ppt_h"/>
                                          </p:val>
                                        </p:tav>
                                        <p:tav tm="100000">
                                          <p:val>
                                            <p:strVal val="#ppt_h"/>
                                          </p:val>
                                        </p:tav>
                                      </p:tavLst>
                                    </p:anim>
                                    <p:animEffect transition="in" filter="fade">
                                      <p:cBhvr>
                                        <p:cTn id="14" dur="750"/>
                                        <p:tgtEl>
                                          <p:spTgt spid="63"/>
                                        </p:tgtEl>
                                      </p:cBhvr>
                                    </p:animEffect>
                                  </p:childTnLst>
                                </p:cTn>
                              </p:par>
                              <p:par>
                                <p:cTn id="15" presetID="55" presetClass="entr" presetSubtype="0" fill="hold" nodeType="withEffect">
                                  <p:stCondLst>
                                    <p:cond delay="1000"/>
                                  </p:stCondLst>
                                  <p:childTnLst>
                                    <p:set>
                                      <p:cBhvr>
                                        <p:cTn id="16" dur="1" fill="hold">
                                          <p:stCondLst>
                                            <p:cond delay="0"/>
                                          </p:stCondLst>
                                        </p:cTn>
                                        <p:tgtEl>
                                          <p:spTgt spid="4096"/>
                                        </p:tgtEl>
                                        <p:attrNameLst>
                                          <p:attrName>style.visibility</p:attrName>
                                        </p:attrNameLst>
                                      </p:cBhvr>
                                      <p:to>
                                        <p:strVal val="visible"/>
                                      </p:to>
                                    </p:set>
                                    <p:anim calcmode="lin" valueType="num">
                                      <p:cBhvr>
                                        <p:cTn id="17" dur="750" fill="hold"/>
                                        <p:tgtEl>
                                          <p:spTgt spid="4096"/>
                                        </p:tgtEl>
                                        <p:attrNameLst>
                                          <p:attrName>ppt_w</p:attrName>
                                        </p:attrNameLst>
                                      </p:cBhvr>
                                      <p:tavLst>
                                        <p:tav tm="0">
                                          <p:val>
                                            <p:strVal val="#ppt_w*0.70"/>
                                          </p:val>
                                        </p:tav>
                                        <p:tav tm="100000">
                                          <p:val>
                                            <p:strVal val="#ppt_w"/>
                                          </p:val>
                                        </p:tav>
                                      </p:tavLst>
                                    </p:anim>
                                    <p:anim calcmode="lin" valueType="num">
                                      <p:cBhvr>
                                        <p:cTn id="18" dur="750" fill="hold"/>
                                        <p:tgtEl>
                                          <p:spTgt spid="4096"/>
                                        </p:tgtEl>
                                        <p:attrNameLst>
                                          <p:attrName>ppt_h</p:attrName>
                                        </p:attrNameLst>
                                      </p:cBhvr>
                                      <p:tavLst>
                                        <p:tav tm="0">
                                          <p:val>
                                            <p:strVal val="#ppt_h"/>
                                          </p:val>
                                        </p:tav>
                                        <p:tav tm="100000">
                                          <p:val>
                                            <p:strVal val="#ppt_h"/>
                                          </p:val>
                                        </p:tav>
                                      </p:tavLst>
                                    </p:anim>
                                    <p:animEffect transition="in" filter="fade">
                                      <p:cBhvr>
                                        <p:cTn id="19" dur="750"/>
                                        <p:tgtEl>
                                          <p:spTgt spid="4096"/>
                                        </p:tgtEl>
                                      </p:cBhvr>
                                    </p:animEffect>
                                  </p:childTnLst>
                                </p:cTn>
                              </p:par>
                              <p:par>
                                <p:cTn id="20" presetID="55" presetClass="entr" presetSubtype="0" fill="hold" nodeType="withEffect">
                                  <p:stCondLst>
                                    <p:cond delay="1500"/>
                                  </p:stCondLst>
                                  <p:childTnLst>
                                    <p:set>
                                      <p:cBhvr>
                                        <p:cTn id="21" dur="1" fill="hold">
                                          <p:stCondLst>
                                            <p:cond delay="0"/>
                                          </p:stCondLst>
                                        </p:cTn>
                                        <p:tgtEl>
                                          <p:spTgt spid="4097"/>
                                        </p:tgtEl>
                                        <p:attrNameLst>
                                          <p:attrName>style.visibility</p:attrName>
                                        </p:attrNameLst>
                                      </p:cBhvr>
                                      <p:to>
                                        <p:strVal val="visible"/>
                                      </p:to>
                                    </p:set>
                                    <p:anim calcmode="lin" valueType="num">
                                      <p:cBhvr>
                                        <p:cTn id="22" dur="750" fill="hold"/>
                                        <p:tgtEl>
                                          <p:spTgt spid="4097"/>
                                        </p:tgtEl>
                                        <p:attrNameLst>
                                          <p:attrName>ppt_w</p:attrName>
                                        </p:attrNameLst>
                                      </p:cBhvr>
                                      <p:tavLst>
                                        <p:tav tm="0">
                                          <p:val>
                                            <p:strVal val="#ppt_w*0.70"/>
                                          </p:val>
                                        </p:tav>
                                        <p:tav tm="100000">
                                          <p:val>
                                            <p:strVal val="#ppt_w"/>
                                          </p:val>
                                        </p:tav>
                                      </p:tavLst>
                                    </p:anim>
                                    <p:anim calcmode="lin" valueType="num">
                                      <p:cBhvr>
                                        <p:cTn id="23" dur="750" fill="hold"/>
                                        <p:tgtEl>
                                          <p:spTgt spid="4097"/>
                                        </p:tgtEl>
                                        <p:attrNameLst>
                                          <p:attrName>ppt_h</p:attrName>
                                        </p:attrNameLst>
                                      </p:cBhvr>
                                      <p:tavLst>
                                        <p:tav tm="0">
                                          <p:val>
                                            <p:strVal val="#ppt_h"/>
                                          </p:val>
                                        </p:tav>
                                        <p:tav tm="100000">
                                          <p:val>
                                            <p:strVal val="#ppt_h"/>
                                          </p:val>
                                        </p:tav>
                                      </p:tavLst>
                                    </p:anim>
                                    <p:animEffect transition="in" filter="fade">
                                      <p:cBhvr>
                                        <p:cTn id="24" dur="75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7"/>
                    </p:tgtEl>
                  </p:cond>
                </p:stCondLst>
                <p:endSync evt="end" delay="0">
                  <p:rtn val="all"/>
                </p:endSync>
                <p:childTnLst>
                  <p:par>
                    <p:cTn id="26" fill="hold">
                      <p:stCondLst>
                        <p:cond delay="0"/>
                      </p:stCondLst>
                      <p:childTnLst>
                        <p:par>
                          <p:cTn id="27" fill="hold">
                            <p:stCondLst>
                              <p:cond delay="0"/>
                            </p:stCondLst>
                            <p:childTnLst>
                              <p:par>
                                <p:cTn id="28" presetID="8" presetClass="emph" presetSubtype="0" accel="50000" decel="50000" fill="hold" grpId="0" nodeType="withEffect">
                                  <p:stCondLst>
                                    <p:cond delay="0"/>
                                  </p:stCondLst>
                                  <p:childTnLst>
                                    <p:animRot by="-10800000">
                                      <p:cBhvr>
                                        <p:cTn id="29" dur="1000" fill="hold"/>
                                        <p:tgtEl>
                                          <p:spTgt spid="67"/>
                                        </p:tgtEl>
                                        <p:attrNameLst>
                                          <p:attrName>r</p:attrName>
                                        </p:attrNameLst>
                                      </p:cBhvr>
                                    </p:animRot>
                                  </p:childTnLst>
                                </p:cTn>
                              </p:par>
                              <p:par>
                                <p:cTn id="30" presetID="35" presetClass="path" presetSubtype="0" decel="100000" fill="hold" grpId="1" nodeType="withEffect">
                                  <p:stCondLst>
                                    <p:cond delay="0"/>
                                  </p:stCondLst>
                                  <p:childTnLst>
                                    <p:animMotion origin="layout" path="M -1.57491E-7 3.33333E-6 L -0.23519 3.33333E-6 " pathEditMode="relative" rAng="0" ptsTypes="AA">
                                      <p:cBhvr>
                                        <p:cTn id="31" dur="1000" fill="hold"/>
                                        <p:tgtEl>
                                          <p:spTgt spid="67"/>
                                        </p:tgtEl>
                                        <p:attrNameLst>
                                          <p:attrName>ppt_x</p:attrName>
                                          <p:attrName>ppt_y</p:attrName>
                                        </p:attrNameLst>
                                      </p:cBhvr>
                                      <p:rCtr x="-11766" y="0"/>
                                    </p:animMotion>
                                  </p:childTnLst>
                                </p:cTn>
                              </p:par>
                              <p:par>
                                <p:cTn id="32" presetID="35" presetClass="path" presetSubtype="0" decel="100000" fill="hold" grpId="0" nodeType="withEffect">
                                  <p:stCondLst>
                                    <p:cond delay="0"/>
                                  </p:stCondLst>
                                  <p:childTnLst>
                                    <p:animMotion origin="layout" path="M -1.57491E-7 3.33333E-6 L -0.23519 3.33333E-6 " pathEditMode="relative" rAng="0" ptsTypes="AA">
                                      <p:cBhvr>
                                        <p:cTn id="33" dur="1000" fill="hold"/>
                                        <p:tgtEl>
                                          <p:spTgt spid="137"/>
                                        </p:tgtEl>
                                        <p:attrNameLst>
                                          <p:attrName>ppt_x</p:attrName>
                                          <p:attrName>ppt_y</p:attrName>
                                        </p:attrNameLst>
                                      </p:cBhvr>
                                      <p:rCtr x="-11766" y="0"/>
                                    </p:animMotion>
                                  </p:childTnLst>
                                </p:cTn>
                              </p:par>
                              <p:par>
                                <p:cTn id="34" presetID="35" presetClass="path" presetSubtype="0" decel="100000" fill="hold" grpId="0" nodeType="withEffect">
                                  <p:stCondLst>
                                    <p:cond delay="0"/>
                                  </p:stCondLst>
                                  <p:childTnLst>
                                    <p:animMotion origin="layout" path="M 1.6851E-6 -1.48148E-6 L -0.25153 -1.48148E-6 " pathEditMode="relative" rAng="0" ptsTypes="AA">
                                      <p:cBhvr>
                                        <p:cTn id="35" dur="1000" fill="hold"/>
                                        <p:tgtEl>
                                          <p:spTgt spid="66"/>
                                        </p:tgtEl>
                                        <p:attrNameLst>
                                          <p:attrName>ppt_x</p:attrName>
                                          <p:attrName>ppt_y</p:attrName>
                                        </p:attrNameLst>
                                      </p:cBhvr>
                                      <p:rCtr x="-12583" y="0"/>
                                    </p:animMotion>
                                  </p:childTnLst>
                                </p:cTn>
                              </p:par>
                              <p:par>
                                <p:cTn id="36" presetID="35" presetClass="path" presetSubtype="0" decel="100000" fill="hold" nodeType="withEffect">
                                  <p:stCondLst>
                                    <p:cond delay="100"/>
                                  </p:stCondLst>
                                  <p:childTnLst>
                                    <p:animMotion origin="layout" path="M 1.6851E-6 -1.48148E-6 L -0.25153 -1.48148E-6 " pathEditMode="relative" rAng="0" ptsTypes="AA">
                                      <p:cBhvr>
                                        <p:cTn id="37" dur="1000" fill="hold"/>
                                        <p:tgtEl>
                                          <p:spTgt spid="123"/>
                                        </p:tgtEl>
                                        <p:attrNameLst>
                                          <p:attrName>ppt_x</p:attrName>
                                          <p:attrName>ppt_y</p:attrName>
                                        </p:attrNameLst>
                                      </p:cBhvr>
                                      <p:rCtr x="-12583" y="0"/>
                                    </p:animMotion>
                                  </p:childTnLst>
                                </p:cTn>
                              </p:par>
                              <p:par>
                                <p:cTn id="38" presetID="35" presetClass="path" presetSubtype="0" decel="100000" fill="hold" grpId="0" nodeType="withEffect">
                                  <p:stCondLst>
                                    <p:cond delay="100"/>
                                  </p:stCondLst>
                                  <p:childTnLst>
                                    <p:animMotion origin="layout" path="M 1.6851E-6 -1.48148E-6 L -0.25153 -1.48148E-6 " pathEditMode="relative" rAng="0" ptsTypes="AA">
                                      <p:cBhvr>
                                        <p:cTn id="39" dur="1000" fill="hold"/>
                                        <p:tgtEl>
                                          <p:spTgt spid="127"/>
                                        </p:tgtEl>
                                        <p:attrNameLst>
                                          <p:attrName>ppt_x</p:attrName>
                                          <p:attrName>ppt_y</p:attrName>
                                        </p:attrNameLst>
                                      </p:cBhvr>
                                      <p:rCtr x="-12583" y="0"/>
                                    </p:animMotion>
                                  </p:childTnLst>
                                </p:cTn>
                              </p:par>
                              <p:par>
                                <p:cTn id="40" presetID="35" presetClass="path" presetSubtype="0" decel="100000" fill="hold" nodeType="withEffect">
                                  <p:stCondLst>
                                    <p:cond delay="200"/>
                                  </p:stCondLst>
                                  <p:childTnLst>
                                    <p:animMotion origin="layout" path="M 1.6851E-6 -1.48148E-6 L -0.25153 -1.48148E-6 " pathEditMode="relative" rAng="0" ptsTypes="AA">
                                      <p:cBhvr>
                                        <p:cTn id="41" dur="1000" fill="hold"/>
                                        <p:tgtEl>
                                          <p:spTgt spid="117"/>
                                        </p:tgtEl>
                                        <p:attrNameLst>
                                          <p:attrName>ppt_x</p:attrName>
                                          <p:attrName>ppt_y</p:attrName>
                                        </p:attrNameLst>
                                      </p:cBhvr>
                                      <p:rCtr x="-12583" y="0"/>
                                    </p:animMotion>
                                  </p:childTnLst>
                                </p:cTn>
                              </p:par>
                              <p:par>
                                <p:cTn id="42" presetID="35" presetClass="path" presetSubtype="0" decel="100000" fill="hold" grpId="0" nodeType="withEffect">
                                  <p:stCondLst>
                                    <p:cond delay="200"/>
                                  </p:stCondLst>
                                  <p:childTnLst>
                                    <p:animMotion origin="layout" path="M 1.6851E-6 -1.48148E-6 L -0.25153 -1.48148E-6 " pathEditMode="relative" rAng="0" ptsTypes="AA">
                                      <p:cBhvr>
                                        <p:cTn id="43" dur="1000" fill="hold"/>
                                        <p:tgtEl>
                                          <p:spTgt spid="128"/>
                                        </p:tgtEl>
                                        <p:attrNameLst>
                                          <p:attrName>ppt_x</p:attrName>
                                          <p:attrName>ppt_y</p:attrName>
                                        </p:attrNameLst>
                                      </p:cBhvr>
                                      <p:rCtr x="-12583" y="0"/>
                                    </p:animMotion>
                                  </p:childTnLst>
                                </p:cTn>
                              </p:par>
                              <p:par>
                                <p:cTn id="44" presetID="35" presetClass="path" presetSubtype="0" decel="100000" fill="hold" nodeType="withEffect">
                                  <p:stCondLst>
                                    <p:cond delay="300"/>
                                  </p:stCondLst>
                                  <p:childTnLst>
                                    <p:animMotion origin="layout" path="M 1.6851E-6 -1.48148E-6 L -0.25153 -1.48148E-6 " pathEditMode="relative" rAng="0" ptsTypes="AA">
                                      <p:cBhvr>
                                        <p:cTn id="45" dur="1000" fill="hold"/>
                                        <p:tgtEl>
                                          <p:spTgt spid="109"/>
                                        </p:tgtEl>
                                        <p:attrNameLst>
                                          <p:attrName>ppt_x</p:attrName>
                                          <p:attrName>ppt_y</p:attrName>
                                        </p:attrNameLst>
                                      </p:cBhvr>
                                      <p:rCtr x="-12583" y="0"/>
                                    </p:animMotion>
                                  </p:childTnLst>
                                </p:cTn>
                              </p:par>
                              <p:par>
                                <p:cTn id="46" presetID="35" presetClass="path" presetSubtype="0" decel="100000" fill="hold" grpId="0" nodeType="withEffect">
                                  <p:stCondLst>
                                    <p:cond delay="300"/>
                                  </p:stCondLst>
                                  <p:childTnLst>
                                    <p:animMotion origin="layout" path="M 1.6851E-6 -1.48148E-6 L -0.25153 -1.48148E-6 " pathEditMode="relative" rAng="0" ptsTypes="AA">
                                      <p:cBhvr>
                                        <p:cTn id="47" dur="1000" fill="hold"/>
                                        <p:tgtEl>
                                          <p:spTgt spid="129"/>
                                        </p:tgtEl>
                                        <p:attrNameLst>
                                          <p:attrName>ppt_x</p:attrName>
                                          <p:attrName>ppt_y</p:attrName>
                                        </p:attrNameLst>
                                      </p:cBhvr>
                                      <p:rCtr x="-12583" y="0"/>
                                    </p:animMotion>
                                  </p:childTnLst>
                                </p:cTn>
                              </p:par>
                              <p:par>
                                <p:cTn id="48" presetID="35" presetClass="path" presetSubtype="0" decel="100000" fill="hold" nodeType="withEffect">
                                  <p:stCondLst>
                                    <p:cond delay="400"/>
                                  </p:stCondLst>
                                  <p:childTnLst>
                                    <p:animMotion origin="layout" path="M 1.6851E-6 -1.48148E-6 L -0.25153 -1.48148E-6 " pathEditMode="relative" rAng="0" ptsTypes="AA">
                                      <p:cBhvr>
                                        <p:cTn id="49" dur="1000" fill="hold"/>
                                        <p:tgtEl>
                                          <p:spTgt spid="105"/>
                                        </p:tgtEl>
                                        <p:attrNameLst>
                                          <p:attrName>ppt_x</p:attrName>
                                          <p:attrName>ppt_y</p:attrName>
                                        </p:attrNameLst>
                                      </p:cBhvr>
                                      <p:rCtr x="-12583" y="0"/>
                                    </p:animMotion>
                                  </p:childTnLst>
                                </p:cTn>
                              </p:par>
                              <p:par>
                                <p:cTn id="50" presetID="35" presetClass="path" presetSubtype="0" decel="100000" fill="hold" grpId="0" nodeType="withEffect">
                                  <p:stCondLst>
                                    <p:cond delay="400"/>
                                  </p:stCondLst>
                                  <p:childTnLst>
                                    <p:animMotion origin="layout" path="M 1.6851E-6 -1.48148E-6 L -0.25153 -1.48148E-6 " pathEditMode="relative" rAng="0" ptsTypes="AA">
                                      <p:cBhvr>
                                        <p:cTn id="51" dur="1000" fill="hold"/>
                                        <p:tgtEl>
                                          <p:spTgt spid="130"/>
                                        </p:tgtEl>
                                        <p:attrNameLst>
                                          <p:attrName>ppt_x</p:attrName>
                                          <p:attrName>ppt_y</p:attrName>
                                        </p:attrNameLst>
                                      </p:cBhvr>
                                      <p:rCtr x="-12583" y="0"/>
                                    </p:animMotion>
                                  </p:childTnLst>
                                </p:cTn>
                              </p:par>
                              <p:par>
                                <p:cTn id="52" presetID="35" presetClass="path" presetSubtype="0" decel="100000" fill="hold" nodeType="withEffect">
                                  <p:stCondLst>
                                    <p:cond delay="500"/>
                                  </p:stCondLst>
                                  <p:childTnLst>
                                    <p:animMotion origin="layout" path="M 1.6851E-6 -1.48148E-6 L -0.25153 -1.48148E-6 " pathEditMode="relative" rAng="0" ptsTypes="AA">
                                      <p:cBhvr>
                                        <p:cTn id="53" dur="1000" fill="hold"/>
                                        <p:tgtEl>
                                          <p:spTgt spid="94"/>
                                        </p:tgtEl>
                                        <p:attrNameLst>
                                          <p:attrName>ppt_x</p:attrName>
                                          <p:attrName>ppt_y</p:attrName>
                                        </p:attrNameLst>
                                      </p:cBhvr>
                                      <p:rCtr x="-12583" y="0"/>
                                    </p:animMotion>
                                  </p:childTnLst>
                                </p:cTn>
                              </p:par>
                              <p:par>
                                <p:cTn id="54" presetID="35" presetClass="path" presetSubtype="0" decel="100000" fill="hold" grpId="0" nodeType="withEffect">
                                  <p:stCondLst>
                                    <p:cond delay="500"/>
                                  </p:stCondLst>
                                  <p:childTnLst>
                                    <p:animMotion origin="layout" path="M 1.6851E-6 -1.48148E-6 L -0.25153 -1.48148E-6 " pathEditMode="relative" rAng="0" ptsTypes="AA">
                                      <p:cBhvr>
                                        <p:cTn id="55" dur="1000" fill="hold"/>
                                        <p:tgtEl>
                                          <p:spTgt spid="131"/>
                                        </p:tgtEl>
                                        <p:attrNameLst>
                                          <p:attrName>ppt_x</p:attrName>
                                          <p:attrName>ppt_y</p:attrName>
                                        </p:attrNameLst>
                                      </p:cBhvr>
                                      <p:rCtr x="-12583" y="0"/>
                                    </p:animMotion>
                                  </p:childTnLst>
                                </p:cTn>
                              </p:par>
                              <p:par>
                                <p:cTn id="56" presetID="35" presetClass="path" presetSubtype="0" decel="100000" fill="hold" nodeType="withEffect">
                                  <p:stCondLst>
                                    <p:cond delay="600"/>
                                  </p:stCondLst>
                                  <p:childTnLst>
                                    <p:animMotion origin="layout" path="M 1.6851E-6 -1.48148E-6 L -0.25153 -1.48148E-6 " pathEditMode="relative" rAng="0" ptsTypes="AA">
                                      <p:cBhvr>
                                        <p:cTn id="57" dur="1000" fill="hold"/>
                                        <p:tgtEl>
                                          <p:spTgt spid="88"/>
                                        </p:tgtEl>
                                        <p:attrNameLst>
                                          <p:attrName>ppt_x</p:attrName>
                                          <p:attrName>ppt_y</p:attrName>
                                        </p:attrNameLst>
                                      </p:cBhvr>
                                      <p:rCtr x="-12583" y="0"/>
                                    </p:animMotion>
                                  </p:childTnLst>
                                </p:cTn>
                              </p:par>
                              <p:par>
                                <p:cTn id="58" presetID="35" presetClass="path" presetSubtype="0" decel="100000" fill="hold" grpId="0" nodeType="withEffect">
                                  <p:stCondLst>
                                    <p:cond delay="600"/>
                                  </p:stCondLst>
                                  <p:childTnLst>
                                    <p:animMotion origin="layout" path="M 1.6851E-6 -1.48148E-6 L -0.25153 -1.48148E-6 " pathEditMode="relative" rAng="0" ptsTypes="AA">
                                      <p:cBhvr>
                                        <p:cTn id="59" dur="1000" fill="hold"/>
                                        <p:tgtEl>
                                          <p:spTgt spid="132"/>
                                        </p:tgtEl>
                                        <p:attrNameLst>
                                          <p:attrName>ppt_x</p:attrName>
                                          <p:attrName>ppt_y</p:attrName>
                                        </p:attrNameLst>
                                      </p:cBhvr>
                                      <p:rCtr x="-12583" y="0"/>
                                    </p:animMotion>
                                  </p:childTnLst>
                                </p:cTn>
                              </p:par>
                              <p:par>
                                <p:cTn id="60" presetID="35" presetClass="path" presetSubtype="0" decel="100000" fill="hold" nodeType="withEffect">
                                  <p:stCondLst>
                                    <p:cond delay="700"/>
                                  </p:stCondLst>
                                  <p:childTnLst>
                                    <p:animMotion origin="layout" path="M 1.6851E-6 -1.48148E-6 L -0.25153 -1.48148E-6 " pathEditMode="relative" rAng="0" ptsTypes="AA">
                                      <p:cBhvr>
                                        <p:cTn id="61" dur="1000" fill="hold"/>
                                        <p:tgtEl>
                                          <p:spTgt spid="82"/>
                                        </p:tgtEl>
                                        <p:attrNameLst>
                                          <p:attrName>ppt_x</p:attrName>
                                          <p:attrName>ppt_y</p:attrName>
                                        </p:attrNameLst>
                                      </p:cBhvr>
                                      <p:rCtr x="-12583" y="0"/>
                                    </p:animMotion>
                                  </p:childTnLst>
                                </p:cTn>
                              </p:par>
                              <p:par>
                                <p:cTn id="62" presetID="35" presetClass="path" presetSubtype="0" decel="100000" fill="hold" grpId="0" nodeType="withEffect">
                                  <p:stCondLst>
                                    <p:cond delay="700"/>
                                  </p:stCondLst>
                                  <p:childTnLst>
                                    <p:animMotion origin="layout" path="M 1.6851E-6 -1.48148E-6 L -0.25153 -1.48148E-6 " pathEditMode="relative" rAng="0" ptsTypes="AA">
                                      <p:cBhvr>
                                        <p:cTn id="63" dur="1000" fill="hold"/>
                                        <p:tgtEl>
                                          <p:spTgt spid="133"/>
                                        </p:tgtEl>
                                        <p:attrNameLst>
                                          <p:attrName>ppt_x</p:attrName>
                                          <p:attrName>ppt_y</p:attrName>
                                        </p:attrNameLst>
                                      </p:cBhvr>
                                      <p:rCtr x="-12583" y="0"/>
                                    </p:animMotion>
                                  </p:childTnLst>
                                </p:cTn>
                              </p:par>
                              <p:par>
                                <p:cTn id="64" presetID="35" presetClass="path" presetSubtype="0" decel="100000" fill="hold" nodeType="withEffect">
                                  <p:stCondLst>
                                    <p:cond delay="800"/>
                                  </p:stCondLst>
                                  <p:childTnLst>
                                    <p:animMotion origin="layout" path="M 1.6851E-6 -1.48148E-6 L -0.25153 -1.48148E-6 " pathEditMode="relative" rAng="0" ptsTypes="AA">
                                      <p:cBhvr>
                                        <p:cTn id="65" dur="1000" fill="hold"/>
                                        <p:tgtEl>
                                          <p:spTgt spid="75"/>
                                        </p:tgtEl>
                                        <p:attrNameLst>
                                          <p:attrName>ppt_x</p:attrName>
                                          <p:attrName>ppt_y</p:attrName>
                                        </p:attrNameLst>
                                      </p:cBhvr>
                                      <p:rCtr x="-12583" y="0"/>
                                    </p:animMotion>
                                  </p:childTnLst>
                                </p:cTn>
                              </p:par>
                              <p:par>
                                <p:cTn id="66" presetID="35" presetClass="path" presetSubtype="0" decel="100000" fill="hold" grpId="0" nodeType="withEffect">
                                  <p:stCondLst>
                                    <p:cond delay="800"/>
                                  </p:stCondLst>
                                  <p:childTnLst>
                                    <p:animMotion origin="layout" path="M 1.6851E-6 -1.48148E-6 L -0.25153 -1.48148E-6 " pathEditMode="relative" rAng="0" ptsTypes="AA">
                                      <p:cBhvr>
                                        <p:cTn id="67" dur="1000" fill="hold"/>
                                        <p:tgtEl>
                                          <p:spTgt spid="134"/>
                                        </p:tgtEl>
                                        <p:attrNameLst>
                                          <p:attrName>ppt_x</p:attrName>
                                          <p:attrName>ppt_y</p:attrName>
                                        </p:attrNameLst>
                                      </p:cBhvr>
                                      <p:rCtr x="-12583" y="0"/>
                                    </p:animMotion>
                                  </p:childTnLst>
                                </p:cTn>
                              </p:par>
                              <p:par>
                                <p:cTn id="68" presetID="35" presetClass="path" presetSubtype="0" decel="100000" fill="hold" nodeType="withEffect">
                                  <p:stCondLst>
                                    <p:cond delay="900"/>
                                  </p:stCondLst>
                                  <p:childTnLst>
                                    <p:animMotion origin="layout" path="M 1.6851E-6 -1.48148E-6 L -0.25153 -1.48148E-6 " pathEditMode="relative" rAng="0" ptsTypes="AA">
                                      <p:cBhvr>
                                        <p:cTn id="69" dur="1000" fill="hold"/>
                                        <p:tgtEl>
                                          <p:spTgt spid="71"/>
                                        </p:tgtEl>
                                        <p:attrNameLst>
                                          <p:attrName>ppt_x</p:attrName>
                                          <p:attrName>ppt_y</p:attrName>
                                        </p:attrNameLst>
                                      </p:cBhvr>
                                      <p:rCtr x="-12583" y="0"/>
                                    </p:animMotion>
                                  </p:childTnLst>
                                </p:cTn>
                              </p:par>
                              <p:par>
                                <p:cTn id="70" presetID="35" presetClass="path" presetSubtype="0" decel="100000" fill="hold" grpId="0" nodeType="withEffect">
                                  <p:stCondLst>
                                    <p:cond delay="900"/>
                                  </p:stCondLst>
                                  <p:childTnLst>
                                    <p:animMotion origin="layout" path="M 1.6851E-6 -1.48148E-6 L -0.25153 -1.48148E-6 " pathEditMode="relative" rAng="0" ptsTypes="AA">
                                      <p:cBhvr>
                                        <p:cTn id="71" dur="1000" fill="hold"/>
                                        <p:tgtEl>
                                          <p:spTgt spid="135"/>
                                        </p:tgtEl>
                                        <p:attrNameLst>
                                          <p:attrName>ppt_x</p:attrName>
                                          <p:attrName>ppt_y</p:attrName>
                                        </p:attrNameLst>
                                      </p:cBhvr>
                                      <p:rCtr x="-12583" y="0"/>
                                    </p:animMotion>
                                  </p:childTnLst>
                                </p:cTn>
                              </p:par>
                              <p:par>
                                <p:cTn id="72" presetID="35" presetClass="path" presetSubtype="0" decel="100000" fill="hold" nodeType="withEffect">
                                  <p:stCondLst>
                                    <p:cond delay="1000"/>
                                  </p:stCondLst>
                                  <p:childTnLst>
                                    <p:animMotion origin="layout" path="M 1.6851E-6 -1.48148E-6 L -0.25153 -1.48148E-6 " pathEditMode="relative" rAng="0" ptsTypes="AA">
                                      <p:cBhvr>
                                        <p:cTn id="73" dur="1000" fill="hold"/>
                                        <p:tgtEl>
                                          <p:spTgt spid="68"/>
                                        </p:tgtEl>
                                        <p:attrNameLst>
                                          <p:attrName>ppt_x</p:attrName>
                                          <p:attrName>ppt_y</p:attrName>
                                        </p:attrNameLst>
                                      </p:cBhvr>
                                      <p:rCtr x="-12583" y="0"/>
                                    </p:animMotion>
                                  </p:childTnLst>
                                </p:cTn>
                              </p:par>
                              <p:par>
                                <p:cTn id="74" presetID="35" presetClass="path" presetSubtype="0" decel="100000" fill="hold" grpId="0" nodeType="withEffect">
                                  <p:stCondLst>
                                    <p:cond delay="1000"/>
                                  </p:stCondLst>
                                  <p:childTnLst>
                                    <p:animMotion origin="layout" path="M 1.6851E-6 -1.48148E-6 L -0.25153 -1.48148E-6 " pathEditMode="relative" rAng="0" ptsTypes="AA">
                                      <p:cBhvr>
                                        <p:cTn id="75" dur="1000" fill="hold"/>
                                        <p:tgtEl>
                                          <p:spTgt spid="136"/>
                                        </p:tgtEl>
                                        <p:attrNameLst>
                                          <p:attrName>ppt_x</p:attrName>
                                          <p:attrName>ppt_y</p:attrName>
                                        </p:attrNameLst>
                                      </p:cBhvr>
                                      <p:rCtr x="-12583" y="0"/>
                                    </p:animMotion>
                                  </p:childTnLst>
                                </p:cTn>
                              </p:par>
                            </p:childTnLst>
                          </p:cTn>
                        </p:par>
                      </p:childTnLst>
                    </p:cTn>
                  </p:par>
                  <p:par>
                    <p:cTn id="76" fill="hold">
                      <p:stCondLst>
                        <p:cond delay="indefinite"/>
                      </p:stCondLst>
                      <p:childTnLst>
                        <p:par>
                          <p:cTn id="77" fill="hold">
                            <p:stCondLst>
                              <p:cond delay="0"/>
                            </p:stCondLst>
                            <p:childTnLst>
                              <p:par>
                                <p:cTn id="78" presetID="63" presetClass="path" presetSubtype="0" accel="100000" fill="hold" nodeType="clickEffect">
                                  <p:stCondLst>
                                    <p:cond delay="0"/>
                                  </p:stCondLst>
                                  <p:childTnLst>
                                    <p:animMotion origin="layout" path="M -0.25169 -3.7037E-6 L -4.32587E-6 -3.7037E-6 " pathEditMode="relative" rAng="0" ptsTypes="AA">
                                      <p:cBhvr>
                                        <p:cTn id="79" dur="1000" fill="hold"/>
                                        <p:tgtEl>
                                          <p:spTgt spid="68"/>
                                        </p:tgtEl>
                                        <p:attrNameLst>
                                          <p:attrName>ppt_x</p:attrName>
                                          <p:attrName>ppt_y</p:attrName>
                                        </p:attrNameLst>
                                      </p:cBhvr>
                                      <p:rCtr x="12585" y="0"/>
                                    </p:animMotion>
                                  </p:childTnLst>
                                </p:cTn>
                              </p:par>
                              <p:par>
                                <p:cTn id="80" presetID="63" presetClass="path" presetSubtype="0" accel="100000" fill="hold" grpId="1" nodeType="withEffect">
                                  <p:stCondLst>
                                    <p:cond delay="0"/>
                                  </p:stCondLst>
                                  <p:childTnLst>
                                    <p:animMotion origin="layout" path="M -0.2517 -1.85185E-6 L -0.00027 -1.85185E-6 " pathEditMode="relative" rAng="0" ptsTypes="AA">
                                      <p:cBhvr>
                                        <p:cTn id="81" dur="1000" fill="hold"/>
                                        <p:tgtEl>
                                          <p:spTgt spid="136"/>
                                        </p:tgtEl>
                                        <p:attrNameLst>
                                          <p:attrName>ppt_x</p:attrName>
                                          <p:attrName>ppt_y</p:attrName>
                                        </p:attrNameLst>
                                      </p:cBhvr>
                                      <p:rCtr x="12572" y="0"/>
                                    </p:animMotion>
                                  </p:childTnLst>
                                </p:cTn>
                              </p:par>
                              <p:par>
                                <p:cTn id="82" presetID="63" presetClass="path" presetSubtype="0" accel="100000" fill="hold" nodeType="withEffect">
                                  <p:stCondLst>
                                    <p:cond delay="100"/>
                                  </p:stCondLst>
                                  <p:childTnLst>
                                    <p:animMotion origin="layout" path="M -0.25169 -3.7037E-6 L -4.32587E-6 -3.7037E-6 " pathEditMode="relative" rAng="0" ptsTypes="AA">
                                      <p:cBhvr>
                                        <p:cTn id="83" dur="1000" fill="hold"/>
                                        <p:tgtEl>
                                          <p:spTgt spid="71"/>
                                        </p:tgtEl>
                                        <p:attrNameLst>
                                          <p:attrName>ppt_x</p:attrName>
                                          <p:attrName>ppt_y</p:attrName>
                                        </p:attrNameLst>
                                      </p:cBhvr>
                                      <p:rCtr x="12585" y="0"/>
                                    </p:animMotion>
                                  </p:childTnLst>
                                </p:cTn>
                              </p:par>
                              <p:par>
                                <p:cTn id="84" presetID="63" presetClass="path" presetSubtype="0" accel="100000" fill="hold" grpId="1" nodeType="withEffect">
                                  <p:stCondLst>
                                    <p:cond delay="100"/>
                                  </p:stCondLst>
                                  <p:childTnLst>
                                    <p:animMotion origin="layout" path="M -0.2517 -1.85185E-6 L -0.00027 -1.85185E-6 " pathEditMode="relative" rAng="0" ptsTypes="AA">
                                      <p:cBhvr>
                                        <p:cTn id="85" dur="1000" fill="hold"/>
                                        <p:tgtEl>
                                          <p:spTgt spid="135"/>
                                        </p:tgtEl>
                                        <p:attrNameLst>
                                          <p:attrName>ppt_x</p:attrName>
                                          <p:attrName>ppt_y</p:attrName>
                                        </p:attrNameLst>
                                      </p:cBhvr>
                                      <p:rCtr x="12572" y="0"/>
                                    </p:animMotion>
                                  </p:childTnLst>
                                </p:cTn>
                              </p:par>
                              <p:par>
                                <p:cTn id="86" presetID="63" presetClass="path" presetSubtype="0" accel="100000" fill="hold" nodeType="withEffect">
                                  <p:stCondLst>
                                    <p:cond delay="200"/>
                                  </p:stCondLst>
                                  <p:childTnLst>
                                    <p:animMotion origin="layout" path="M -0.25169 -3.7037E-6 L -4.32587E-6 -3.7037E-6 " pathEditMode="relative" rAng="0" ptsTypes="AA">
                                      <p:cBhvr>
                                        <p:cTn id="87" dur="1000" fill="hold"/>
                                        <p:tgtEl>
                                          <p:spTgt spid="75"/>
                                        </p:tgtEl>
                                        <p:attrNameLst>
                                          <p:attrName>ppt_x</p:attrName>
                                          <p:attrName>ppt_y</p:attrName>
                                        </p:attrNameLst>
                                      </p:cBhvr>
                                      <p:rCtr x="12585" y="0"/>
                                    </p:animMotion>
                                  </p:childTnLst>
                                </p:cTn>
                              </p:par>
                              <p:par>
                                <p:cTn id="88" presetID="63" presetClass="path" presetSubtype="0" accel="100000" fill="hold" grpId="1" nodeType="withEffect">
                                  <p:stCondLst>
                                    <p:cond delay="200"/>
                                  </p:stCondLst>
                                  <p:childTnLst>
                                    <p:animMotion origin="layout" path="M -0.2517 -1.85185E-6 L -0.00027 -1.85185E-6 " pathEditMode="relative" rAng="0" ptsTypes="AA">
                                      <p:cBhvr>
                                        <p:cTn id="89" dur="1000" fill="hold"/>
                                        <p:tgtEl>
                                          <p:spTgt spid="134"/>
                                        </p:tgtEl>
                                        <p:attrNameLst>
                                          <p:attrName>ppt_x</p:attrName>
                                          <p:attrName>ppt_y</p:attrName>
                                        </p:attrNameLst>
                                      </p:cBhvr>
                                      <p:rCtr x="12572" y="0"/>
                                    </p:animMotion>
                                  </p:childTnLst>
                                </p:cTn>
                              </p:par>
                              <p:par>
                                <p:cTn id="90" presetID="63" presetClass="path" presetSubtype="0" accel="100000" fill="hold" nodeType="withEffect">
                                  <p:stCondLst>
                                    <p:cond delay="300"/>
                                  </p:stCondLst>
                                  <p:childTnLst>
                                    <p:animMotion origin="layout" path="M -0.25169 -3.7037E-6 L -4.32587E-6 -3.7037E-6 " pathEditMode="relative" rAng="0" ptsTypes="AA">
                                      <p:cBhvr>
                                        <p:cTn id="91" dur="1000" fill="hold"/>
                                        <p:tgtEl>
                                          <p:spTgt spid="82"/>
                                        </p:tgtEl>
                                        <p:attrNameLst>
                                          <p:attrName>ppt_x</p:attrName>
                                          <p:attrName>ppt_y</p:attrName>
                                        </p:attrNameLst>
                                      </p:cBhvr>
                                      <p:rCtr x="12585" y="0"/>
                                    </p:animMotion>
                                  </p:childTnLst>
                                </p:cTn>
                              </p:par>
                              <p:par>
                                <p:cTn id="92" presetID="63" presetClass="path" presetSubtype="0" accel="100000" fill="hold" grpId="1" nodeType="withEffect">
                                  <p:stCondLst>
                                    <p:cond delay="300"/>
                                  </p:stCondLst>
                                  <p:childTnLst>
                                    <p:animMotion origin="layout" path="M -0.2517 -1.85185E-6 L -0.00027 -1.85185E-6 " pathEditMode="relative" rAng="0" ptsTypes="AA">
                                      <p:cBhvr>
                                        <p:cTn id="93" dur="1000" fill="hold"/>
                                        <p:tgtEl>
                                          <p:spTgt spid="133"/>
                                        </p:tgtEl>
                                        <p:attrNameLst>
                                          <p:attrName>ppt_x</p:attrName>
                                          <p:attrName>ppt_y</p:attrName>
                                        </p:attrNameLst>
                                      </p:cBhvr>
                                      <p:rCtr x="12572" y="0"/>
                                    </p:animMotion>
                                  </p:childTnLst>
                                </p:cTn>
                              </p:par>
                              <p:par>
                                <p:cTn id="94" presetID="63" presetClass="path" presetSubtype="0" accel="100000" fill="hold" nodeType="withEffect">
                                  <p:stCondLst>
                                    <p:cond delay="400"/>
                                  </p:stCondLst>
                                  <p:childTnLst>
                                    <p:animMotion origin="layout" path="M -0.25169 -3.7037E-6 L -4.32587E-6 -3.7037E-6 " pathEditMode="relative" rAng="0" ptsTypes="AA">
                                      <p:cBhvr>
                                        <p:cTn id="95" dur="1000" fill="hold"/>
                                        <p:tgtEl>
                                          <p:spTgt spid="88"/>
                                        </p:tgtEl>
                                        <p:attrNameLst>
                                          <p:attrName>ppt_x</p:attrName>
                                          <p:attrName>ppt_y</p:attrName>
                                        </p:attrNameLst>
                                      </p:cBhvr>
                                      <p:rCtr x="12585" y="0"/>
                                    </p:animMotion>
                                  </p:childTnLst>
                                </p:cTn>
                              </p:par>
                              <p:par>
                                <p:cTn id="96" presetID="63" presetClass="path" presetSubtype="0" accel="100000" fill="hold" grpId="1" nodeType="withEffect">
                                  <p:stCondLst>
                                    <p:cond delay="400"/>
                                  </p:stCondLst>
                                  <p:childTnLst>
                                    <p:animMotion origin="layout" path="M -0.2517 -1.85185E-6 L -0.00027 -1.85185E-6 " pathEditMode="relative" rAng="0" ptsTypes="AA">
                                      <p:cBhvr>
                                        <p:cTn id="97" dur="1000" fill="hold"/>
                                        <p:tgtEl>
                                          <p:spTgt spid="132"/>
                                        </p:tgtEl>
                                        <p:attrNameLst>
                                          <p:attrName>ppt_x</p:attrName>
                                          <p:attrName>ppt_y</p:attrName>
                                        </p:attrNameLst>
                                      </p:cBhvr>
                                      <p:rCtr x="12572" y="0"/>
                                    </p:animMotion>
                                  </p:childTnLst>
                                </p:cTn>
                              </p:par>
                              <p:par>
                                <p:cTn id="98" presetID="63" presetClass="path" presetSubtype="0" accel="100000" fill="hold" nodeType="withEffect">
                                  <p:stCondLst>
                                    <p:cond delay="500"/>
                                  </p:stCondLst>
                                  <p:childTnLst>
                                    <p:animMotion origin="layout" path="M -0.25169 -3.7037E-6 L -4.32587E-6 -3.7037E-6 " pathEditMode="relative" rAng="0" ptsTypes="AA">
                                      <p:cBhvr>
                                        <p:cTn id="99" dur="1000" fill="hold"/>
                                        <p:tgtEl>
                                          <p:spTgt spid="94"/>
                                        </p:tgtEl>
                                        <p:attrNameLst>
                                          <p:attrName>ppt_x</p:attrName>
                                          <p:attrName>ppt_y</p:attrName>
                                        </p:attrNameLst>
                                      </p:cBhvr>
                                      <p:rCtr x="12585" y="0"/>
                                    </p:animMotion>
                                  </p:childTnLst>
                                </p:cTn>
                              </p:par>
                              <p:par>
                                <p:cTn id="100" presetID="63" presetClass="path" presetSubtype="0" accel="100000" fill="hold" grpId="1" nodeType="withEffect">
                                  <p:stCondLst>
                                    <p:cond delay="500"/>
                                  </p:stCondLst>
                                  <p:childTnLst>
                                    <p:animMotion origin="layout" path="M -0.25169 -4.07407E-6 L 0.00117 -4.07407E-6 " pathEditMode="relative" rAng="0" ptsTypes="AA">
                                      <p:cBhvr>
                                        <p:cTn id="101" dur="1000" fill="hold"/>
                                        <p:tgtEl>
                                          <p:spTgt spid="131"/>
                                        </p:tgtEl>
                                        <p:attrNameLst>
                                          <p:attrName>ppt_x</p:attrName>
                                          <p:attrName>ppt_y</p:attrName>
                                        </p:attrNameLst>
                                      </p:cBhvr>
                                      <p:rCtr x="12637" y="0"/>
                                    </p:animMotion>
                                  </p:childTnLst>
                                </p:cTn>
                              </p:par>
                              <p:par>
                                <p:cTn id="102" presetID="63" presetClass="path" presetSubtype="0" accel="100000" fill="hold" nodeType="withEffect">
                                  <p:stCondLst>
                                    <p:cond delay="600"/>
                                  </p:stCondLst>
                                  <p:childTnLst>
                                    <p:animMotion origin="layout" path="M -0.25169 -3.7037E-6 L -4.32587E-6 -3.7037E-6 " pathEditMode="relative" rAng="0" ptsTypes="AA">
                                      <p:cBhvr>
                                        <p:cTn id="103" dur="1000" fill="hold"/>
                                        <p:tgtEl>
                                          <p:spTgt spid="105"/>
                                        </p:tgtEl>
                                        <p:attrNameLst>
                                          <p:attrName>ppt_x</p:attrName>
                                          <p:attrName>ppt_y</p:attrName>
                                        </p:attrNameLst>
                                      </p:cBhvr>
                                      <p:rCtr x="12585" y="0"/>
                                    </p:animMotion>
                                  </p:childTnLst>
                                </p:cTn>
                              </p:par>
                              <p:par>
                                <p:cTn id="104" presetID="63" presetClass="path" presetSubtype="0" accel="100000" fill="hold" grpId="1" nodeType="withEffect">
                                  <p:stCondLst>
                                    <p:cond delay="600"/>
                                  </p:stCondLst>
                                  <p:childTnLst>
                                    <p:animMotion origin="layout" path="M -0.25169 -7.40741E-7 L 0.00144 -7.40741E-7 " pathEditMode="relative" rAng="0" ptsTypes="AA">
                                      <p:cBhvr>
                                        <p:cTn id="105" dur="1000" fill="hold"/>
                                        <p:tgtEl>
                                          <p:spTgt spid="130"/>
                                        </p:tgtEl>
                                        <p:attrNameLst>
                                          <p:attrName>ppt_x</p:attrName>
                                          <p:attrName>ppt_y</p:attrName>
                                        </p:attrNameLst>
                                      </p:cBhvr>
                                      <p:rCtr x="12650" y="0"/>
                                    </p:animMotion>
                                  </p:childTnLst>
                                </p:cTn>
                              </p:par>
                              <p:par>
                                <p:cTn id="106" presetID="63" presetClass="path" presetSubtype="0" accel="100000" fill="hold" nodeType="withEffect">
                                  <p:stCondLst>
                                    <p:cond delay="700"/>
                                  </p:stCondLst>
                                  <p:childTnLst>
                                    <p:animMotion origin="layout" path="M -0.25169 -3.7037E-6 L -4.32587E-6 -3.7037E-6 " pathEditMode="relative" rAng="0" ptsTypes="AA">
                                      <p:cBhvr>
                                        <p:cTn id="107" dur="1000" fill="hold"/>
                                        <p:tgtEl>
                                          <p:spTgt spid="109"/>
                                        </p:tgtEl>
                                        <p:attrNameLst>
                                          <p:attrName>ppt_x</p:attrName>
                                          <p:attrName>ppt_y</p:attrName>
                                        </p:attrNameLst>
                                      </p:cBhvr>
                                      <p:rCtr x="12585" y="0"/>
                                    </p:animMotion>
                                  </p:childTnLst>
                                </p:cTn>
                              </p:par>
                              <p:par>
                                <p:cTn id="108" presetID="63" presetClass="path" presetSubtype="0" accel="100000" fill="hold" grpId="1" nodeType="withEffect">
                                  <p:stCondLst>
                                    <p:cond delay="700"/>
                                  </p:stCondLst>
                                  <p:childTnLst>
                                    <p:animMotion origin="layout" path="M -0.25169 4.07407E-6 L 0.00065 4.07407E-6 " pathEditMode="relative" rAng="0" ptsTypes="AA">
                                      <p:cBhvr>
                                        <p:cTn id="109" dur="1000" fill="hold"/>
                                        <p:tgtEl>
                                          <p:spTgt spid="129"/>
                                        </p:tgtEl>
                                        <p:attrNameLst>
                                          <p:attrName>ppt_x</p:attrName>
                                          <p:attrName>ppt_y</p:attrName>
                                        </p:attrNameLst>
                                      </p:cBhvr>
                                      <p:rCtr x="12611" y="0"/>
                                    </p:animMotion>
                                  </p:childTnLst>
                                </p:cTn>
                              </p:par>
                              <p:par>
                                <p:cTn id="110" presetID="63" presetClass="path" presetSubtype="0" accel="100000" fill="hold" nodeType="withEffect">
                                  <p:stCondLst>
                                    <p:cond delay="800"/>
                                  </p:stCondLst>
                                  <p:childTnLst>
                                    <p:animMotion origin="layout" path="M -0.25169 -3.7037E-6 L -4.32587E-6 -3.7037E-6 " pathEditMode="relative" rAng="0" ptsTypes="AA">
                                      <p:cBhvr>
                                        <p:cTn id="111" dur="1000" fill="hold"/>
                                        <p:tgtEl>
                                          <p:spTgt spid="117"/>
                                        </p:tgtEl>
                                        <p:attrNameLst>
                                          <p:attrName>ppt_x</p:attrName>
                                          <p:attrName>ppt_y</p:attrName>
                                        </p:attrNameLst>
                                      </p:cBhvr>
                                      <p:rCtr x="12585" y="0"/>
                                    </p:animMotion>
                                  </p:childTnLst>
                                </p:cTn>
                              </p:par>
                              <p:par>
                                <p:cTn id="112" presetID="63" presetClass="path" presetSubtype="0" accel="100000" fill="hold" grpId="1" nodeType="withEffect">
                                  <p:stCondLst>
                                    <p:cond delay="800"/>
                                  </p:stCondLst>
                                  <p:childTnLst>
                                    <p:animMotion origin="layout" path="M -0.25169 -2.96296E-6 L -0.00052 -2.96296E-6 " pathEditMode="relative" rAng="0" ptsTypes="AA">
                                      <p:cBhvr>
                                        <p:cTn id="113" dur="1000" fill="hold"/>
                                        <p:tgtEl>
                                          <p:spTgt spid="128"/>
                                        </p:tgtEl>
                                        <p:attrNameLst>
                                          <p:attrName>ppt_x</p:attrName>
                                          <p:attrName>ppt_y</p:attrName>
                                        </p:attrNameLst>
                                      </p:cBhvr>
                                      <p:rCtr x="12559" y="0"/>
                                    </p:animMotion>
                                  </p:childTnLst>
                                </p:cTn>
                              </p:par>
                              <p:par>
                                <p:cTn id="114" presetID="63" presetClass="path" presetSubtype="0" accel="100000" fill="hold" nodeType="withEffect">
                                  <p:stCondLst>
                                    <p:cond delay="900"/>
                                  </p:stCondLst>
                                  <p:childTnLst>
                                    <p:animMotion origin="layout" path="M -0.25169 -3.7037E-6 L -4.32587E-6 -3.7037E-6 " pathEditMode="relative" rAng="0" ptsTypes="AA">
                                      <p:cBhvr>
                                        <p:cTn id="115" dur="1000" fill="hold"/>
                                        <p:tgtEl>
                                          <p:spTgt spid="123"/>
                                        </p:tgtEl>
                                        <p:attrNameLst>
                                          <p:attrName>ppt_x</p:attrName>
                                          <p:attrName>ppt_y</p:attrName>
                                        </p:attrNameLst>
                                      </p:cBhvr>
                                      <p:rCtr x="12585" y="0"/>
                                    </p:animMotion>
                                  </p:childTnLst>
                                </p:cTn>
                              </p:par>
                              <p:par>
                                <p:cTn id="116" presetID="63" presetClass="path" presetSubtype="0" accel="100000" fill="hold" grpId="1" nodeType="withEffect">
                                  <p:stCondLst>
                                    <p:cond delay="900"/>
                                  </p:stCondLst>
                                  <p:childTnLst>
                                    <p:animMotion origin="layout" path="M -0.25169 -3.7037E-6 L -4.32587E-6 -3.7037E-6 " pathEditMode="relative" rAng="0" ptsTypes="AA">
                                      <p:cBhvr>
                                        <p:cTn id="117" dur="1000" fill="hold"/>
                                        <p:tgtEl>
                                          <p:spTgt spid="127"/>
                                        </p:tgtEl>
                                        <p:attrNameLst>
                                          <p:attrName>ppt_x</p:attrName>
                                          <p:attrName>ppt_y</p:attrName>
                                        </p:attrNameLst>
                                      </p:cBhvr>
                                      <p:rCtr x="12585" y="0"/>
                                    </p:animMotion>
                                  </p:childTnLst>
                                </p:cTn>
                              </p:par>
                              <p:par>
                                <p:cTn id="118" presetID="63" presetClass="path" presetSubtype="0" accel="100000" fill="hold" grpId="1" nodeType="withEffect">
                                  <p:stCondLst>
                                    <p:cond delay="900"/>
                                  </p:stCondLst>
                                  <p:childTnLst>
                                    <p:animMotion origin="layout" path="M -0.2517 -1.48148E-6 L 3.96668E-6 -1.48148E-6 " pathEditMode="relative" rAng="0" ptsTypes="AA">
                                      <p:cBhvr>
                                        <p:cTn id="119" dur="1000" fill="hold"/>
                                        <p:tgtEl>
                                          <p:spTgt spid="66"/>
                                        </p:tgtEl>
                                        <p:attrNameLst>
                                          <p:attrName>ppt_x</p:attrName>
                                          <p:attrName>ppt_y</p:attrName>
                                        </p:attrNameLst>
                                      </p:cBhvr>
                                      <p:rCtr x="12585" y="0"/>
                                    </p:animMotion>
                                  </p:childTnLst>
                                </p:cTn>
                              </p:par>
                              <p:par>
                                <p:cTn id="120" presetID="63" presetClass="path" presetSubtype="0" accel="100000" fill="hold" grpId="1" nodeType="withEffect">
                                  <p:stCondLst>
                                    <p:cond delay="900"/>
                                  </p:stCondLst>
                                  <p:childTnLst>
                                    <p:animMotion origin="layout" path="M -0.23477 -0.00023 L -0.00442 -0.00023 " pathEditMode="relative" rAng="0" ptsTypes="AA">
                                      <p:cBhvr>
                                        <p:cTn id="121" dur="1000" fill="hold"/>
                                        <p:tgtEl>
                                          <p:spTgt spid="137"/>
                                        </p:tgtEl>
                                        <p:attrNameLst>
                                          <p:attrName>ppt_x</p:attrName>
                                          <p:attrName>ppt_y</p:attrName>
                                        </p:attrNameLst>
                                      </p:cBhvr>
                                      <p:rCtr x="11517" y="0"/>
                                    </p:animMotion>
                                  </p:childTnLst>
                                </p:cTn>
                              </p:par>
                              <p:par>
                                <p:cTn id="122" presetID="63" presetClass="path" presetSubtype="0" accel="100000" fill="hold" grpId="2" nodeType="withEffect">
                                  <p:stCondLst>
                                    <p:cond delay="900"/>
                                  </p:stCondLst>
                                  <p:childTnLst>
                                    <p:animMotion origin="layout" path="M -0.23516 3.33333E-6 L 0.00078 3.33333E-6 " pathEditMode="relative" rAng="0" ptsTypes="AA">
                                      <p:cBhvr>
                                        <p:cTn id="123" dur="1000" fill="hold"/>
                                        <p:tgtEl>
                                          <p:spTgt spid="67"/>
                                        </p:tgtEl>
                                        <p:attrNameLst>
                                          <p:attrName>ppt_x</p:attrName>
                                          <p:attrName>ppt_y</p:attrName>
                                        </p:attrNameLst>
                                      </p:cBhvr>
                                      <p:rCtr x="11791" y="0"/>
                                    </p:animMotion>
                                  </p:childTnLst>
                                </p:cTn>
                              </p:par>
                              <p:par>
                                <p:cTn id="124" presetID="8" presetClass="emph" presetSubtype="0" accel="50000" decel="50000" fill="hold" grpId="3" nodeType="withEffect">
                                  <p:stCondLst>
                                    <p:cond delay="900"/>
                                  </p:stCondLst>
                                  <p:childTnLst>
                                    <p:animRot by="10800000">
                                      <p:cBhvr>
                                        <p:cTn id="125" dur="1000" fill="hold"/>
                                        <p:tgtEl>
                                          <p:spTgt spid="67"/>
                                        </p:tgtEl>
                                        <p:attrNameLst>
                                          <p:attrName>r</p:attrName>
                                        </p:attrNameLst>
                                      </p:cBhvr>
                                    </p:animRot>
                                  </p:childTnLst>
                                </p:cTn>
                              </p:par>
                            </p:childTnLst>
                          </p:cTn>
                        </p:par>
                      </p:childTnLst>
                    </p:cTn>
                  </p:par>
                </p:childTnLst>
              </p:cTn>
              <p:nextCondLst>
                <p:cond evt="onClick" delay="0">
                  <p:tgtEl>
                    <p:spTgt spid="137"/>
                  </p:tgtEl>
                </p:cond>
              </p:nextCondLst>
            </p:seq>
          </p:childTnLst>
        </p:cTn>
      </p:par>
    </p:tnLst>
    <p:bldLst>
      <p:bldP spid="66" grpId="0" animBg="1"/>
      <p:bldP spid="66" grpId="1" animBg="1"/>
      <p:bldP spid="67" grpId="0" animBg="1"/>
      <p:bldP spid="67" grpId="1" animBg="1"/>
      <p:bldP spid="67" grpId="2" animBg="1"/>
      <p:bldP spid="67" grpId="3"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Usage of bullet lists</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43</a:t>
            </a:fld>
            <a:endParaRPr lang="en-GB" dirty="0"/>
          </a:p>
        </p:txBody>
      </p:sp>
      <p:sp>
        <p:nvSpPr>
          <p:cNvPr id="6" name="Tijdelijke aanduiding voor verticale tekst 5"/>
          <p:cNvSpPr>
            <a:spLocks noGrp="1"/>
          </p:cNvSpPr>
          <p:nvPr>
            <p:ph type="body" orient="vert" idx="4294967295"/>
          </p:nvPr>
        </p:nvSpPr>
        <p:spPr>
          <a:xfrm>
            <a:off x="5106988" y="1174750"/>
            <a:ext cx="7085012" cy="5110163"/>
          </a:xfrm>
        </p:spPr>
        <p:txBody>
          <a:bodyPr/>
          <a:lstStyle/>
          <a:p>
            <a:pPr lvl="4"/>
            <a:r>
              <a:rPr lang="en-GB" dirty="0"/>
              <a:t>List your items by means of bullets</a:t>
            </a:r>
          </a:p>
          <a:p>
            <a:r>
              <a:rPr lang="en-GB" sz="1800" dirty="0"/>
              <a:t>Be consistent in usage of capitals and/or punctuation</a:t>
            </a:r>
          </a:p>
          <a:p>
            <a:r>
              <a:rPr lang="en-GB" sz="1800" dirty="0"/>
              <a:t>Do not indent more than 2 steps</a:t>
            </a:r>
          </a:p>
          <a:p>
            <a:pPr lvl="1"/>
            <a:r>
              <a:rPr lang="en-GB" sz="1800" dirty="0"/>
              <a:t>First indent</a:t>
            </a:r>
          </a:p>
          <a:p>
            <a:pPr lvl="2"/>
            <a:r>
              <a:rPr lang="en-GB" sz="1800" dirty="0"/>
              <a:t>Second indent</a:t>
            </a:r>
          </a:p>
        </p:txBody>
      </p:sp>
      <p:grpSp>
        <p:nvGrpSpPr>
          <p:cNvPr id="8" name="Groep 7"/>
          <p:cNvGrpSpPr/>
          <p:nvPr/>
        </p:nvGrpSpPr>
        <p:grpSpPr>
          <a:xfrm>
            <a:off x="393316" y="1068030"/>
            <a:ext cx="3326119" cy="5209584"/>
            <a:chOff x="12263143" y="-101600"/>
            <a:chExt cx="2465850" cy="3862176"/>
          </a:xfrm>
        </p:grpSpPr>
        <p:grpSp>
          <p:nvGrpSpPr>
            <p:cNvPr id="9" name="Instructie"/>
            <p:cNvGrpSpPr/>
            <p:nvPr userDrawn="1"/>
          </p:nvGrpSpPr>
          <p:grpSpPr>
            <a:xfrm>
              <a:off x="12263143" y="-101600"/>
              <a:ext cx="2465850" cy="3862176"/>
              <a:chOff x="-2526961" y="-101600"/>
              <a:chExt cx="2465850" cy="3862176"/>
            </a:xfrm>
          </p:grpSpPr>
          <p:sp>
            <p:nvSpPr>
              <p:cNvPr id="13" name="Rechthoek 12"/>
              <p:cNvSpPr/>
              <p:nvPr userDrawn="1"/>
            </p:nvSpPr>
            <p:spPr>
              <a:xfrm>
                <a:off x="-2526961" y="-101600"/>
                <a:ext cx="2465850" cy="387386"/>
              </a:xfrm>
              <a:prstGeom prst="rect">
                <a:avLst/>
              </a:prstGeom>
              <a:noFill/>
              <a:ln w="25400" cap="flat" cmpd="sng" algn="ctr">
                <a:noFill/>
                <a:prstDash val="solid"/>
              </a:ln>
              <a:effectLst/>
            </p:spPr>
            <p:txBody>
              <a:bodyPr lIns="179906" rIns="179906" rtlCol="0" anchor="t"/>
              <a:lstStyle/>
              <a:p>
                <a:pPr defTabSz="913943">
                  <a:defRPr/>
                </a:pPr>
                <a:r>
                  <a:rPr lang="en-GB" sz="1999" kern="0" dirty="0">
                    <a:solidFill>
                      <a:schemeClr val="accent1"/>
                    </a:solidFill>
                    <a:latin typeface="+mj-lt"/>
                    <a:cs typeface="Segoe UI Light" panose="020B0502040204020203" pitchFamily="34" charset="0"/>
                  </a:rPr>
                  <a:t>TEXT LEVELS</a:t>
                </a:r>
              </a:p>
            </p:txBody>
          </p:sp>
          <p:sp>
            <p:nvSpPr>
              <p:cNvPr id="14" name="Textfield placeholder"/>
              <p:cNvSpPr txBox="1">
                <a:spLocks/>
              </p:cNvSpPr>
              <p:nvPr userDrawn="1"/>
            </p:nvSpPr>
            <p:spPr>
              <a:xfrm>
                <a:off x="-2002850" y="2377948"/>
                <a:ext cx="1854907" cy="186578"/>
              </a:xfrm>
              <a:prstGeom prst="rect">
                <a:avLst/>
              </a:prstGeom>
            </p:spPr>
            <p:txBody>
              <a:bodyPr vert="horz" lIns="0" tIns="0" rIns="251869" bIns="0" rtlCol="0" anchor="ctr">
                <a:noAutofit/>
              </a:bodyPr>
              <a:lstStyle>
                <a:defPPr>
                  <a:defRPr lang="en-US"/>
                </a:defPPr>
                <a:lvl1pPr indent="0" defTabSz="1087016">
                  <a:lnSpc>
                    <a:spcPts val="1800"/>
                  </a:lnSpc>
                  <a:spcBef>
                    <a:spcPts val="400"/>
                  </a:spcBef>
                  <a:spcAft>
                    <a:spcPts val="400"/>
                  </a:spcAft>
                  <a:buSzPct val="80000"/>
                  <a:buFont typeface="Wingdings" pitchFamily="2" charset="2"/>
                  <a:buNone/>
                  <a:defRPr sz="1600" b="0"/>
                </a:lvl1pPr>
                <a:lvl2pPr marL="228600" indent="-228600" defTabSz="1087016">
                  <a:lnSpc>
                    <a:spcPts val="1800"/>
                  </a:lnSpc>
                  <a:spcBef>
                    <a:spcPts val="400"/>
                  </a:spcBef>
                  <a:spcAft>
                    <a:spcPts val="400"/>
                  </a:spcAft>
                  <a:buClr>
                    <a:schemeClr val="tx2"/>
                  </a:buClr>
                  <a:buSzPct val="80000"/>
                  <a:buFontTx/>
                  <a:buBlip>
                    <a:blip r:embed="rId3"/>
                  </a:buBlip>
                  <a:tabLst/>
                  <a:defRPr sz="1600"/>
                </a:lvl2pPr>
                <a:lvl3pPr marL="177800" marR="0" lvl="2" indent="-177800" fontAlgn="auto">
                  <a:lnSpc>
                    <a:spcPts val="1800"/>
                  </a:lnSpc>
                  <a:spcBef>
                    <a:spcPts val="600"/>
                  </a:spcBef>
                  <a:spcAft>
                    <a:spcPts val="600"/>
                  </a:spcAft>
                  <a:buClr>
                    <a:schemeClr val="tx2"/>
                  </a:buClr>
                  <a:buSzTx/>
                  <a:buFontTx/>
                  <a:buBlip>
                    <a:blip r:embed="rId4"/>
                  </a:buBlip>
                  <a:tabLst>
                    <a:tab pos="4394200" algn="l"/>
                  </a:tabLst>
                  <a:defRPr kumimoji="0" sz="1200" b="0" i="0" u="none" strike="noStrike" cap="none" spc="0" normalizeH="0" baseline="0">
                    <a:ln>
                      <a:noFill/>
                    </a:ln>
                    <a:effectLst/>
                    <a:uLnTx/>
                    <a:uFillTx/>
                    <a:latin typeface="Segoe UI Light" panose="020B0502040204020203" pitchFamily="34" charset="0"/>
                    <a:cs typeface="Segoe UI Light" panose="020B0502040204020203" pitchFamily="34" charset="0"/>
                  </a:defRPr>
                </a:lvl3pPr>
                <a:lvl4pPr marL="0" indent="0" defTabSz="1087016">
                  <a:lnSpc>
                    <a:spcPts val="1800"/>
                  </a:lnSpc>
                  <a:spcBef>
                    <a:spcPts val="400"/>
                  </a:spcBef>
                  <a:spcAft>
                    <a:spcPts val="400"/>
                  </a:spcAft>
                  <a:buFont typeface="Wingdings" pitchFamily="2" charset="2"/>
                  <a:buNone/>
                  <a:defRPr sz="1600" b="1"/>
                </a:lvl4pPr>
                <a:lvl5pPr marL="0" indent="0" defTabSz="1087016">
                  <a:lnSpc>
                    <a:spcPts val="3800"/>
                  </a:lnSpc>
                  <a:spcBef>
                    <a:spcPts val="1200"/>
                  </a:spcBef>
                  <a:spcAft>
                    <a:spcPts val="400"/>
                  </a:spcAft>
                  <a:buFont typeface="Wingdings" pitchFamily="2" charset="2"/>
                  <a:buNone/>
                  <a:defRPr sz="1600" b="1" baseline="0">
                    <a:solidFill>
                      <a:schemeClr val="tx2"/>
                    </a:solidFill>
                  </a:defRPr>
                </a:lvl5pPr>
                <a:lvl6pPr marL="0" indent="0" defTabSz="1087016">
                  <a:lnSpc>
                    <a:spcPct val="250000"/>
                  </a:lnSpc>
                  <a:spcBef>
                    <a:spcPts val="0"/>
                  </a:spcBef>
                  <a:spcAft>
                    <a:spcPts val="0"/>
                  </a:spcAft>
                  <a:buFont typeface="Arial" pitchFamily="34" charset="0"/>
                  <a:buNone/>
                  <a:defRPr sz="2000" cap="all" baseline="0">
                    <a:solidFill>
                      <a:schemeClr val="tx1">
                        <a:lumMod val="75000"/>
                        <a:lumOff val="25000"/>
                      </a:schemeClr>
                    </a:solidFill>
                  </a:defRPr>
                </a:lvl6pPr>
                <a:lvl7pPr marL="3532800" indent="-271753" defTabSz="1087016">
                  <a:spcBef>
                    <a:spcPct val="20000"/>
                  </a:spcBef>
                  <a:buFont typeface="Arial" pitchFamily="34" charset="0"/>
                  <a:buChar char="•"/>
                  <a:defRPr sz="2400"/>
                </a:lvl7pPr>
                <a:lvl8pPr marL="4076308" indent="-271753" defTabSz="1087016">
                  <a:spcBef>
                    <a:spcPct val="20000"/>
                  </a:spcBef>
                  <a:buFont typeface="Arial" pitchFamily="34" charset="0"/>
                  <a:buChar char="•"/>
                  <a:defRPr sz="2400"/>
                </a:lvl8pPr>
                <a:lvl9pPr marL="4619815" indent="-271753" defTabSz="1087016">
                  <a:spcBef>
                    <a:spcPct val="20000"/>
                  </a:spcBef>
                  <a:buFont typeface="Arial" pitchFamily="34" charset="0"/>
                  <a:buChar char="•"/>
                  <a:defRPr sz="2400"/>
                </a:lvl9pPr>
              </a:lstStyle>
              <a:p>
                <a:pPr marL="358596" lvl="2" indent="263393">
                  <a:buClr>
                    <a:schemeClr val="accent2"/>
                  </a:buClr>
                  <a:buSzPct val="100000"/>
                  <a:buNone/>
                </a:pPr>
                <a:r>
                  <a:rPr lang="en-GB" sz="1599" dirty="0">
                    <a:latin typeface="+mn-lt"/>
                  </a:rPr>
                  <a:t>3th bullet (18 pt.)</a:t>
                </a:r>
              </a:p>
            </p:txBody>
          </p:sp>
          <p:sp>
            <p:nvSpPr>
              <p:cNvPr id="15" name="Ovaal 14"/>
              <p:cNvSpPr/>
              <p:nvPr userDrawn="1"/>
            </p:nvSpPr>
            <p:spPr>
              <a:xfrm>
                <a:off x="-2376229" y="1645941"/>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1</a:t>
                </a:r>
              </a:p>
            </p:txBody>
          </p:sp>
          <p:sp>
            <p:nvSpPr>
              <p:cNvPr id="16" name="Ovaal 15"/>
              <p:cNvSpPr/>
              <p:nvPr userDrawn="1"/>
            </p:nvSpPr>
            <p:spPr>
              <a:xfrm>
                <a:off x="-2376229" y="1999276"/>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2</a:t>
                </a:r>
              </a:p>
            </p:txBody>
          </p:sp>
          <p:sp>
            <p:nvSpPr>
              <p:cNvPr id="17" name="Ovaal 16"/>
              <p:cNvSpPr/>
              <p:nvPr userDrawn="1"/>
            </p:nvSpPr>
            <p:spPr>
              <a:xfrm>
                <a:off x="-2376229" y="2352611"/>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3</a:t>
                </a:r>
              </a:p>
            </p:txBody>
          </p:sp>
          <p:sp>
            <p:nvSpPr>
              <p:cNvPr id="18" name="Ovaal 17"/>
              <p:cNvSpPr/>
              <p:nvPr userDrawn="1"/>
            </p:nvSpPr>
            <p:spPr>
              <a:xfrm>
                <a:off x="-2376229" y="2705946"/>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4</a:t>
                </a:r>
              </a:p>
            </p:txBody>
          </p:sp>
          <p:sp>
            <p:nvSpPr>
              <p:cNvPr id="19" name="Textfield placeholder"/>
              <p:cNvSpPr txBox="1">
                <a:spLocks/>
              </p:cNvSpPr>
              <p:nvPr userDrawn="1"/>
            </p:nvSpPr>
            <p:spPr>
              <a:xfrm>
                <a:off x="-1987463" y="1667672"/>
                <a:ext cx="1854907" cy="186578"/>
              </a:xfrm>
              <a:prstGeom prst="rect">
                <a:avLst/>
              </a:prstGeom>
            </p:spPr>
            <p:txBody>
              <a:bodyPr vert="horz" lIns="0" tIns="0" rIns="539719"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1" indent="0" defTabSz="1086472">
                  <a:lnSpc>
                    <a:spcPts val="1799"/>
                  </a:lnSpc>
                  <a:buClr>
                    <a:schemeClr val="accent1"/>
                  </a:buClr>
                  <a:buSzPct val="100000"/>
                  <a:buNone/>
                  <a:defRPr/>
                </a:pPr>
                <a:r>
                  <a:rPr lang="en-GB" sz="1599" dirty="0">
                    <a:cs typeface="Segoe UI Light" panose="020B0502040204020203" pitchFamily="34" charset="0"/>
                  </a:rPr>
                  <a:t>    1</a:t>
                </a:r>
                <a:r>
                  <a:rPr lang="en-GB" sz="1599" baseline="30000" dirty="0">
                    <a:cs typeface="Segoe UI Light" panose="020B0502040204020203" pitchFamily="34" charset="0"/>
                  </a:rPr>
                  <a:t>st</a:t>
                </a:r>
                <a:r>
                  <a:rPr lang="en-GB" sz="1599" dirty="0">
                    <a:cs typeface="Segoe UI Light" panose="020B0502040204020203" pitchFamily="34" charset="0"/>
                  </a:rPr>
                  <a:t> bullet (18 pt.)</a:t>
                </a:r>
              </a:p>
            </p:txBody>
          </p:sp>
          <p:sp>
            <p:nvSpPr>
              <p:cNvPr id="20" name="Textfield placeholder"/>
              <p:cNvSpPr txBox="1">
                <a:spLocks/>
              </p:cNvSpPr>
              <p:nvPr userDrawn="1"/>
            </p:nvSpPr>
            <p:spPr>
              <a:xfrm>
                <a:off x="-1987463" y="2021986"/>
                <a:ext cx="1854907" cy="186578"/>
              </a:xfrm>
              <a:prstGeom prst="rect">
                <a:avLst/>
              </a:prstGeom>
            </p:spPr>
            <p:txBody>
              <a:bodyPr vert="horz" lIns="0" tIns="0" rIns="251869"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7711" lvl="2" indent="177711" defTabSz="913943">
                  <a:lnSpc>
                    <a:spcPts val="1799"/>
                  </a:lnSpc>
                  <a:spcBef>
                    <a:spcPts val="600"/>
                  </a:spcBef>
                  <a:spcAft>
                    <a:spcPts val="600"/>
                  </a:spcAft>
                  <a:buNone/>
                  <a:tabLst>
                    <a:tab pos="4392003" algn="l"/>
                  </a:tabLst>
                  <a:defRPr/>
                </a:pPr>
                <a:r>
                  <a:rPr lang="en-GB" sz="1599" dirty="0">
                    <a:cs typeface="Segoe UI Light" panose="020B0502040204020203" pitchFamily="34" charset="0"/>
                  </a:rPr>
                  <a:t>2</a:t>
                </a:r>
                <a:r>
                  <a:rPr lang="en-GB" sz="1599" baseline="30000" dirty="0">
                    <a:cs typeface="Segoe UI Light" panose="020B0502040204020203" pitchFamily="34" charset="0"/>
                  </a:rPr>
                  <a:t>nd</a:t>
                </a:r>
                <a:r>
                  <a:rPr lang="en-GB" sz="1599" dirty="0">
                    <a:cs typeface="Segoe UI Light" panose="020B0502040204020203" pitchFamily="34" charset="0"/>
                  </a:rPr>
                  <a:t> bullet (18 pt.)</a:t>
                </a:r>
              </a:p>
            </p:txBody>
          </p:sp>
          <p:sp>
            <p:nvSpPr>
              <p:cNvPr id="21" name="Textfield placeholder"/>
              <p:cNvSpPr txBox="1">
                <a:spLocks/>
              </p:cNvSpPr>
              <p:nvPr userDrawn="1"/>
            </p:nvSpPr>
            <p:spPr>
              <a:xfrm>
                <a:off x="-2012863" y="2741519"/>
                <a:ext cx="1854907" cy="186578"/>
              </a:xfrm>
              <a:prstGeom prst="rect">
                <a:avLst/>
              </a:prstGeom>
            </p:spPr>
            <p:txBody>
              <a:bodyPr vert="horz" lIns="0" tIns="0" rIns="35981"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3" defTabSz="913943">
                  <a:lnSpc>
                    <a:spcPts val="1699"/>
                  </a:lnSpc>
                  <a:spcBef>
                    <a:spcPts val="600"/>
                  </a:spcBef>
                  <a:spcAft>
                    <a:spcPts val="600"/>
                  </a:spcAft>
                  <a:buClr>
                    <a:schemeClr val="accent1"/>
                  </a:buClr>
                  <a:defRPr/>
                </a:pPr>
                <a:r>
                  <a:rPr lang="en-GB" sz="1599" b="0" dirty="0">
                    <a:cs typeface="Segoe UI Light" panose="020B0502040204020203" pitchFamily="34" charset="0"/>
                  </a:rPr>
                  <a:t>Plain text (18 pt.)</a:t>
                </a:r>
              </a:p>
            </p:txBody>
          </p:sp>
          <p:cxnSp>
            <p:nvCxnSpPr>
              <p:cNvPr id="22" name="Rechte verbindingslijn 21"/>
              <p:cNvCxnSpPr/>
              <p:nvPr userDrawn="1"/>
            </p:nvCxnSpPr>
            <p:spPr>
              <a:xfrm>
                <a:off x="-2405621" y="274900"/>
                <a:ext cx="2257678" cy="0"/>
              </a:xfrm>
              <a:prstGeom prst="line">
                <a:avLst/>
              </a:prstGeom>
              <a:noFill/>
              <a:ln w="9525" cap="flat" cmpd="sng" algn="ctr">
                <a:solidFill>
                  <a:schemeClr val="accent1"/>
                </a:solidFill>
                <a:prstDash val="solid"/>
              </a:ln>
              <a:effectLst/>
            </p:spPr>
          </p:cxnSp>
          <p:cxnSp>
            <p:nvCxnSpPr>
              <p:cNvPr id="23" name="Rechte verbindingslijn 22"/>
              <p:cNvCxnSpPr/>
              <p:nvPr userDrawn="1"/>
            </p:nvCxnSpPr>
            <p:spPr>
              <a:xfrm>
                <a:off x="-2405621" y="1508733"/>
                <a:ext cx="2257678" cy="0"/>
              </a:xfrm>
              <a:prstGeom prst="line">
                <a:avLst/>
              </a:prstGeom>
              <a:noFill/>
              <a:ln w="9525" cap="flat" cmpd="sng" algn="ctr">
                <a:solidFill>
                  <a:schemeClr val="accent1"/>
                </a:solidFill>
                <a:prstDash val="solid"/>
              </a:ln>
              <a:effectLst/>
            </p:spPr>
          </p:cxnSp>
          <p:cxnSp>
            <p:nvCxnSpPr>
              <p:cNvPr id="24" name="Rechte verbindingslijn 23"/>
              <p:cNvCxnSpPr/>
              <p:nvPr userDrawn="1"/>
            </p:nvCxnSpPr>
            <p:spPr>
              <a:xfrm>
                <a:off x="-2405621" y="3760576"/>
                <a:ext cx="2257678" cy="0"/>
              </a:xfrm>
              <a:prstGeom prst="line">
                <a:avLst/>
              </a:prstGeom>
              <a:noFill/>
              <a:ln w="9525" cap="flat" cmpd="sng" algn="ctr">
                <a:solidFill>
                  <a:schemeClr val="accent1"/>
                </a:solidFill>
                <a:prstDash val="solid"/>
              </a:ln>
              <a:effectLst/>
            </p:spPr>
          </p:cxnSp>
          <p:pic>
            <p:nvPicPr>
              <p:cNvPr id="25" name="Picture 3"/>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 r="75697" b="23577"/>
              <a:stretch/>
            </p:blipFill>
            <p:spPr bwMode="auto">
              <a:xfrm>
                <a:off x="-2394530" y="865888"/>
                <a:ext cx="516568" cy="462110"/>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r="80548"/>
              <a:stretch/>
            </p:blipFill>
            <p:spPr bwMode="auto">
              <a:xfrm>
                <a:off x="-2400518" y="446789"/>
                <a:ext cx="521012" cy="338492"/>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ep 26"/>
              <p:cNvGrpSpPr/>
              <p:nvPr userDrawn="1"/>
            </p:nvGrpSpPr>
            <p:grpSpPr>
              <a:xfrm>
                <a:off x="-1499578" y="411247"/>
                <a:ext cx="409108" cy="427699"/>
                <a:chOff x="-1085063" y="758027"/>
                <a:chExt cx="633799" cy="622540"/>
              </a:xfrm>
              <a:solidFill>
                <a:schemeClr val="tx2"/>
              </a:solidFill>
            </p:grpSpPr>
            <p:sp>
              <p:nvSpPr>
                <p:cNvPr id="50" name="Afgeronde rechthoek 49"/>
                <p:cNvSpPr/>
                <p:nvPr userDrawn="1"/>
              </p:nvSpPr>
              <p:spPr>
                <a:xfrm>
                  <a:off x="-1085063" y="758027"/>
                  <a:ext cx="633799" cy="622540"/>
                </a:xfrm>
                <a:prstGeom prst="roundRect">
                  <a:avLst>
                    <a:gd name="adj" fmla="val 10944"/>
                  </a:avLst>
                </a:prstGeom>
                <a:solidFill>
                  <a:schemeClr val="bg1"/>
                </a:solidFill>
                <a:ln w="12700" cap="flat" cmpd="sng" algn="ctr">
                  <a:solidFill>
                    <a:schemeClr val="accent1"/>
                  </a:solid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grpSp>
              <p:nvGrpSpPr>
                <p:cNvPr id="51" name="Groep 50"/>
                <p:cNvGrpSpPr/>
                <p:nvPr userDrawn="1"/>
              </p:nvGrpSpPr>
              <p:grpSpPr>
                <a:xfrm>
                  <a:off x="-977746" y="864082"/>
                  <a:ext cx="419166" cy="410430"/>
                  <a:chOff x="6366933" y="309013"/>
                  <a:chExt cx="1901295" cy="1861668"/>
                </a:xfrm>
                <a:grpFill/>
              </p:grpSpPr>
              <p:sp>
                <p:nvSpPr>
                  <p:cNvPr id="52" name="Rechthoek 51"/>
                  <p:cNvSpPr/>
                  <p:nvPr userDrawn="1"/>
                </p:nvSpPr>
                <p:spPr>
                  <a:xfrm>
                    <a:off x="6608189" y="535149"/>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3" name="Rechthoek 52"/>
                  <p:cNvSpPr/>
                  <p:nvPr userDrawn="1"/>
                </p:nvSpPr>
                <p:spPr>
                  <a:xfrm>
                    <a:off x="6608189" y="1512611"/>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4" name="Rechthoek 53"/>
                  <p:cNvSpPr/>
                  <p:nvPr userDrawn="1"/>
                </p:nvSpPr>
                <p:spPr>
                  <a:xfrm>
                    <a:off x="6608189" y="1780625"/>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5" name="Rechthoek 54"/>
                  <p:cNvSpPr/>
                  <p:nvPr userDrawn="1"/>
                </p:nvSpPr>
                <p:spPr>
                  <a:xfrm>
                    <a:off x="7252238" y="535149"/>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6" name="Rechthoek 55"/>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7" name="Rechthoek 56"/>
                  <p:cNvSpPr/>
                  <p:nvPr userDrawn="1"/>
                </p:nvSpPr>
                <p:spPr>
                  <a:xfrm>
                    <a:off x="7252238" y="1780625"/>
                    <a:ext cx="1777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8" name="Rechthoek 57"/>
                  <p:cNvSpPr/>
                  <p:nvPr userDrawn="1"/>
                </p:nvSpPr>
                <p:spPr>
                  <a:xfrm>
                    <a:off x="7252238" y="854236"/>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59" name="Rechthoek 58"/>
                  <p:cNvSpPr/>
                  <p:nvPr userDrawn="1"/>
                </p:nvSpPr>
                <p:spPr>
                  <a:xfrm>
                    <a:off x="7252238" y="1191263"/>
                    <a:ext cx="606415" cy="1990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60" name="Rechthoek 59"/>
                  <p:cNvSpPr/>
                  <p:nvPr userDrawn="1"/>
                </p:nvSpPr>
                <p:spPr>
                  <a:xfrm>
                    <a:off x="7252238" y="309013"/>
                    <a:ext cx="8889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61" name="Rechthoek 60"/>
                  <p:cNvSpPr/>
                  <p:nvPr userDrawn="1"/>
                </p:nvSpPr>
                <p:spPr>
                  <a:xfrm>
                    <a:off x="7252238" y="2021132"/>
                    <a:ext cx="8889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62" name="Vrije vorm 61"/>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2D4B9F"/>
                  </a:solid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grpSp>
          </p:grpSp>
          <p:grpSp>
            <p:nvGrpSpPr>
              <p:cNvPr id="28" name="Groep 27"/>
              <p:cNvGrpSpPr/>
              <p:nvPr userDrawn="1"/>
            </p:nvGrpSpPr>
            <p:grpSpPr>
              <a:xfrm>
                <a:off x="-1494982" y="959625"/>
                <a:ext cx="409108" cy="427699"/>
                <a:chOff x="-1845083" y="758027"/>
                <a:chExt cx="633799" cy="622540"/>
              </a:xfrm>
              <a:solidFill>
                <a:schemeClr val="tx1"/>
              </a:solidFill>
            </p:grpSpPr>
            <p:sp>
              <p:nvSpPr>
                <p:cNvPr id="37" name="Afgeronde rechthoek 36"/>
                <p:cNvSpPr/>
                <p:nvPr userDrawn="1"/>
              </p:nvSpPr>
              <p:spPr>
                <a:xfrm>
                  <a:off x="-1845083" y="758027"/>
                  <a:ext cx="633799" cy="622540"/>
                </a:xfrm>
                <a:prstGeom prst="roundRect">
                  <a:avLst>
                    <a:gd name="adj" fmla="val 10944"/>
                  </a:avLst>
                </a:prstGeom>
                <a:solidFill>
                  <a:schemeClr val="bg1"/>
                </a:solidFill>
                <a:ln w="12700" cap="flat" cmpd="sng" algn="ctr">
                  <a:solidFill>
                    <a:schemeClr val="accent1"/>
                  </a:solid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grpSp>
              <p:nvGrpSpPr>
                <p:cNvPr id="38" name="Groep 37"/>
                <p:cNvGrpSpPr/>
                <p:nvPr userDrawn="1"/>
              </p:nvGrpSpPr>
              <p:grpSpPr>
                <a:xfrm>
                  <a:off x="-1737766" y="864082"/>
                  <a:ext cx="419166" cy="410430"/>
                  <a:chOff x="3708400" y="309013"/>
                  <a:chExt cx="1901295" cy="1861668"/>
                </a:xfrm>
                <a:grpFill/>
              </p:grpSpPr>
              <p:sp>
                <p:nvSpPr>
                  <p:cNvPr id="39" name="Rechthoek 38"/>
                  <p:cNvSpPr/>
                  <p:nvPr userDrawn="1"/>
                </p:nvSpPr>
                <p:spPr>
                  <a:xfrm>
                    <a:off x="3949656" y="535149"/>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0" name="Rechthoek 3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1" name="Rechthoek 4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2" name="Rechthoek 4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3" name="Rechthoek 4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4" name="Rechthoek 4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5" name="Rechthoek 4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6" name="Rechthoek 4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7" name="Rechthoek 46"/>
                  <p:cNvSpPr/>
                  <p:nvPr userDrawn="1"/>
                </p:nvSpPr>
                <p:spPr>
                  <a:xfrm>
                    <a:off x="4593705" y="309013"/>
                    <a:ext cx="8889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8" name="Rechthoek 47"/>
                  <p:cNvSpPr/>
                  <p:nvPr userDrawn="1"/>
                </p:nvSpPr>
                <p:spPr>
                  <a:xfrm>
                    <a:off x="4593705" y="2021132"/>
                    <a:ext cx="88895" cy="149549"/>
                  </a:xfrm>
                  <a:prstGeom prst="rect">
                    <a:avLst/>
                  </a:prstGeom>
                  <a:grp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sp>
                <p:nvSpPr>
                  <p:cNvPr id="49" name="Vrije vorm 4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2D4B9F"/>
                  </a:solidFill>
                  <a:ln w="25400" cap="flat" cmpd="sng" algn="ctr">
                    <a:noFill/>
                    <a:prstDash val="solid"/>
                  </a:ln>
                  <a:effectLst/>
                </p:spPr>
                <p:txBody>
                  <a:bodyPr rtlCol="0" anchor="ctr"/>
                  <a:lstStyle/>
                  <a:p>
                    <a:pPr algn="ctr" defTabSz="913943">
                      <a:defRPr/>
                    </a:pPr>
                    <a:endParaRPr lang="en-GB" sz="1799" kern="0" dirty="0">
                      <a:solidFill>
                        <a:schemeClr val="accent1"/>
                      </a:solidFill>
                      <a:latin typeface="Segoe UI Light" panose="020B0502040204020203" pitchFamily="34" charset="0"/>
                      <a:cs typeface="Segoe UI Light" panose="020B0502040204020203" pitchFamily="34" charset="0"/>
                    </a:endParaRPr>
                  </a:p>
                </p:txBody>
              </p:sp>
            </p:grpSp>
          </p:grpSp>
          <p:cxnSp>
            <p:nvCxnSpPr>
              <p:cNvPr id="29" name="Rechte verbindingslijn 28"/>
              <p:cNvCxnSpPr>
                <a:endCxn id="37" idx="1"/>
              </p:cNvCxnSpPr>
              <p:nvPr userDrawn="1"/>
            </p:nvCxnSpPr>
            <p:spPr>
              <a:xfrm>
                <a:off x="-2238002" y="1005566"/>
                <a:ext cx="743020" cy="167909"/>
              </a:xfrm>
              <a:prstGeom prst="line">
                <a:avLst/>
              </a:prstGeom>
              <a:noFill/>
              <a:ln w="9525" cap="flat" cmpd="sng" algn="ctr">
                <a:solidFill>
                  <a:schemeClr val="accent1"/>
                </a:solidFill>
                <a:prstDash val="solid"/>
                <a:headEnd type="oval"/>
              </a:ln>
              <a:effectLst/>
            </p:spPr>
          </p:cxnSp>
          <p:cxnSp>
            <p:nvCxnSpPr>
              <p:cNvPr id="30" name="Rechte verbindingslijn 29"/>
              <p:cNvCxnSpPr>
                <a:endCxn id="50" idx="1"/>
              </p:cNvCxnSpPr>
              <p:nvPr userDrawn="1"/>
            </p:nvCxnSpPr>
            <p:spPr>
              <a:xfrm flipV="1">
                <a:off x="-2002850" y="625097"/>
                <a:ext cx="503272" cy="299284"/>
              </a:xfrm>
              <a:prstGeom prst="line">
                <a:avLst/>
              </a:prstGeom>
              <a:noFill/>
              <a:ln w="9525" cap="flat" cmpd="sng" algn="ctr">
                <a:solidFill>
                  <a:schemeClr val="accent1"/>
                </a:solidFill>
                <a:prstDash val="solid"/>
                <a:headEnd type="oval"/>
              </a:ln>
              <a:effectLst/>
            </p:spPr>
          </p:cxnSp>
          <p:sp>
            <p:nvSpPr>
              <p:cNvPr id="31" name="Textfield placeholder"/>
              <p:cNvSpPr txBox="1">
                <a:spLocks/>
              </p:cNvSpPr>
              <p:nvPr userDrawn="1"/>
            </p:nvSpPr>
            <p:spPr>
              <a:xfrm>
                <a:off x="-992990" y="411248"/>
                <a:ext cx="746106"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6472">
                  <a:lnSpc>
                    <a:spcPts val="1799"/>
                  </a:lnSpc>
                  <a:defRPr/>
                </a:pPr>
                <a:r>
                  <a:rPr lang="en-GB" sz="1199" dirty="0">
                    <a:cs typeface="Segoe UI Light" panose="020B0502040204020203" pitchFamily="34" charset="0"/>
                  </a:rPr>
                  <a:t>Level up</a:t>
                </a:r>
              </a:p>
            </p:txBody>
          </p:sp>
          <p:sp>
            <p:nvSpPr>
              <p:cNvPr id="32" name="Textfield placeholder"/>
              <p:cNvSpPr txBox="1">
                <a:spLocks/>
              </p:cNvSpPr>
              <p:nvPr userDrawn="1"/>
            </p:nvSpPr>
            <p:spPr>
              <a:xfrm>
                <a:off x="-992991" y="959626"/>
                <a:ext cx="755462"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6472">
                  <a:lnSpc>
                    <a:spcPts val="1799"/>
                  </a:lnSpc>
                  <a:defRPr/>
                </a:pPr>
                <a:r>
                  <a:rPr lang="en-GB" sz="1199" dirty="0">
                    <a:cs typeface="Segoe UI Light" panose="020B0502040204020203" pitchFamily="34" charset="0"/>
                  </a:rPr>
                  <a:t>Level down</a:t>
                </a:r>
              </a:p>
            </p:txBody>
          </p:sp>
          <p:sp>
            <p:nvSpPr>
              <p:cNvPr id="33" name="Ovaal 32"/>
              <p:cNvSpPr/>
              <p:nvPr userDrawn="1"/>
            </p:nvSpPr>
            <p:spPr>
              <a:xfrm>
                <a:off x="-2376229" y="3059281"/>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5</a:t>
                </a:r>
              </a:p>
            </p:txBody>
          </p:sp>
          <p:sp>
            <p:nvSpPr>
              <p:cNvPr id="34" name="Textfield placeholder"/>
              <p:cNvSpPr txBox="1">
                <a:spLocks/>
              </p:cNvSpPr>
              <p:nvPr userDrawn="1"/>
            </p:nvSpPr>
            <p:spPr>
              <a:xfrm>
                <a:off x="-2012863" y="3095833"/>
                <a:ext cx="1854907" cy="186578"/>
              </a:xfrm>
              <a:prstGeom prst="rect">
                <a:avLst/>
              </a:prstGeom>
            </p:spPr>
            <p:txBody>
              <a:bodyPr vert="horz" lIns="0" tIns="0" rIns="35981"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3" defTabSz="913943">
                  <a:lnSpc>
                    <a:spcPts val="1699"/>
                  </a:lnSpc>
                  <a:spcBef>
                    <a:spcPts val="600"/>
                  </a:spcBef>
                  <a:spcAft>
                    <a:spcPts val="600"/>
                  </a:spcAft>
                  <a:buClr>
                    <a:schemeClr val="accent5"/>
                  </a:buClr>
                  <a:defRPr/>
                </a:pPr>
                <a:r>
                  <a:rPr lang="en-GB" sz="1599" b="0" dirty="0">
                    <a:solidFill>
                      <a:schemeClr val="accent1"/>
                    </a:solidFill>
                    <a:latin typeface="+mj-lt"/>
                    <a:cs typeface="Segoe UI Light" panose="020B0502040204020203" pitchFamily="34" charset="0"/>
                  </a:rPr>
                  <a:t>Header red  </a:t>
                </a:r>
                <a:r>
                  <a:rPr lang="en-GB" sz="1599" b="0" dirty="0">
                    <a:latin typeface="+mj-lt"/>
                    <a:cs typeface="Segoe UI Light" panose="020B0502040204020203" pitchFamily="34" charset="0"/>
                  </a:rPr>
                  <a:t>(18 pt.)</a:t>
                </a:r>
              </a:p>
            </p:txBody>
          </p:sp>
          <p:sp>
            <p:nvSpPr>
              <p:cNvPr id="35" name="Ovaal 34"/>
              <p:cNvSpPr/>
              <p:nvPr userDrawn="1"/>
            </p:nvSpPr>
            <p:spPr>
              <a:xfrm>
                <a:off x="-2376229" y="3414221"/>
                <a:ext cx="260914" cy="259683"/>
              </a:xfrm>
              <a:prstGeom prst="ellipse">
                <a:avLst/>
              </a:prstGeom>
              <a:solidFill>
                <a:schemeClr val="accent1"/>
              </a:solidFill>
              <a:ln w="25400" cap="flat" cmpd="sng" algn="ctr">
                <a:noFill/>
                <a:prstDash val="solid"/>
              </a:ln>
              <a:effectLst/>
            </p:spPr>
            <p:txBody>
              <a:bodyPr rtlCol="0" anchor="ctr"/>
              <a:lstStyle/>
              <a:p>
                <a:pPr algn="ctr" defTabSz="913943">
                  <a:defRPr/>
                </a:pPr>
                <a:r>
                  <a:rPr lang="en-GB" sz="1049" kern="0" dirty="0">
                    <a:solidFill>
                      <a:schemeClr val="bg1"/>
                    </a:solidFill>
                    <a:latin typeface="Segoe UI Light" panose="020B0502040204020203" pitchFamily="34" charset="0"/>
                    <a:cs typeface="Segoe UI Light" panose="020B0502040204020203" pitchFamily="34" charset="0"/>
                  </a:rPr>
                  <a:t>6</a:t>
                </a:r>
              </a:p>
            </p:txBody>
          </p:sp>
          <p:sp>
            <p:nvSpPr>
              <p:cNvPr id="36" name="Textfield placeholder"/>
              <p:cNvSpPr txBox="1">
                <a:spLocks/>
              </p:cNvSpPr>
              <p:nvPr userDrawn="1"/>
            </p:nvSpPr>
            <p:spPr>
              <a:xfrm>
                <a:off x="-2012863" y="3450773"/>
                <a:ext cx="1854907" cy="186578"/>
              </a:xfrm>
              <a:prstGeom prst="rect">
                <a:avLst/>
              </a:prstGeom>
            </p:spPr>
            <p:txBody>
              <a:bodyPr vert="horz" lIns="0" tIns="0" rIns="35981"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3" defTabSz="913943">
                  <a:lnSpc>
                    <a:spcPts val="1699"/>
                  </a:lnSpc>
                  <a:spcBef>
                    <a:spcPts val="600"/>
                  </a:spcBef>
                  <a:spcAft>
                    <a:spcPts val="600"/>
                  </a:spcAft>
                  <a:buClr>
                    <a:schemeClr val="accent5"/>
                  </a:buClr>
                  <a:defRPr/>
                </a:pPr>
                <a:r>
                  <a:rPr lang="en-GB" sz="1599" b="0" dirty="0">
                    <a:solidFill>
                      <a:schemeClr val="tx2"/>
                    </a:solidFill>
                    <a:latin typeface="+mj-lt"/>
                    <a:cs typeface="Segoe UI Light" panose="020B0502040204020203" pitchFamily="34" charset="0"/>
                  </a:rPr>
                  <a:t>Header black  </a:t>
                </a:r>
                <a:r>
                  <a:rPr lang="en-GB" sz="1599" b="0" dirty="0">
                    <a:latin typeface="+mj-lt"/>
                    <a:cs typeface="Segoe UI Light" panose="020B0502040204020203" pitchFamily="34" charset="0"/>
                  </a:rPr>
                  <a:t>(18 pt.)</a:t>
                </a:r>
              </a:p>
            </p:txBody>
          </p:sp>
        </p:grpSp>
        <p:sp>
          <p:nvSpPr>
            <p:cNvPr id="10" name="Rechthoek 9"/>
            <p:cNvSpPr/>
            <p:nvPr userDrawn="1"/>
          </p:nvSpPr>
          <p:spPr>
            <a:xfrm>
              <a:off x="12842019" y="1705001"/>
              <a:ext cx="36000" cy="116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 name="Rechthoek 10"/>
            <p:cNvSpPr/>
            <p:nvPr userDrawn="1"/>
          </p:nvSpPr>
          <p:spPr>
            <a:xfrm>
              <a:off x="12980131" y="2056652"/>
              <a:ext cx="36000" cy="116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 name="Rechthoek 11"/>
            <p:cNvSpPr/>
            <p:nvPr userDrawn="1"/>
          </p:nvSpPr>
          <p:spPr>
            <a:xfrm>
              <a:off x="13119959" y="2424111"/>
              <a:ext cx="36000" cy="116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77" name="Grid" hidden="1"/>
          <p:cNvGrpSpPr/>
          <p:nvPr/>
        </p:nvGrpSpPr>
        <p:grpSpPr>
          <a:xfrm>
            <a:off x="-4" y="1784"/>
            <a:ext cx="12192004" cy="6854433"/>
            <a:chOff x="-4" y="-1"/>
            <a:chExt cx="12198354" cy="6858003"/>
          </a:xfrm>
          <a:solidFill>
            <a:schemeClr val="accent2">
              <a:alpha val="69000"/>
            </a:schemeClr>
          </a:solidFill>
        </p:grpSpPr>
        <p:sp>
          <p:nvSpPr>
            <p:cNvPr id="78" name="Rechthoek 77"/>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79" name="Rechthoek 7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0" name="Rechthoek 7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1" name="Rechthoek 8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2" name="Rechthoek 8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3" name="Rechthoek 8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4" name="Rechthoek 8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5" name="Rechthoek 8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6" name="Rechthoek 8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7" name="Rechthoek 86"/>
            <p:cNvSpPr/>
            <p:nvPr/>
          </p:nvSpPr>
          <p:spPr>
            <a:xfrm rot="5400000">
              <a:off x="546912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8" name="Rechthoek 87"/>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89" name="Rechthoek 88"/>
            <p:cNvSpPr/>
            <p:nvPr/>
          </p:nvSpPr>
          <p:spPr>
            <a:xfrm rot="5400000">
              <a:off x="2670172"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0" name="Rechthoek 89"/>
            <p:cNvSpPr/>
            <p:nvPr/>
          </p:nvSpPr>
          <p:spPr>
            <a:xfrm rot="5400000">
              <a:off x="-128779"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75" name="Rechthoek 74"/>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6" name="Rechthoekige driehoek 75"/>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1" name="10"/>
          <p:cNvGrpSpPr/>
          <p:nvPr/>
        </p:nvGrpSpPr>
        <p:grpSpPr>
          <a:xfrm>
            <a:off x="12759884" y="5742397"/>
            <a:ext cx="2620312" cy="565424"/>
            <a:chOff x="12766530" y="5743602"/>
            <a:chExt cx="2621677" cy="565718"/>
          </a:xfrm>
        </p:grpSpPr>
        <p:sp>
          <p:nvSpPr>
            <p:cNvPr id="92" name="Tekstvak 91"/>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93"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94" name="9"/>
          <p:cNvGrpSpPr/>
          <p:nvPr/>
        </p:nvGrpSpPr>
        <p:grpSpPr>
          <a:xfrm>
            <a:off x="12749216" y="5246769"/>
            <a:ext cx="2559011" cy="565424"/>
            <a:chOff x="12755856" y="5247716"/>
            <a:chExt cx="2560344" cy="565718"/>
          </a:xfrm>
        </p:grpSpPr>
        <p:sp>
          <p:nvSpPr>
            <p:cNvPr id="95" name="Tekstvak 94"/>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96" name="Rechte verbindingslijn 95"/>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8" name="8"/>
          <p:cNvGrpSpPr/>
          <p:nvPr/>
        </p:nvGrpSpPr>
        <p:grpSpPr>
          <a:xfrm>
            <a:off x="12749216" y="4751138"/>
            <a:ext cx="2559011" cy="565424"/>
            <a:chOff x="12755856" y="4751827"/>
            <a:chExt cx="2560344" cy="565718"/>
          </a:xfrm>
        </p:grpSpPr>
        <p:sp>
          <p:nvSpPr>
            <p:cNvPr id="99" name="Tekstvak 98"/>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00" name="Rechte verbindingslijn 99"/>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1" name="Groep 100"/>
            <p:cNvGrpSpPr/>
            <p:nvPr/>
          </p:nvGrpSpPr>
          <p:grpSpPr>
            <a:xfrm>
              <a:off x="12767776" y="4960725"/>
              <a:ext cx="234205" cy="162642"/>
              <a:chOff x="4942371" y="1574806"/>
              <a:chExt cx="342899" cy="238126"/>
            </a:xfrm>
            <a:solidFill>
              <a:schemeClr val="bg1"/>
            </a:solidFill>
          </p:grpSpPr>
          <p:sp>
            <p:nvSpPr>
              <p:cNvPr id="102"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3"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4"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5" name="7"/>
          <p:cNvGrpSpPr/>
          <p:nvPr/>
        </p:nvGrpSpPr>
        <p:grpSpPr>
          <a:xfrm>
            <a:off x="12749214" y="4255507"/>
            <a:ext cx="2559010" cy="565424"/>
            <a:chOff x="12755854" y="4255938"/>
            <a:chExt cx="2560343" cy="565718"/>
          </a:xfrm>
        </p:grpSpPr>
        <p:sp>
          <p:nvSpPr>
            <p:cNvPr id="106" name="Tekstvak 105"/>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07" name="Rechte verbindingslijn 106"/>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8" name="Groep 107"/>
            <p:cNvGrpSpPr/>
            <p:nvPr/>
          </p:nvGrpSpPr>
          <p:grpSpPr>
            <a:xfrm>
              <a:off x="12755854" y="4432536"/>
              <a:ext cx="234205" cy="212521"/>
              <a:chOff x="3913684" y="1538288"/>
              <a:chExt cx="342900" cy="311151"/>
            </a:xfrm>
            <a:solidFill>
              <a:schemeClr val="bg1"/>
            </a:solidFill>
          </p:grpSpPr>
          <p:sp>
            <p:nvSpPr>
              <p:cNvPr id="109"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0"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1" name="6"/>
          <p:cNvGrpSpPr/>
          <p:nvPr/>
        </p:nvGrpSpPr>
        <p:grpSpPr>
          <a:xfrm>
            <a:off x="12759885" y="3759876"/>
            <a:ext cx="2548335" cy="565424"/>
            <a:chOff x="12766531" y="3760049"/>
            <a:chExt cx="2549662" cy="565718"/>
          </a:xfrm>
        </p:grpSpPr>
        <p:sp>
          <p:nvSpPr>
            <p:cNvPr id="112" name="Tekstvak 111"/>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13" name="Rechte verbindingslijn 112"/>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4" name="Groep 113"/>
            <p:cNvGrpSpPr/>
            <p:nvPr/>
          </p:nvGrpSpPr>
          <p:grpSpPr>
            <a:xfrm>
              <a:off x="12766531" y="3940650"/>
              <a:ext cx="234205" cy="187582"/>
              <a:chOff x="3173016" y="3752850"/>
              <a:chExt cx="342900" cy="274638"/>
            </a:xfrm>
            <a:solidFill>
              <a:schemeClr val="bg1"/>
            </a:solidFill>
          </p:grpSpPr>
          <p:sp>
            <p:nvSpPr>
              <p:cNvPr id="11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7" name="5"/>
          <p:cNvGrpSpPr/>
          <p:nvPr/>
        </p:nvGrpSpPr>
        <p:grpSpPr>
          <a:xfrm>
            <a:off x="12747790" y="3264246"/>
            <a:ext cx="2488465" cy="565424"/>
            <a:chOff x="12754429" y="3264160"/>
            <a:chExt cx="2489761" cy="565718"/>
          </a:xfrm>
        </p:grpSpPr>
        <p:cxnSp>
          <p:nvCxnSpPr>
            <p:cNvPr id="118" name="Rechte verbindingslijn 117"/>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9" name="Groep 118"/>
            <p:cNvGrpSpPr/>
            <p:nvPr/>
          </p:nvGrpSpPr>
          <p:grpSpPr>
            <a:xfrm>
              <a:off x="12754429" y="3264160"/>
              <a:ext cx="2489761" cy="565718"/>
              <a:chOff x="12754429" y="3264160"/>
              <a:chExt cx="2489761" cy="565718"/>
            </a:xfrm>
          </p:grpSpPr>
          <p:sp>
            <p:nvSpPr>
              <p:cNvPr id="120" name="Tekstvak 119"/>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21" name="Groep 120"/>
              <p:cNvGrpSpPr/>
              <p:nvPr/>
            </p:nvGrpSpPr>
            <p:grpSpPr>
              <a:xfrm>
                <a:off x="12754429" y="3443753"/>
                <a:ext cx="234205" cy="199508"/>
                <a:chOff x="10415571" y="2065610"/>
                <a:chExt cx="342900" cy="292100"/>
              </a:xfrm>
            </p:grpSpPr>
            <p:grpSp>
              <p:nvGrpSpPr>
                <p:cNvPr id="122" name="Groep 121"/>
                <p:cNvGrpSpPr/>
                <p:nvPr/>
              </p:nvGrpSpPr>
              <p:grpSpPr>
                <a:xfrm>
                  <a:off x="10415571" y="2065610"/>
                  <a:ext cx="342900" cy="292100"/>
                  <a:chOff x="2329483" y="4826000"/>
                  <a:chExt cx="342900" cy="292100"/>
                </a:xfrm>
                <a:solidFill>
                  <a:schemeClr val="bg1"/>
                </a:solidFill>
              </p:grpSpPr>
              <p:sp>
                <p:nvSpPr>
                  <p:cNvPr id="124"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5"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6"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7"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23" name="Rechte verbindingslijn 122"/>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28" name="4"/>
          <p:cNvGrpSpPr/>
          <p:nvPr/>
        </p:nvGrpSpPr>
        <p:grpSpPr>
          <a:xfrm>
            <a:off x="12750947" y="2712072"/>
            <a:ext cx="2557281" cy="621966"/>
            <a:chOff x="12757588" y="2711699"/>
            <a:chExt cx="2558613" cy="622290"/>
          </a:xfrm>
        </p:grpSpPr>
        <p:sp>
          <p:nvSpPr>
            <p:cNvPr id="129" name="Tekstvak 128"/>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30"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31" name="Rechte verbindingslijn 130"/>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2" name="3"/>
          <p:cNvGrpSpPr/>
          <p:nvPr/>
        </p:nvGrpSpPr>
        <p:grpSpPr>
          <a:xfrm>
            <a:off x="12754262" y="2216441"/>
            <a:ext cx="2553965" cy="565424"/>
            <a:chOff x="12760905" y="2215810"/>
            <a:chExt cx="2555295" cy="565718"/>
          </a:xfrm>
        </p:grpSpPr>
        <p:sp>
          <p:nvSpPr>
            <p:cNvPr id="133" name="Tekstvak 132"/>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34" name="Rechte verbindingslijn 133"/>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5" name="Groep 134"/>
            <p:cNvGrpSpPr/>
            <p:nvPr/>
          </p:nvGrpSpPr>
          <p:grpSpPr>
            <a:xfrm>
              <a:off x="12767776" y="2398915"/>
              <a:ext cx="234205" cy="199508"/>
              <a:chOff x="2329415" y="4825929"/>
              <a:chExt cx="342890" cy="292096"/>
            </a:xfrm>
            <a:solidFill>
              <a:schemeClr val="bg1"/>
            </a:solidFill>
          </p:grpSpPr>
          <p:sp>
            <p:nvSpPr>
              <p:cNvPr id="13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0" name="2"/>
          <p:cNvGrpSpPr/>
          <p:nvPr/>
        </p:nvGrpSpPr>
        <p:grpSpPr>
          <a:xfrm>
            <a:off x="12739637" y="1720810"/>
            <a:ext cx="2568590" cy="565424"/>
            <a:chOff x="12746272" y="1719921"/>
            <a:chExt cx="2569928" cy="565718"/>
          </a:xfrm>
        </p:grpSpPr>
        <p:sp>
          <p:nvSpPr>
            <p:cNvPr id="141" name="Tekstvak 140"/>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42" name="Rechte verbindingslijn 14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3" name="Groep 142"/>
            <p:cNvGrpSpPr/>
            <p:nvPr/>
          </p:nvGrpSpPr>
          <p:grpSpPr>
            <a:xfrm>
              <a:off x="12746272" y="1877210"/>
              <a:ext cx="234205" cy="234205"/>
              <a:chOff x="1300783" y="3771900"/>
              <a:chExt cx="342900" cy="342901"/>
            </a:xfrm>
            <a:solidFill>
              <a:schemeClr val="bg1"/>
            </a:solidFill>
          </p:grpSpPr>
          <p:sp>
            <p:nvSpPr>
              <p:cNvPr id="144"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5"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6" name="1"/>
          <p:cNvGrpSpPr/>
          <p:nvPr/>
        </p:nvGrpSpPr>
        <p:grpSpPr>
          <a:xfrm>
            <a:off x="12749215" y="1225180"/>
            <a:ext cx="2559012" cy="565424"/>
            <a:chOff x="12755855" y="1224032"/>
            <a:chExt cx="2560345" cy="565718"/>
          </a:xfrm>
        </p:grpSpPr>
        <p:sp>
          <p:nvSpPr>
            <p:cNvPr id="147" name="Tekstvak 146"/>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48" name="Rechte verbindingslijn 147"/>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50" name="hyper 1">
            <a:hlinkClick r:id="rId9"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1" name="hyper 2">
            <a:hlinkClick r:id="rId10"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2" name="hyper 3">
            <a:hlinkClick r:id="rId11"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3" name="hyper 4">
            <a:hlinkClick r:id="rId11"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4" name="hyper 5">
            <a:hlinkClick r:id="rId12"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5" name="hyper 6">
            <a:hlinkClick r:id="rId13"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6" name="hyper 7">
            <a:hlinkClick r:id="rId14"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7" name="hyper 8">
            <a:hlinkClick r:id="rId15"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8" name="hyper 9">
            <a:hlinkClick r:id="rId16"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9"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0"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3251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0"/>
                    </p:tgtEl>
                  </p:cond>
                </p:stCondLst>
                <p:endSync evt="end" delay="0">
                  <p:rtn val="all"/>
                </p:endSync>
                <p:childTnLst>
                  <p:par>
                    <p:cTn id="9" fill="hold">
                      <p:stCondLst>
                        <p:cond delay="0"/>
                      </p:stCondLst>
                      <p:childTnLst>
                        <p:par>
                          <p:cTn id="10" fill="hold">
                            <p:stCondLst>
                              <p:cond delay="0"/>
                            </p:stCondLst>
                            <p:childTnLst>
                              <p:par>
                                <p:cTn id="11" presetID="8" presetClass="emph" presetSubtype="0" accel="50000" decel="50000" fill="hold" grpId="0" nodeType="withEffect">
                                  <p:stCondLst>
                                    <p:cond delay="0"/>
                                  </p:stCondLst>
                                  <p:childTnLst>
                                    <p:animRot by="-10800000">
                                      <p:cBhvr>
                                        <p:cTn id="12" dur="1000" fill="hold"/>
                                        <p:tgtEl>
                                          <p:spTgt spid="76"/>
                                        </p:tgtEl>
                                        <p:attrNameLst>
                                          <p:attrName>r</p:attrName>
                                        </p:attrNameLst>
                                      </p:cBhvr>
                                    </p:animRot>
                                  </p:childTnLst>
                                </p:cTn>
                              </p:par>
                              <p:par>
                                <p:cTn id="13" presetID="35" presetClass="path" presetSubtype="0" decel="100000" fill="hold" grpId="1" nodeType="withEffect">
                                  <p:stCondLst>
                                    <p:cond delay="0"/>
                                  </p:stCondLst>
                                  <p:childTnLst>
                                    <p:animMotion origin="layout" path="M -1.57491E-7 3.33333E-6 L -0.23519 3.33333E-6 " pathEditMode="relative" rAng="0" ptsTypes="AA">
                                      <p:cBhvr>
                                        <p:cTn id="14" dur="1000" fill="hold"/>
                                        <p:tgtEl>
                                          <p:spTgt spid="76"/>
                                        </p:tgtEl>
                                        <p:attrNameLst>
                                          <p:attrName>ppt_x</p:attrName>
                                          <p:attrName>ppt_y</p:attrName>
                                        </p:attrNameLst>
                                      </p:cBhvr>
                                      <p:rCtr x="-11766" y="0"/>
                                    </p:animMotion>
                                  </p:childTnLst>
                                </p:cTn>
                              </p:par>
                              <p:par>
                                <p:cTn id="15" presetID="35" presetClass="path" presetSubtype="0" decel="100000" fill="hold" grpId="0" nodeType="withEffect">
                                  <p:stCondLst>
                                    <p:cond delay="0"/>
                                  </p:stCondLst>
                                  <p:childTnLst>
                                    <p:animMotion origin="layout" path="M -1.57491E-7 3.33333E-6 L -0.23519 3.33333E-6 " pathEditMode="relative" rAng="0" ptsTypes="AA">
                                      <p:cBhvr>
                                        <p:cTn id="16" dur="1000" fill="hold"/>
                                        <p:tgtEl>
                                          <p:spTgt spid="160"/>
                                        </p:tgtEl>
                                        <p:attrNameLst>
                                          <p:attrName>ppt_x</p:attrName>
                                          <p:attrName>ppt_y</p:attrName>
                                        </p:attrNameLst>
                                      </p:cBhvr>
                                      <p:rCtr x="-11766" y="0"/>
                                    </p:animMotion>
                                  </p:childTnLst>
                                </p:cTn>
                              </p:par>
                              <p:par>
                                <p:cTn id="17" presetID="35" presetClass="path" presetSubtype="0" decel="100000" fill="hold" grpId="0" nodeType="withEffect">
                                  <p:stCondLst>
                                    <p:cond delay="0"/>
                                  </p:stCondLst>
                                  <p:childTnLst>
                                    <p:animMotion origin="layout" path="M 1.6851E-6 -1.48148E-6 L -0.25153 -1.48148E-6 " pathEditMode="relative" rAng="0" ptsTypes="AA">
                                      <p:cBhvr>
                                        <p:cTn id="18" dur="1000" fill="hold"/>
                                        <p:tgtEl>
                                          <p:spTgt spid="75"/>
                                        </p:tgtEl>
                                        <p:attrNameLst>
                                          <p:attrName>ppt_x</p:attrName>
                                          <p:attrName>ppt_y</p:attrName>
                                        </p:attrNameLst>
                                      </p:cBhvr>
                                      <p:rCtr x="-12583" y="0"/>
                                    </p:animMotion>
                                  </p:childTnLst>
                                </p:cTn>
                              </p:par>
                              <p:par>
                                <p:cTn id="19" presetID="35" presetClass="path" presetSubtype="0" decel="100000" fill="hold" nodeType="withEffect">
                                  <p:stCondLst>
                                    <p:cond delay="100"/>
                                  </p:stCondLst>
                                  <p:childTnLst>
                                    <p:animMotion origin="layout" path="M 1.6851E-6 -1.48148E-6 L -0.25153 -1.48148E-6 " pathEditMode="relative" rAng="0" ptsTypes="AA">
                                      <p:cBhvr>
                                        <p:cTn id="20" dur="1000" fill="hold"/>
                                        <p:tgtEl>
                                          <p:spTgt spid="146"/>
                                        </p:tgtEl>
                                        <p:attrNameLst>
                                          <p:attrName>ppt_x</p:attrName>
                                          <p:attrName>ppt_y</p:attrName>
                                        </p:attrNameLst>
                                      </p:cBhvr>
                                      <p:rCtr x="-12583" y="0"/>
                                    </p:animMotion>
                                  </p:childTnLst>
                                </p:cTn>
                              </p:par>
                              <p:par>
                                <p:cTn id="21" presetID="35" presetClass="path" presetSubtype="0" decel="100000" fill="hold" grpId="0" nodeType="withEffect">
                                  <p:stCondLst>
                                    <p:cond delay="100"/>
                                  </p:stCondLst>
                                  <p:childTnLst>
                                    <p:animMotion origin="layout" path="M 1.6851E-6 -1.48148E-6 L -0.25153 -1.48148E-6 " pathEditMode="relative" rAng="0" ptsTypes="AA">
                                      <p:cBhvr>
                                        <p:cTn id="22" dur="1000" fill="hold"/>
                                        <p:tgtEl>
                                          <p:spTgt spid="150"/>
                                        </p:tgtEl>
                                        <p:attrNameLst>
                                          <p:attrName>ppt_x</p:attrName>
                                          <p:attrName>ppt_y</p:attrName>
                                        </p:attrNameLst>
                                      </p:cBhvr>
                                      <p:rCtr x="-12583" y="0"/>
                                    </p:animMotion>
                                  </p:childTnLst>
                                </p:cTn>
                              </p:par>
                              <p:par>
                                <p:cTn id="23" presetID="35" presetClass="path" presetSubtype="0" decel="100000" fill="hold" nodeType="withEffect">
                                  <p:stCondLst>
                                    <p:cond delay="200"/>
                                  </p:stCondLst>
                                  <p:childTnLst>
                                    <p:animMotion origin="layout" path="M 1.6851E-6 -1.48148E-6 L -0.25153 -1.48148E-6 " pathEditMode="relative" rAng="0" ptsTypes="AA">
                                      <p:cBhvr>
                                        <p:cTn id="24" dur="1000" fill="hold"/>
                                        <p:tgtEl>
                                          <p:spTgt spid="140"/>
                                        </p:tgtEl>
                                        <p:attrNameLst>
                                          <p:attrName>ppt_x</p:attrName>
                                          <p:attrName>ppt_y</p:attrName>
                                        </p:attrNameLst>
                                      </p:cBhvr>
                                      <p:rCtr x="-12583" y="0"/>
                                    </p:animMotion>
                                  </p:childTnLst>
                                </p:cTn>
                              </p:par>
                              <p:par>
                                <p:cTn id="25" presetID="35" presetClass="path" presetSubtype="0" decel="100000" fill="hold" grpId="0" nodeType="withEffect">
                                  <p:stCondLst>
                                    <p:cond delay="200"/>
                                  </p:stCondLst>
                                  <p:childTnLst>
                                    <p:animMotion origin="layout" path="M 1.6851E-6 -1.48148E-6 L -0.25153 -1.48148E-6 " pathEditMode="relative" rAng="0" ptsTypes="AA">
                                      <p:cBhvr>
                                        <p:cTn id="26" dur="1000" fill="hold"/>
                                        <p:tgtEl>
                                          <p:spTgt spid="151"/>
                                        </p:tgtEl>
                                        <p:attrNameLst>
                                          <p:attrName>ppt_x</p:attrName>
                                          <p:attrName>ppt_y</p:attrName>
                                        </p:attrNameLst>
                                      </p:cBhvr>
                                      <p:rCtr x="-12583" y="0"/>
                                    </p:animMotion>
                                  </p:childTnLst>
                                </p:cTn>
                              </p:par>
                              <p:par>
                                <p:cTn id="27" presetID="35" presetClass="path" presetSubtype="0" decel="100000" fill="hold" nodeType="withEffect">
                                  <p:stCondLst>
                                    <p:cond delay="300"/>
                                  </p:stCondLst>
                                  <p:childTnLst>
                                    <p:animMotion origin="layout" path="M 1.6851E-6 -1.48148E-6 L -0.25153 -1.48148E-6 " pathEditMode="relative" rAng="0" ptsTypes="AA">
                                      <p:cBhvr>
                                        <p:cTn id="28" dur="1000" fill="hold"/>
                                        <p:tgtEl>
                                          <p:spTgt spid="132"/>
                                        </p:tgtEl>
                                        <p:attrNameLst>
                                          <p:attrName>ppt_x</p:attrName>
                                          <p:attrName>ppt_y</p:attrName>
                                        </p:attrNameLst>
                                      </p:cBhvr>
                                      <p:rCtr x="-12583" y="0"/>
                                    </p:animMotion>
                                  </p:childTnLst>
                                </p:cTn>
                              </p:par>
                              <p:par>
                                <p:cTn id="29" presetID="35" presetClass="path" presetSubtype="0" decel="100000" fill="hold" grpId="0" nodeType="withEffect">
                                  <p:stCondLst>
                                    <p:cond delay="300"/>
                                  </p:stCondLst>
                                  <p:childTnLst>
                                    <p:animMotion origin="layout" path="M 1.6851E-6 -1.48148E-6 L -0.25153 -1.48148E-6 " pathEditMode="relative" rAng="0" ptsTypes="AA">
                                      <p:cBhvr>
                                        <p:cTn id="30" dur="1000" fill="hold"/>
                                        <p:tgtEl>
                                          <p:spTgt spid="152"/>
                                        </p:tgtEl>
                                        <p:attrNameLst>
                                          <p:attrName>ppt_x</p:attrName>
                                          <p:attrName>ppt_y</p:attrName>
                                        </p:attrNameLst>
                                      </p:cBhvr>
                                      <p:rCtr x="-12583" y="0"/>
                                    </p:animMotion>
                                  </p:childTnLst>
                                </p:cTn>
                              </p:par>
                              <p:par>
                                <p:cTn id="31" presetID="35" presetClass="path" presetSubtype="0" decel="100000" fill="hold" nodeType="withEffect">
                                  <p:stCondLst>
                                    <p:cond delay="400"/>
                                  </p:stCondLst>
                                  <p:childTnLst>
                                    <p:animMotion origin="layout" path="M 1.6851E-6 -1.48148E-6 L -0.25153 -1.48148E-6 " pathEditMode="relative" rAng="0" ptsTypes="AA">
                                      <p:cBhvr>
                                        <p:cTn id="32" dur="1000" fill="hold"/>
                                        <p:tgtEl>
                                          <p:spTgt spid="128"/>
                                        </p:tgtEl>
                                        <p:attrNameLst>
                                          <p:attrName>ppt_x</p:attrName>
                                          <p:attrName>ppt_y</p:attrName>
                                        </p:attrNameLst>
                                      </p:cBhvr>
                                      <p:rCtr x="-12583" y="0"/>
                                    </p:animMotion>
                                  </p:childTnLst>
                                </p:cTn>
                              </p:par>
                              <p:par>
                                <p:cTn id="33" presetID="35" presetClass="path" presetSubtype="0" decel="100000" fill="hold" grpId="0" nodeType="withEffect">
                                  <p:stCondLst>
                                    <p:cond delay="400"/>
                                  </p:stCondLst>
                                  <p:childTnLst>
                                    <p:animMotion origin="layout" path="M 1.6851E-6 -1.48148E-6 L -0.25153 -1.48148E-6 " pathEditMode="relative" rAng="0" ptsTypes="AA">
                                      <p:cBhvr>
                                        <p:cTn id="34" dur="1000" fill="hold"/>
                                        <p:tgtEl>
                                          <p:spTgt spid="153"/>
                                        </p:tgtEl>
                                        <p:attrNameLst>
                                          <p:attrName>ppt_x</p:attrName>
                                          <p:attrName>ppt_y</p:attrName>
                                        </p:attrNameLst>
                                      </p:cBhvr>
                                      <p:rCtr x="-12583" y="0"/>
                                    </p:animMotion>
                                  </p:childTnLst>
                                </p:cTn>
                              </p:par>
                              <p:par>
                                <p:cTn id="35" presetID="35" presetClass="path" presetSubtype="0" decel="100000" fill="hold" nodeType="withEffect">
                                  <p:stCondLst>
                                    <p:cond delay="500"/>
                                  </p:stCondLst>
                                  <p:childTnLst>
                                    <p:animMotion origin="layout" path="M 1.6851E-6 -1.48148E-6 L -0.25153 -1.48148E-6 " pathEditMode="relative" rAng="0" ptsTypes="AA">
                                      <p:cBhvr>
                                        <p:cTn id="36" dur="1000" fill="hold"/>
                                        <p:tgtEl>
                                          <p:spTgt spid="117"/>
                                        </p:tgtEl>
                                        <p:attrNameLst>
                                          <p:attrName>ppt_x</p:attrName>
                                          <p:attrName>ppt_y</p:attrName>
                                        </p:attrNameLst>
                                      </p:cBhvr>
                                      <p:rCtr x="-12583" y="0"/>
                                    </p:animMotion>
                                  </p:childTnLst>
                                </p:cTn>
                              </p:par>
                              <p:par>
                                <p:cTn id="37" presetID="35" presetClass="path" presetSubtype="0" decel="100000" fill="hold" grpId="0" nodeType="withEffect">
                                  <p:stCondLst>
                                    <p:cond delay="500"/>
                                  </p:stCondLst>
                                  <p:childTnLst>
                                    <p:animMotion origin="layout" path="M 1.6851E-6 -1.48148E-6 L -0.25153 -1.48148E-6 " pathEditMode="relative" rAng="0" ptsTypes="AA">
                                      <p:cBhvr>
                                        <p:cTn id="38" dur="1000" fill="hold"/>
                                        <p:tgtEl>
                                          <p:spTgt spid="154"/>
                                        </p:tgtEl>
                                        <p:attrNameLst>
                                          <p:attrName>ppt_x</p:attrName>
                                          <p:attrName>ppt_y</p:attrName>
                                        </p:attrNameLst>
                                      </p:cBhvr>
                                      <p:rCtr x="-12583" y="0"/>
                                    </p:animMotion>
                                  </p:childTnLst>
                                </p:cTn>
                              </p:par>
                              <p:par>
                                <p:cTn id="39" presetID="35" presetClass="path" presetSubtype="0" decel="100000" fill="hold" nodeType="withEffect">
                                  <p:stCondLst>
                                    <p:cond delay="600"/>
                                  </p:stCondLst>
                                  <p:childTnLst>
                                    <p:animMotion origin="layout" path="M 1.6851E-6 -1.48148E-6 L -0.25153 -1.48148E-6 " pathEditMode="relative" rAng="0" ptsTypes="AA">
                                      <p:cBhvr>
                                        <p:cTn id="40" dur="1000" fill="hold"/>
                                        <p:tgtEl>
                                          <p:spTgt spid="111"/>
                                        </p:tgtEl>
                                        <p:attrNameLst>
                                          <p:attrName>ppt_x</p:attrName>
                                          <p:attrName>ppt_y</p:attrName>
                                        </p:attrNameLst>
                                      </p:cBhvr>
                                      <p:rCtr x="-12583" y="0"/>
                                    </p:animMotion>
                                  </p:childTnLst>
                                </p:cTn>
                              </p:par>
                              <p:par>
                                <p:cTn id="41" presetID="35" presetClass="path" presetSubtype="0" decel="100000" fill="hold" grpId="0" nodeType="withEffect">
                                  <p:stCondLst>
                                    <p:cond delay="600"/>
                                  </p:stCondLst>
                                  <p:childTnLst>
                                    <p:animMotion origin="layout" path="M 1.6851E-6 -1.48148E-6 L -0.25153 -1.48148E-6 " pathEditMode="relative" rAng="0" ptsTypes="AA">
                                      <p:cBhvr>
                                        <p:cTn id="42" dur="1000" fill="hold"/>
                                        <p:tgtEl>
                                          <p:spTgt spid="155"/>
                                        </p:tgtEl>
                                        <p:attrNameLst>
                                          <p:attrName>ppt_x</p:attrName>
                                          <p:attrName>ppt_y</p:attrName>
                                        </p:attrNameLst>
                                      </p:cBhvr>
                                      <p:rCtr x="-12583" y="0"/>
                                    </p:animMotion>
                                  </p:childTnLst>
                                </p:cTn>
                              </p:par>
                              <p:par>
                                <p:cTn id="43" presetID="35" presetClass="path" presetSubtype="0" decel="100000" fill="hold" nodeType="withEffect">
                                  <p:stCondLst>
                                    <p:cond delay="700"/>
                                  </p:stCondLst>
                                  <p:childTnLst>
                                    <p:animMotion origin="layout" path="M 1.6851E-6 -1.48148E-6 L -0.25153 -1.48148E-6 " pathEditMode="relative" rAng="0" ptsTypes="AA">
                                      <p:cBhvr>
                                        <p:cTn id="44" dur="1000" fill="hold"/>
                                        <p:tgtEl>
                                          <p:spTgt spid="105"/>
                                        </p:tgtEl>
                                        <p:attrNameLst>
                                          <p:attrName>ppt_x</p:attrName>
                                          <p:attrName>ppt_y</p:attrName>
                                        </p:attrNameLst>
                                      </p:cBhvr>
                                      <p:rCtr x="-12583" y="0"/>
                                    </p:animMotion>
                                  </p:childTnLst>
                                </p:cTn>
                              </p:par>
                              <p:par>
                                <p:cTn id="45" presetID="35" presetClass="path" presetSubtype="0" decel="100000" fill="hold" grpId="0" nodeType="withEffect">
                                  <p:stCondLst>
                                    <p:cond delay="700"/>
                                  </p:stCondLst>
                                  <p:childTnLst>
                                    <p:animMotion origin="layout" path="M 1.6851E-6 -1.48148E-6 L -0.25153 -1.48148E-6 " pathEditMode="relative" rAng="0" ptsTypes="AA">
                                      <p:cBhvr>
                                        <p:cTn id="46" dur="1000" fill="hold"/>
                                        <p:tgtEl>
                                          <p:spTgt spid="156"/>
                                        </p:tgtEl>
                                        <p:attrNameLst>
                                          <p:attrName>ppt_x</p:attrName>
                                          <p:attrName>ppt_y</p:attrName>
                                        </p:attrNameLst>
                                      </p:cBhvr>
                                      <p:rCtr x="-12583" y="0"/>
                                    </p:animMotion>
                                  </p:childTnLst>
                                </p:cTn>
                              </p:par>
                              <p:par>
                                <p:cTn id="47" presetID="35" presetClass="path" presetSubtype="0" decel="100000" fill="hold" nodeType="withEffect">
                                  <p:stCondLst>
                                    <p:cond delay="800"/>
                                  </p:stCondLst>
                                  <p:childTnLst>
                                    <p:animMotion origin="layout" path="M 1.6851E-6 -1.48148E-6 L -0.25153 -1.48148E-6 " pathEditMode="relative" rAng="0" ptsTypes="AA">
                                      <p:cBhvr>
                                        <p:cTn id="48" dur="1000" fill="hold"/>
                                        <p:tgtEl>
                                          <p:spTgt spid="98"/>
                                        </p:tgtEl>
                                        <p:attrNameLst>
                                          <p:attrName>ppt_x</p:attrName>
                                          <p:attrName>ppt_y</p:attrName>
                                        </p:attrNameLst>
                                      </p:cBhvr>
                                      <p:rCtr x="-12583" y="0"/>
                                    </p:animMotion>
                                  </p:childTnLst>
                                </p:cTn>
                              </p:par>
                              <p:par>
                                <p:cTn id="49" presetID="35" presetClass="path" presetSubtype="0" decel="100000" fill="hold" grpId="0" nodeType="withEffect">
                                  <p:stCondLst>
                                    <p:cond delay="800"/>
                                  </p:stCondLst>
                                  <p:childTnLst>
                                    <p:animMotion origin="layout" path="M 1.6851E-6 -1.48148E-6 L -0.25153 -1.48148E-6 " pathEditMode="relative" rAng="0" ptsTypes="AA">
                                      <p:cBhvr>
                                        <p:cTn id="50" dur="1000" fill="hold"/>
                                        <p:tgtEl>
                                          <p:spTgt spid="157"/>
                                        </p:tgtEl>
                                        <p:attrNameLst>
                                          <p:attrName>ppt_x</p:attrName>
                                          <p:attrName>ppt_y</p:attrName>
                                        </p:attrNameLst>
                                      </p:cBhvr>
                                      <p:rCtr x="-12583" y="0"/>
                                    </p:animMotion>
                                  </p:childTnLst>
                                </p:cTn>
                              </p:par>
                              <p:par>
                                <p:cTn id="51" presetID="35" presetClass="path" presetSubtype="0" decel="100000" fill="hold" nodeType="withEffect">
                                  <p:stCondLst>
                                    <p:cond delay="900"/>
                                  </p:stCondLst>
                                  <p:childTnLst>
                                    <p:animMotion origin="layout" path="M 1.6851E-6 -1.48148E-6 L -0.25153 -1.48148E-6 " pathEditMode="relative" rAng="0" ptsTypes="AA">
                                      <p:cBhvr>
                                        <p:cTn id="52" dur="1000" fill="hold"/>
                                        <p:tgtEl>
                                          <p:spTgt spid="94"/>
                                        </p:tgtEl>
                                        <p:attrNameLst>
                                          <p:attrName>ppt_x</p:attrName>
                                          <p:attrName>ppt_y</p:attrName>
                                        </p:attrNameLst>
                                      </p:cBhvr>
                                      <p:rCtr x="-12583" y="0"/>
                                    </p:animMotion>
                                  </p:childTnLst>
                                </p:cTn>
                              </p:par>
                              <p:par>
                                <p:cTn id="53" presetID="35" presetClass="path" presetSubtype="0" decel="100000" fill="hold" grpId="0" nodeType="withEffect">
                                  <p:stCondLst>
                                    <p:cond delay="900"/>
                                  </p:stCondLst>
                                  <p:childTnLst>
                                    <p:animMotion origin="layout" path="M 1.6851E-6 -1.48148E-6 L -0.25153 -1.48148E-6 " pathEditMode="relative" rAng="0" ptsTypes="AA">
                                      <p:cBhvr>
                                        <p:cTn id="54" dur="1000" fill="hold"/>
                                        <p:tgtEl>
                                          <p:spTgt spid="158"/>
                                        </p:tgtEl>
                                        <p:attrNameLst>
                                          <p:attrName>ppt_x</p:attrName>
                                          <p:attrName>ppt_y</p:attrName>
                                        </p:attrNameLst>
                                      </p:cBhvr>
                                      <p:rCtr x="-12583" y="0"/>
                                    </p:animMotion>
                                  </p:childTnLst>
                                </p:cTn>
                              </p:par>
                              <p:par>
                                <p:cTn id="55" presetID="35" presetClass="path" presetSubtype="0" decel="100000" fill="hold" nodeType="withEffect">
                                  <p:stCondLst>
                                    <p:cond delay="1000"/>
                                  </p:stCondLst>
                                  <p:childTnLst>
                                    <p:animMotion origin="layout" path="M 1.6851E-6 -1.48148E-6 L -0.25153 -1.48148E-6 " pathEditMode="relative" rAng="0" ptsTypes="AA">
                                      <p:cBhvr>
                                        <p:cTn id="56" dur="1000" fill="hold"/>
                                        <p:tgtEl>
                                          <p:spTgt spid="91"/>
                                        </p:tgtEl>
                                        <p:attrNameLst>
                                          <p:attrName>ppt_x</p:attrName>
                                          <p:attrName>ppt_y</p:attrName>
                                        </p:attrNameLst>
                                      </p:cBhvr>
                                      <p:rCtr x="-12583" y="0"/>
                                    </p:animMotion>
                                  </p:childTnLst>
                                </p:cTn>
                              </p:par>
                              <p:par>
                                <p:cTn id="57" presetID="35" presetClass="path" presetSubtype="0" decel="100000" fill="hold" grpId="0" nodeType="withEffect">
                                  <p:stCondLst>
                                    <p:cond delay="1000"/>
                                  </p:stCondLst>
                                  <p:childTnLst>
                                    <p:animMotion origin="layout" path="M 1.6851E-6 -1.48148E-6 L -0.25153 -1.48148E-6 " pathEditMode="relative" rAng="0" ptsTypes="AA">
                                      <p:cBhvr>
                                        <p:cTn id="58" dur="1000" fill="hold"/>
                                        <p:tgtEl>
                                          <p:spTgt spid="159"/>
                                        </p:tgtEl>
                                        <p:attrNameLst>
                                          <p:attrName>ppt_x</p:attrName>
                                          <p:attrName>ppt_y</p:attrName>
                                        </p:attrNameLst>
                                      </p:cBhvr>
                                      <p:rCtr x="-12583"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100000" fill="hold" nodeType="clickEffect">
                                  <p:stCondLst>
                                    <p:cond delay="0"/>
                                  </p:stCondLst>
                                  <p:childTnLst>
                                    <p:animMotion origin="layout" path="M -0.25169 -3.7037E-6 L -4.32587E-6 -3.7037E-6 " pathEditMode="relative" rAng="0" ptsTypes="AA">
                                      <p:cBhvr>
                                        <p:cTn id="62" dur="1000" fill="hold"/>
                                        <p:tgtEl>
                                          <p:spTgt spid="91"/>
                                        </p:tgtEl>
                                        <p:attrNameLst>
                                          <p:attrName>ppt_x</p:attrName>
                                          <p:attrName>ppt_y</p:attrName>
                                        </p:attrNameLst>
                                      </p:cBhvr>
                                      <p:rCtr x="12585" y="0"/>
                                    </p:animMotion>
                                  </p:childTnLst>
                                </p:cTn>
                              </p:par>
                              <p:par>
                                <p:cTn id="63" presetID="63" presetClass="path" presetSubtype="0" accel="100000" fill="hold" grpId="1" nodeType="withEffect">
                                  <p:stCondLst>
                                    <p:cond delay="0"/>
                                  </p:stCondLst>
                                  <p:childTnLst>
                                    <p:animMotion origin="layout" path="M -0.2517 -1.85185E-6 L -0.00027 -1.85185E-6 " pathEditMode="relative" rAng="0" ptsTypes="AA">
                                      <p:cBhvr>
                                        <p:cTn id="64" dur="1000" fill="hold"/>
                                        <p:tgtEl>
                                          <p:spTgt spid="159"/>
                                        </p:tgtEl>
                                        <p:attrNameLst>
                                          <p:attrName>ppt_x</p:attrName>
                                          <p:attrName>ppt_y</p:attrName>
                                        </p:attrNameLst>
                                      </p:cBhvr>
                                      <p:rCtr x="12572" y="0"/>
                                    </p:animMotion>
                                  </p:childTnLst>
                                </p:cTn>
                              </p:par>
                              <p:par>
                                <p:cTn id="65" presetID="63" presetClass="path" presetSubtype="0" accel="100000" fill="hold" nodeType="withEffect">
                                  <p:stCondLst>
                                    <p:cond delay="100"/>
                                  </p:stCondLst>
                                  <p:childTnLst>
                                    <p:animMotion origin="layout" path="M -0.25169 -3.7037E-6 L -4.32587E-6 -3.7037E-6 " pathEditMode="relative" rAng="0" ptsTypes="AA">
                                      <p:cBhvr>
                                        <p:cTn id="66" dur="1000" fill="hold"/>
                                        <p:tgtEl>
                                          <p:spTgt spid="94"/>
                                        </p:tgtEl>
                                        <p:attrNameLst>
                                          <p:attrName>ppt_x</p:attrName>
                                          <p:attrName>ppt_y</p:attrName>
                                        </p:attrNameLst>
                                      </p:cBhvr>
                                      <p:rCtr x="12585" y="0"/>
                                    </p:animMotion>
                                  </p:childTnLst>
                                </p:cTn>
                              </p:par>
                              <p:par>
                                <p:cTn id="67" presetID="63" presetClass="path" presetSubtype="0" accel="100000" fill="hold" grpId="1" nodeType="withEffect">
                                  <p:stCondLst>
                                    <p:cond delay="100"/>
                                  </p:stCondLst>
                                  <p:childTnLst>
                                    <p:animMotion origin="layout" path="M -0.2517 -1.85185E-6 L -0.00027 -1.85185E-6 " pathEditMode="relative" rAng="0" ptsTypes="AA">
                                      <p:cBhvr>
                                        <p:cTn id="68" dur="1000" fill="hold"/>
                                        <p:tgtEl>
                                          <p:spTgt spid="158"/>
                                        </p:tgtEl>
                                        <p:attrNameLst>
                                          <p:attrName>ppt_x</p:attrName>
                                          <p:attrName>ppt_y</p:attrName>
                                        </p:attrNameLst>
                                      </p:cBhvr>
                                      <p:rCtr x="12572" y="0"/>
                                    </p:animMotion>
                                  </p:childTnLst>
                                </p:cTn>
                              </p:par>
                              <p:par>
                                <p:cTn id="69" presetID="63" presetClass="path" presetSubtype="0" accel="100000" fill="hold" nodeType="withEffect">
                                  <p:stCondLst>
                                    <p:cond delay="200"/>
                                  </p:stCondLst>
                                  <p:childTnLst>
                                    <p:animMotion origin="layout" path="M -0.25169 -3.7037E-6 L -4.32587E-6 -3.7037E-6 " pathEditMode="relative" rAng="0" ptsTypes="AA">
                                      <p:cBhvr>
                                        <p:cTn id="70" dur="1000" fill="hold"/>
                                        <p:tgtEl>
                                          <p:spTgt spid="98"/>
                                        </p:tgtEl>
                                        <p:attrNameLst>
                                          <p:attrName>ppt_x</p:attrName>
                                          <p:attrName>ppt_y</p:attrName>
                                        </p:attrNameLst>
                                      </p:cBhvr>
                                      <p:rCtr x="12585" y="0"/>
                                    </p:animMotion>
                                  </p:childTnLst>
                                </p:cTn>
                              </p:par>
                              <p:par>
                                <p:cTn id="71" presetID="63" presetClass="path" presetSubtype="0" accel="100000" fill="hold" grpId="1" nodeType="withEffect">
                                  <p:stCondLst>
                                    <p:cond delay="200"/>
                                  </p:stCondLst>
                                  <p:childTnLst>
                                    <p:animMotion origin="layout" path="M -0.2517 -1.85185E-6 L -0.00027 -1.85185E-6 " pathEditMode="relative" rAng="0" ptsTypes="AA">
                                      <p:cBhvr>
                                        <p:cTn id="72" dur="1000" fill="hold"/>
                                        <p:tgtEl>
                                          <p:spTgt spid="157"/>
                                        </p:tgtEl>
                                        <p:attrNameLst>
                                          <p:attrName>ppt_x</p:attrName>
                                          <p:attrName>ppt_y</p:attrName>
                                        </p:attrNameLst>
                                      </p:cBhvr>
                                      <p:rCtr x="12572" y="0"/>
                                    </p:animMotion>
                                  </p:childTnLst>
                                </p:cTn>
                              </p:par>
                              <p:par>
                                <p:cTn id="73" presetID="63" presetClass="path" presetSubtype="0" accel="100000" fill="hold" nodeType="withEffect">
                                  <p:stCondLst>
                                    <p:cond delay="300"/>
                                  </p:stCondLst>
                                  <p:childTnLst>
                                    <p:animMotion origin="layout" path="M -0.25169 -3.7037E-6 L -4.32587E-6 -3.7037E-6 " pathEditMode="relative" rAng="0" ptsTypes="AA">
                                      <p:cBhvr>
                                        <p:cTn id="74" dur="1000" fill="hold"/>
                                        <p:tgtEl>
                                          <p:spTgt spid="105"/>
                                        </p:tgtEl>
                                        <p:attrNameLst>
                                          <p:attrName>ppt_x</p:attrName>
                                          <p:attrName>ppt_y</p:attrName>
                                        </p:attrNameLst>
                                      </p:cBhvr>
                                      <p:rCtr x="12585" y="0"/>
                                    </p:animMotion>
                                  </p:childTnLst>
                                </p:cTn>
                              </p:par>
                              <p:par>
                                <p:cTn id="75" presetID="63" presetClass="path" presetSubtype="0" accel="100000" fill="hold" grpId="1" nodeType="withEffect">
                                  <p:stCondLst>
                                    <p:cond delay="300"/>
                                  </p:stCondLst>
                                  <p:childTnLst>
                                    <p:animMotion origin="layout" path="M -0.2517 -1.85185E-6 L -0.00027 -1.85185E-6 " pathEditMode="relative" rAng="0" ptsTypes="AA">
                                      <p:cBhvr>
                                        <p:cTn id="76" dur="1000" fill="hold"/>
                                        <p:tgtEl>
                                          <p:spTgt spid="156"/>
                                        </p:tgtEl>
                                        <p:attrNameLst>
                                          <p:attrName>ppt_x</p:attrName>
                                          <p:attrName>ppt_y</p:attrName>
                                        </p:attrNameLst>
                                      </p:cBhvr>
                                      <p:rCtr x="12572" y="0"/>
                                    </p:animMotion>
                                  </p:childTnLst>
                                </p:cTn>
                              </p:par>
                              <p:par>
                                <p:cTn id="77" presetID="63" presetClass="path" presetSubtype="0" accel="100000" fill="hold" nodeType="withEffect">
                                  <p:stCondLst>
                                    <p:cond delay="400"/>
                                  </p:stCondLst>
                                  <p:childTnLst>
                                    <p:animMotion origin="layout" path="M -0.25169 -3.7037E-6 L -4.32587E-6 -3.7037E-6 " pathEditMode="relative" rAng="0" ptsTypes="AA">
                                      <p:cBhvr>
                                        <p:cTn id="78" dur="1000" fill="hold"/>
                                        <p:tgtEl>
                                          <p:spTgt spid="111"/>
                                        </p:tgtEl>
                                        <p:attrNameLst>
                                          <p:attrName>ppt_x</p:attrName>
                                          <p:attrName>ppt_y</p:attrName>
                                        </p:attrNameLst>
                                      </p:cBhvr>
                                      <p:rCtr x="12585" y="0"/>
                                    </p:animMotion>
                                  </p:childTnLst>
                                </p:cTn>
                              </p:par>
                              <p:par>
                                <p:cTn id="79" presetID="63" presetClass="path" presetSubtype="0" accel="100000" fill="hold" grpId="1" nodeType="withEffect">
                                  <p:stCondLst>
                                    <p:cond delay="400"/>
                                  </p:stCondLst>
                                  <p:childTnLst>
                                    <p:animMotion origin="layout" path="M -0.2517 -1.85185E-6 L -0.00027 -1.85185E-6 " pathEditMode="relative" rAng="0" ptsTypes="AA">
                                      <p:cBhvr>
                                        <p:cTn id="80" dur="1000" fill="hold"/>
                                        <p:tgtEl>
                                          <p:spTgt spid="155"/>
                                        </p:tgtEl>
                                        <p:attrNameLst>
                                          <p:attrName>ppt_x</p:attrName>
                                          <p:attrName>ppt_y</p:attrName>
                                        </p:attrNameLst>
                                      </p:cBhvr>
                                      <p:rCtr x="12572" y="0"/>
                                    </p:animMotion>
                                  </p:childTnLst>
                                </p:cTn>
                              </p:par>
                              <p:par>
                                <p:cTn id="81" presetID="63" presetClass="path" presetSubtype="0" accel="100000" fill="hold" nodeType="withEffect">
                                  <p:stCondLst>
                                    <p:cond delay="500"/>
                                  </p:stCondLst>
                                  <p:childTnLst>
                                    <p:animMotion origin="layout" path="M -0.25169 -3.7037E-6 L -4.32587E-6 -3.7037E-6 " pathEditMode="relative" rAng="0" ptsTypes="AA">
                                      <p:cBhvr>
                                        <p:cTn id="82" dur="1000" fill="hold"/>
                                        <p:tgtEl>
                                          <p:spTgt spid="117"/>
                                        </p:tgtEl>
                                        <p:attrNameLst>
                                          <p:attrName>ppt_x</p:attrName>
                                          <p:attrName>ppt_y</p:attrName>
                                        </p:attrNameLst>
                                      </p:cBhvr>
                                      <p:rCtr x="12585" y="0"/>
                                    </p:animMotion>
                                  </p:childTnLst>
                                </p:cTn>
                              </p:par>
                              <p:par>
                                <p:cTn id="83" presetID="63" presetClass="path" presetSubtype="0" accel="100000" fill="hold" grpId="1" nodeType="withEffect">
                                  <p:stCondLst>
                                    <p:cond delay="500"/>
                                  </p:stCondLst>
                                  <p:childTnLst>
                                    <p:animMotion origin="layout" path="M -0.25169 -4.07407E-6 L 0.00117 -4.07407E-6 " pathEditMode="relative" rAng="0" ptsTypes="AA">
                                      <p:cBhvr>
                                        <p:cTn id="84" dur="1000" fill="hold"/>
                                        <p:tgtEl>
                                          <p:spTgt spid="154"/>
                                        </p:tgtEl>
                                        <p:attrNameLst>
                                          <p:attrName>ppt_x</p:attrName>
                                          <p:attrName>ppt_y</p:attrName>
                                        </p:attrNameLst>
                                      </p:cBhvr>
                                      <p:rCtr x="12637" y="0"/>
                                    </p:animMotion>
                                  </p:childTnLst>
                                </p:cTn>
                              </p:par>
                              <p:par>
                                <p:cTn id="85" presetID="63" presetClass="path" presetSubtype="0" accel="100000" fill="hold" nodeType="withEffect">
                                  <p:stCondLst>
                                    <p:cond delay="600"/>
                                  </p:stCondLst>
                                  <p:childTnLst>
                                    <p:animMotion origin="layout" path="M -0.25169 -3.7037E-6 L -4.32587E-6 -3.7037E-6 " pathEditMode="relative" rAng="0" ptsTypes="AA">
                                      <p:cBhvr>
                                        <p:cTn id="86" dur="1000" fill="hold"/>
                                        <p:tgtEl>
                                          <p:spTgt spid="128"/>
                                        </p:tgtEl>
                                        <p:attrNameLst>
                                          <p:attrName>ppt_x</p:attrName>
                                          <p:attrName>ppt_y</p:attrName>
                                        </p:attrNameLst>
                                      </p:cBhvr>
                                      <p:rCtr x="12585" y="0"/>
                                    </p:animMotion>
                                  </p:childTnLst>
                                </p:cTn>
                              </p:par>
                              <p:par>
                                <p:cTn id="87" presetID="63" presetClass="path" presetSubtype="0" accel="100000" fill="hold" grpId="1" nodeType="withEffect">
                                  <p:stCondLst>
                                    <p:cond delay="600"/>
                                  </p:stCondLst>
                                  <p:childTnLst>
                                    <p:animMotion origin="layout" path="M -0.25169 -7.40741E-7 L 0.00144 -7.40741E-7 " pathEditMode="relative" rAng="0" ptsTypes="AA">
                                      <p:cBhvr>
                                        <p:cTn id="88" dur="1000" fill="hold"/>
                                        <p:tgtEl>
                                          <p:spTgt spid="153"/>
                                        </p:tgtEl>
                                        <p:attrNameLst>
                                          <p:attrName>ppt_x</p:attrName>
                                          <p:attrName>ppt_y</p:attrName>
                                        </p:attrNameLst>
                                      </p:cBhvr>
                                      <p:rCtr x="12650" y="0"/>
                                    </p:animMotion>
                                  </p:childTnLst>
                                </p:cTn>
                              </p:par>
                              <p:par>
                                <p:cTn id="89" presetID="63" presetClass="path" presetSubtype="0" accel="100000" fill="hold" nodeType="withEffect">
                                  <p:stCondLst>
                                    <p:cond delay="700"/>
                                  </p:stCondLst>
                                  <p:childTnLst>
                                    <p:animMotion origin="layout" path="M -0.25169 -3.7037E-6 L -4.32587E-6 -3.7037E-6 " pathEditMode="relative" rAng="0" ptsTypes="AA">
                                      <p:cBhvr>
                                        <p:cTn id="90" dur="1000" fill="hold"/>
                                        <p:tgtEl>
                                          <p:spTgt spid="132"/>
                                        </p:tgtEl>
                                        <p:attrNameLst>
                                          <p:attrName>ppt_x</p:attrName>
                                          <p:attrName>ppt_y</p:attrName>
                                        </p:attrNameLst>
                                      </p:cBhvr>
                                      <p:rCtr x="12585" y="0"/>
                                    </p:animMotion>
                                  </p:childTnLst>
                                </p:cTn>
                              </p:par>
                              <p:par>
                                <p:cTn id="91" presetID="63" presetClass="path" presetSubtype="0" accel="100000" fill="hold" grpId="1" nodeType="withEffect">
                                  <p:stCondLst>
                                    <p:cond delay="700"/>
                                  </p:stCondLst>
                                  <p:childTnLst>
                                    <p:animMotion origin="layout" path="M -0.25169 4.07407E-6 L 0.00065 4.07407E-6 " pathEditMode="relative" rAng="0" ptsTypes="AA">
                                      <p:cBhvr>
                                        <p:cTn id="92" dur="1000" fill="hold"/>
                                        <p:tgtEl>
                                          <p:spTgt spid="152"/>
                                        </p:tgtEl>
                                        <p:attrNameLst>
                                          <p:attrName>ppt_x</p:attrName>
                                          <p:attrName>ppt_y</p:attrName>
                                        </p:attrNameLst>
                                      </p:cBhvr>
                                      <p:rCtr x="12611" y="0"/>
                                    </p:animMotion>
                                  </p:childTnLst>
                                </p:cTn>
                              </p:par>
                              <p:par>
                                <p:cTn id="93" presetID="63" presetClass="path" presetSubtype="0" accel="100000" fill="hold" nodeType="withEffect">
                                  <p:stCondLst>
                                    <p:cond delay="800"/>
                                  </p:stCondLst>
                                  <p:childTnLst>
                                    <p:animMotion origin="layout" path="M -0.25169 -3.7037E-6 L -4.32587E-6 -3.7037E-6 " pathEditMode="relative" rAng="0" ptsTypes="AA">
                                      <p:cBhvr>
                                        <p:cTn id="94" dur="1000" fill="hold"/>
                                        <p:tgtEl>
                                          <p:spTgt spid="140"/>
                                        </p:tgtEl>
                                        <p:attrNameLst>
                                          <p:attrName>ppt_x</p:attrName>
                                          <p:attrName>ppt_y</p:attrName>
                                        </p:attrNameLst>
                                      </p:cBhvr>
                                      <p:rCtr x="12585" y="0"/>
                                    </p:animMotion>
                                  </p:childTnLst>
                                </p:cTn>
                              </p:par>
                              <p:par>
                                <p:cTn id="95" presetID="63" presetClass="path" presetSubtype="0" accel="100000" fill="hold" grpId="1" nodeType="withEffect">
                                  <p:stCondLst>
                                    <p:cond delay="800"/>
                                  </p:stCondLst>
                                  <p:childTnLst>
                                    <p:animMotion origin="layout" path="M -0.25169 -2.96296E-6 L -0.00052 -2.96296E-6 " pathEditMode="relative" rAng="0" ptsTypes="AA">
                                      <p:cBhvr>
                                        <p:cTn id="96" dur="1000" fill="hold"/>
                                        <p:tgtEl>
                                          <p:spTgt spid="151"/>
                                        </p:tgtEl>
                                        <p:attrNameLst>
                                          <p:attrName>ppt_x</p:attrName>
                                          <p:attrName>ppt_y</p:attrName>
                                        </p:attrNameLst>
                                      </p:cBhvr>
                                      <p:rCtr x="12559" y="0"/>
                                    </p:animMotion>
                                  </p:childTnLst>
                                </p:cTn>
                              </p:par>
                              <p:par>
                                <p:cTn id="97" presetID="63" presetClass="path" presetSubtype="0" accel="100000" fill="hold" nodeType="withEffect">
                                  <p:stCondLst>
                                    <p:cond delay="900"/>
                                  </p:stCondLst>
                                  <p:childTnLst>
                                    <p:animMotion origin="layout" path="M -0.25169 -3.7037E-6 L -4.32587E-6 -3.7037E-6 " pathEditMode="relative" rAng="0" ptsTypes="AA">
                                      <p:cBhvr>
                                        <p:cTn id="98" dur="1000" fill="hold"/>
                                        <p:tgtEl>
                                          <p:spTgt spid="146"/>
                                        </p:tgtEl>
                                        <p:attrNameLst>
                                          <p:attrName>ppt_x</p:attrName>
                                          <p:attrName>ppt_y</p:attrName>
                                        </p:attrNameLst>
                                      </p:cBhvr>
                                      <p:rCtr x="12585" y="0"/>
                                    </p:animMotion>
                                  </p:childTnLst>
                                </p:cTn>
                              </p:par>
                              <p:par>
                                <p:cTn id="99" presetID="63" presetClass="path" presetSubtype="0" accel="100000" fill="hold" grpId="1" nodeType="withEffect">
                                  <p:stCondLst>
                                    <p:cond delay="900"/>
                                  </p:stCondLst>
                                  <p:childTnLst>
                                    <p:animMotion origin="layout" path="M -0.25169 -3.7037E-6 L -4.32587E-6 -3.7037E-6 " pathEditMode="relative" rAng="0" ptsTypes="AA">
                                      <p:cBhvr>
                                        <p:cTn id="100" dur="1000" fill="hold"/>
                                        <p:tgtEl>
                                          <p:spTgt spid="150"/>
                                        </p:tgtEl>
                                        <p:attrNameLst>
                                          <p:attrName>ppt_x</p:attrName>
                                          <p:attrName>ppt_y</p:attrName>
                                        </p:attrNameLst>
                                      </p:cBhvr>
                                      <p:rCtr x="12585" y="0"/>
                                    </p:animMotion>
                                  </p:childTnLst>
                                </p:cTn>
                              </p:par>
                              <p:par>
                                <p:cTn id="101" presetID="63" presetClass="path" presetSubtype="0" accel="100000" fill="hold" grpId="1" nodeType="withEffect">
                                  <p:stCondLst>
                                    <p:cond delay="900"/>
                                  </p:stCondLst>
                                  <p:childTnLst>
                                    <p:animMotion origin="layout" path="M -0.2517 -1.48148E-6 L 3.96668E-6 -1.48148E-6 " pathEditMode="relative" rAng="0" ptsTypes="AA">
                                      <p:cBhvr>
                                        <p:cTn id="102" dur="1000" fill="hold"/>
                                        <p:tgtEl>
                                          <p:spTgt spid="75"/>
                                        </p:tgtEl>
                                        <p:attrNameLst>
                                          <p:attrName>ppt_x</p:attrName>
                                          <p:attrName>ppt_y</p:attrName>
                                        </p:attrNameLst>
                                      </p:cBhvr>
                                      <p:rCtr x="12585" y="0"/>
                                    </p:animMotion>
                                  </p:childTnLst>
                                </p:cTn>
                              </p:par>
                              <p:par>
                                <p:cTn id="103" presetID="63" presetClass="path" presetSubtype="0" accel="100000" fill="hold" grpId="1" nodeType="withEffect">
                                  <p:stCondLst>
                                    <p:cond delay="900"/>
                                  </p:stCondLst>
                                  <p:childTnLst>
                                    <p:animMotion origin="layout" path="M -0.23477 -0.00023 L -0.00442 -0.00023 " pathEditMode="relative" rAng="0" ptsTypes="AA">
                                      <p:cBhvr>
                                        <p:cTn id="104" dur="1000" fill="hold"/>
                                        <p:tgtEl>
                                          <p:spTgt spid="160"/>
                                        </p:tgtEl>
                                        <p:attrNameLst>
                                          <p:attrName>ppt_x</p:attrName>
                                          <p:attrName>ppt_y</p:attrName>
                                        </p:attrNameLst>
                                      </p:cBhvr>
                                      <p:rCtr x="11517" y="0"/>
                                    </p:animMotion>
                                  </p:childTnLst>
                                </p:cTn>
                              </p:par>
                              <p:par>
                                <p:cTn id="105" presetID="63" presetClass="path" presetSubtype="0" accel="100000" fill="hold" grpId="2" nodeType="withEffect">
                                  <p:stCondLst>
                                    <p:cond delay="900"/>
                                  </p:stCondLst>
                                  <p:childTnLst>
                                    <p:animMotion origin="layout" path="M -0.23516 3.33333E-6 L 0.00078 3.33333E-6 " pathEditMode="relative" rAng="0" ptsTypes="AA">
                                      <p:cBhvr>
                                        <p:cTn id="106" dur="1000" fill="hold"/>
                                        <p:tgtEl>
                                          <p:spTgt spid="76"/>
                                        </p:tgtEl>
                                        <p:attrNameLst>
                                          <p:attrName>ppt_x</p:attrName>
                                          <p:attrName>ppt_y</p:attrName>
                                        </p:attrNameLst>
                                      </p:cBhvr>
                                      <p:rCtr x="11791" y="0"/>
                                    </p:animMotion>
                                  </p:childTnLst>
                                </p:cTn>
                              </p:par>
                              <p:par>
                                <p:cTn id="107" presetID="8" presetClass="emph" presetSubtype="0" accel="50000" decel="50000" fill="hold" grpId="3" nodeType="withEffect">
                                  <p:stCondLst>
                                    <p:cond delay="900"/>
                                  </p:stCondLst>
                                  <p:childTnLst>
                                    <p:animRot by="10800000">
                                      <p:cBhvr>
                                        <p:cTn id="108" dur="1000" fill="hold"/>
                                        <p:tgtEl>
                                          <p:spTgt spid="76"/>
                                        </p:tgtEl>
                                        <p:attrNameLst>
                                          <p:attrName>r</p:attrName>
                                        </p:attrNameLst>
                                      </p:cBhvr>
                                    </p:animRot>
                                  </p:childTnLst>
                                </p:cTn>
                              </p:par>
                            </p:childTnLst>
                          </p:cTn>
                        </p:par>
                      </p:childTnLst>
                    </p:cTn>
                  </p:par>
                </p:childTnLst>
              </p:cTn>
              <p:nextCondLst>
                <p:cond evt="onClick" delay="0">
                  <p:tgtEl>
                    <p:spTgt spid="160"/>
                  </p:tgtEl>
                </p:cond>
              </p:nextCondLst>
            </p:seq>
          </p:childTnLst>
        </p:cTn>
      </p:par>
    </p:tnLst>
    <p:bldLst>
      <p:bldP spid="75" grpId="0" animBg="1"/>
      <p:bldP spid="75" grpId="1" animBg="1"/>
      <p:bldP spid="76" grpId="0" animBg="1"/>
      <p:bldP spid="76" grpId="1" animBg="1"/>
      <p:bldP spid="76" grpId="2" animBg="1"/>
      <p:bldP spid="76" grpId="3"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Usage of tables, graphs, charts and art</a:t>
            </a:r>
          </a:p>
        </p:txBody>
      </p:sp>
      <p:sp>
        <p:nvSpPr>
          <p:cNvPr id="8" name="Tijdelijke aanduiding voor verticale tekst 7"/>
          <p:cNvSpPr>
            <a:spLocks noGrp="1"/>
          </p:cNvSpPr>
          <p:nvPr>
            <p:ph type="body" orient="vert" idx="1"/>
          </p:nvPr>
        </p:nvSpPr>
        <p:spPr>
          <a:ln>
            <a:solidFill>
              <a:schemeClr val="tx1"/>
            </a:solidFill>
            <a:prstDash val="dash"/>
          </a:ln>
        </p:spPr>
        <p:txBody>
          <a:bodyPr anchor="ctr">
            <a:normAutofit/>
          </a:bodyPr>
          <a:lstStyle/>
          <a:p>
            <a:pPr lvl="5" algn="ctr"/>
            <a:r>
              <a:rPr lang="en-GB" sz="3198" dirty="0"/>
              <a:t>Tables, graphs, charts and art must fit within given areas</a:t>
            </a:r>
          </a:p>
          <a:p>
            <a:pPr lvl="5" algn="ctr"/>
            <a:endParaRPr lang="en-GB" sz="3198" dirty="0"/>
          </a:p>
          <a:p>
            <a:pPr lvl="5" algn="ctr"/>
            <a:endParaRPr lang="en-GB" sz="3198" dirty="0"/>
          </a:p>
          <a:p>
            <a:pPr lvl="5" algn="ctr"/>
            <a:endParaRPr lang="en-GB" sz="3198" dirty="0"/>
          </a:p>
          <a:p>
            <a:pPr lvl="5" algn="ctr"/>
            <a:endParaRPr lang="en-GB" sz="3198" dirty="0"/>
          </a:p>
          <a:p>
            <a:pPr lvl="5" algn="ctr"/>
            <a:endParaRPr lang="en-GB" sz="3198" dirty="0"/>
          </a:p>
          <a:p>
            <a:pPr lvl="5" algn="ctr"/>
            <a:endParaRPr lang="en-GB" sz="3198" dirty="0"/>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44</a:t>
            </a:fld>
            <a:endParaRPr lang="en-GB" dirty="0"/>
          </a:p>
        </p:txBody>
      </p:sp>
      <p:grpSp>
        <p:nvGrpSpPr>
          <p:cNvPr id="13" name="Grid" hidden="1"/>
          <p:cNvGrpSpPr/>
          <p:nvPr/>
        </p:nvGrpSpPr>
        <p:grpSpPr>
          <a:xfrm>
            <a:off x="-4" y="1784"/>
            <a:ext cx="12192004" cy="6854433"/>
            <a:chOff x="-4" y="-1"/>
            <a:chExt cx="12198354" cy="6858003"/>
          </a:xfrm>
          <a:solidFill>
            <a:schemeClr val="accent2">
              <a:alpha val="50000"/>
            </a:schemeClr>
          </a:solidFill>
        </p:grpSpPr>
        <p:sp>
          <p:nvSpPr>
            <p:cNvPr id="14" name="Rechthoek 13"/>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5400000">
              <a:off x="5669196"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flipV="1">
              <a:off x="-1048839" y="3428997"/>
              <a:ext cx="6858002" cy="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5" name="Rechthoek 24"/>
            <p:cNvSpPr/>
            <p:nvPr/>
          </p:nvSpPr>
          <p:spPr>
            <a:xfrm rot="5400000">
              <a:off x="292709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10800000">
              <a:off x="31524" y="3842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10800000">
              <a:off x="31524" y="2433122"/>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10800000">
              <a:off x="31524" y="4971893"/>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35" name="Rechthoek 34"/>
            <p:cNvSpPr/>
            <p:nvPr/>
          </p:nvSpPr>
          <p:spPr>
            <a:xfrm rot="5400000">
              <a:off x="859157"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sp>
        <p:nvSpPr>
          <p:cNvPr id="81" name="Rechthoek 80"/>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3" name="Rechthoekige driehoek 8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84" name="10"/>
          <p:cNvGrpSpPr/>
          <p:nvPr/>
        </p:nvGrpSpPr>
        <p:grpSpPr>
          <a:xfrm>
            <a:off x="12759884" y="5742397"/>
            <a:ext cx="2620312" cy="565424"/>
            <a:chOff x="12766530" y="5743602"/>
            <a:chExt cx="2621677" cy="565718"/>
          </a:xfrm>
        </p:grpSpPr>
        <p:sp>
          <p:nvSpPr>
            <p:cNvPr id="85" name="Tekstvak 84"/>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86"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90" name="9"/>
          <p:cNvGrpSpPr/>
          <p:nvPr/>
        </p:nvGrpSpPr>
        <p:grpSpPr>
          <a:xfrm>
            <a:off x="12749216" y="5246769"/>
            <a:ext cx="2559011" cy="565424"/>
            <a:chOff x="12755856" y="5247716"/>
            <a:chExt cx="2560344" cy="565718"/>
          </a:xfrm>
        </p:grpSpPr>
        <p:sp>
          <p:nvSpPr>
            <p:cNvPr id="91" name="Tekstvak 90"/>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92" name="Rechte verbindingslijn 91"/>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9" name="8"/>
          <p:cNvGrpSpPr/>
          <p:nvPr/>
        </p:nvGrpSpPr>
        <p:grpSpPr>
          <a:xfrm>
            <a:off x="12749216" y="4751138"/>
            <a:ext cx="2559011" cy="565424"/>
            <a:chOff x="12755856" y="4751827"/>
            <a:chExt cx="2560344" cy="565718"/>
          </a:xfrm>
        </p:grpSpPr>
        <p:sp>
          <p:nvSpPr>
            <p:cNvPr id="100" name="Tekstvak 99"/>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01" name="Rechte verbindingslijn 100"/>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2" name="Groep 101"/>
            <p:cNvGrpSpPr/>
            <p:nvPr/>
          </p:nvGrpSpPr>
          <p:grpSpPr>
            <a:xfrm>
              <a:off x="12767776" y="4960725"/>
              <a:ext cx="234205" cy="162642"/>
              <a:chOff x="4942371" y="1574806"/>
              <a:chExt cx="342899" cy="238126"/>
            </a:xfrm>
            <a:solidFill>
              <a:schemeClr val="bg1"/>
            </a:solidFill>
          </p:grpSpPr>
          <p:sp>
            <p:nvSpPr>
              <p:cNvPr id="10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4"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5"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6" name="7"/>
          <p:cNvGrpSpPr/>
          <p:nvPr/>
        </p:nvGrpSpPr>
        <p:grpSpPr>
          <a:xfrm>
            <a:off x="12749214" y="4255507"/>
            <a:ext cx="2559010" cy="565424"/>
            <a:chOff x="12755854" y="4255938"/>
            <a:chExt cx="2560343" cy="565718"/>
          </a:xfrm>
        </p:grpSpPr>
        <p:sp>
          <p:nvSpPr>
            <p:cNvPr id="107" name="Tekstvak 106"/>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08" name="Rechte verbindingslijn 10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9" name="Groep 108"/>
            <p:cNvGrpSpPr/>
            <p:nvPr/>
          </p:nvGrpSpPr>
          <p:grpSpPr>
            <a:xfrm>
              <a:off x="12755854" y="4432536"/>
              <a:ext cx="234205" cy="212521"/>
              <a:chOff x="3913684" y="1538288"/>
              <a:chExt cx="342900" cy="311151"/>
            </a:xfrm>
            <a:solidFill>
              <a:schemeClr val="bg1"/>
            </a:solidFill>
          </p:grpSpPr>
          <p:sp>
            <p:nvSpPr>
              <p:cNvPr id="11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2" name="6"/>
          <p:cNvGrpSpPr/>
          <p:nvPr/>
        </p:nvGrpSpPr>
        <p:grpSpPr>
          <a:xfrm>
            <a:off x="12759885" y="3759876"/>
            <a:ext cx="2548335" cy="565424"/>
            <a:chOff x="12766531" y="3760049"/>
            <a:chExt cx="2549662" cy="565718"/>
          </a:xfrm>
        </p:grpSpPr>
        <p:sp>
          <p:nvSpPr>
            <p:cNvPr id="113" name="Tekstvak 11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14" name="Rechte verbindingslijn 11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5" name="Groep 114"/>
            <p:cNvGrpSpPr/>
            <p:nvPr/>
          </p:nvGrpSpPr>
          <p:grpSpPr>
            <a:xfrm>
              <a:off x="12766531" y="3940650"/>
              <a:ext cx="234205" cy="187582"/>
              <a:chOff x="3173016" y="3752850"/>
              <a:chExt cx="342900" cy="274638"/>
            </a:xfrm>
            <a:solidFill>
              <a:schemeClr val="bg1"/>
            </a:solidFill>
          </p:grpSpPr>
          <p:sp>
            <p:nvSpPr>
              <p:cNvPr id="11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8" name="5"/>
          <p:cNvGrpSpPr/>
          <p:nvPr/>
        </p:nvGrpSpPr>
        <p:grpSpPr>
          <a:xfrm>
            <a:off x="12747790" y="3264246"/>
            <a:ext cx="2488465" cy="565424"/>
            <a:chOff x="12754429" y="3264160"/>
            <a:chExt cx="2489761" cy="565718"/>
          </a:xfrm>
        </p:grpSpPr>
        <p:cxnSp>
          <p:nvCxnSpPr>
            <p:cNvPr id="119" name="Rechte verbindingslijn 11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0" name="Groep 119"/>
            <p:cNvGrpSpPr/>
            <p:nvPr/>
          </p:nvGrpSpPr>
          <p:grpSpPr>
            <a:xfrm>
              <a:off x="12754429" y="3264160"/>
              <a:ext cx="2489761" cy="565718"/>
              <a:chOff x="12754429" y="3264160"/>
              <a:chExt cx="2489761" cy="565718"/>
            </a:xfrm>
          </p:grpSpPr>
          <p:sp>
            <p:nvSpPr>
              <p:cNvPr id="121" name="Tekstvak 12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22" name="Groep 121"/>
              <p:cNvGrpSpPr/>
              <p:nvPr/>
            </p:nvGrpSpPr>
            <p:grpSpPr>
              <a:xfrm>
                <a:off x="12754429" y="3443753"/>
                <a:ext cx="234205" cy="199508"/>
                <a:chOff x="10415571" y="2065610"/>
                <a:chExt cx="342900" cy="292100"/>
              </a:xfrm>
            </p:grpSpPr>
            <p:grpSp>
              <p:nvGrpSpPr>
                <p:cNvPr id="123" name="Groep 122"/>
                <p:cNvGrpSpPr/>
                <p:nvPr/>
              </p:nvGrpSpPr>
              <p:grpSpPr>
                <a:xfrm>
                  <a:off x="10415571" y="2065610"/>
                  <a:ext cx="342900" cy="292100"/>
                  <a:chOff x="2329483" y="4826000"/>
                  <a:chExt cx="342900" cy="292100"/>
                </a:xfrm>
                <a:solidFill>
                  <a:schemeClr val="bg1"/>
                </a:solidFill>
              </p:grpSpPr>
              <p:sp>
                <p:nvSpPr>
                  <p:cNvPr id="12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24" name="Rechte verbindingslijn 12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29" name="4"/>
          <p:cNvGrpSpPr/>
          <p:nvPr/>
        </p:nvGrpSpPr>
        <p:grpSpPr>
          <a:xfrm>
            <a:off x="12750947" y="2712072"/>
            <a:ext cx="2557281" cy="621966"/>
            <a:chOff x="12757588" y="2711699"/>
            <a:chExt cx="2558613" cy="622290"/>
          </a:xfrm>
        </p:grpSpPr>
        <p:sp>
          <p:nvSpPr>
            <p:cNvPr id="130" name="Tekstvak 12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3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32" name="Rechte verbindingslijn 13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3" name="3"/>
          <p:cNvGrpSpPr/>
          <p:nvPr/>
        </p:nvGrpSpPr>
        <p:grpSpPr>
          <a:xfrm>
            <a:off x="12754262" y="2216441"/>
            <a:ext cx="2553965" cy="565424"/>
            <a:chOff x="12760905" y="2215810"/>
            <a:chExt cx="2555295" cy="565718"/>
          </a:xfrm>
        </p:grpSpPr>
        <p:sp>
          <p:nvSpPr>
            <p:cNvPr id="134" name="Tekstvak 13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35" name="Rechte verbindingslijn 13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6" name="Groep 135"/>
            <p:cNvGrpSpPr/>
            <p:nvPr/>
          </p:nvGrpSpPr>
          <p:grpSpPr>
            <a:xfrm>
              <a:off x="12767776" y="2398915"/>
              <a:ext cx="234205" cy="199508"/>
              <a:chOff x="2329415" y="4825929"/>
              <a:chExt cx="342890" cy="292096"/>
            </a:xfrm>
            <a:solidFill>
              <a:schemeClr val="bg1"/>
            </a:solidFill>
          </p:grpSpPr>
          <p:sp>
            <p:nvSpPr>
              <p:cNvPr id="13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1" name="2"/>
          <p:cNvGrpSpPr/>
          <p:nvPr/>
        </p:nvGrpSpPr>
        <p:grpSpPr>
          <a:xfrm>
            <a:off x="12739637" y="1720810"/>
            <a:ext cx="2568590" cy="565424"/>
            <a:chOff x="12746272" y="1719921"/>
            <a:chExt cx="2569928" cy="565718"/>
          </a:xfrm>
        </p:grpSpPr>
        <p:sp>
          <p:nvSpPr>
            <p:cNvPr id="142" name="Tekstvak 14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43" name="Rechte verbindingslijn 14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4" name="Groep 143"/>
            <p:cNvGrpSpPr/>
            <p:nvPr/>
          </p:nvGrpSpPr>
          <p:grpSpPr>
            <a:xfrm>
              <a:off x="12746272" y="1877210"/>
              <a:ext cx="234205" cy="234205"/>
              <a:chOff x="1300783" y="3771900"/>
              <a:chExt cx="342900" cy="342901"/>
            </a:xfrm>
            <a:solidFill>
              <a:schemeClr val="bg1"/>
            </a:solidFill>
          </p:grpSpPr>
          <p:sp>
            <p:nvSpPr>
              <p:cNvPr id="14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7" name="1"/>
          <p:cNvGrpSpPr/>
          <p:nvPr/>
        </p:nvGrpSpPr>
        <p:grpSpPr>
          <a:xfrm>
            <a:off x="12749215" y="1225180"/>
            <a:ext cx="2559012" cy="565424"/>
            <a:chOff x="12755855" y="1224032"/>
            <a:chExt cx="2560345" cy="565718"/>
          </a:xfrm>
        </p:grpSpPr>
        <p:sp>
          <p:nvSpPr>
            <p:cNvPr id="148" name="Tekstvak 14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49" name="Rechte verbindingslijn 14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51"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2"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3"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4"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5"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6"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7"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8"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59"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 name="Picture 1">
            <a:extLst>
              <a:ext uri="{FF2B5EF4-FFF2-40B4-BE49-F238E27FC236}">
                <a16:creationId xmlns:a16="http://schemas.microsoft.com/office/drawing/2014/main" id="{61CA3DE8-7DEB-4BA3-B177-EFACAD01AE2B}"/>
              </a:ext>
            </a:extLst>
          </p:cNvPr>
          <p:cNvPicPr>
            <a:picLocks noChangeAspect="1"/>
          </p:cNvPicPr>
          <p:nvPr/>
        </p:nvPicPr>
        <p:blipFill>
          <a:blip r:embed="rId12"/>
          <a:stretch>
            <a:fillRect/>
          </a:stretch>
        </p:blipFill>
        <p:spPr>
          <a:xfrm>
            <a:off x="2757891" y="2205929"/>
            <a:ext cx="3200000" cy="1800000"/>
          </a:xfrm>
          <a:prstGeom prst="rect">
            <a:avLst/>
          </a:prstGeom>
          <a:ln>
            <a:solidFill>
              <a:schemeClr val="bg2">
                <a:lumMod val="20000"/>
                <a:lumOff val="80000"/>
              </a:schemeClr>
            </a:solidFill>
          </a:ln>
        </p:spPr>
      </p:pic>
      <p:pic>
        <p:nvPicPr>
          <p:cNvPr id="3" name="Picture 2">
            <a:extLst>
              <a:ext uri="{FF2B5EF4-FFF2-40B4-BE49-F238E27FC236}">
                <a16:creationId xmlns:a16="http://schemas.microsoft.com/office/drawing/2014/main" id="{3D22B0D6-0503-48EE-AECD-864A2ECED008}"/>
              </a:ext>
            </a:extLst>
          </p:cNvPr>
          <p:cNvPicPr>
            <a:picLocks noChangeAspect="1"/>
          </p:cNvPicPr>
          <p:nvPr/>
        </p:nvPicPr>
        <p:blipFill>
          <a:blip r:embed="rId13"/>
          <a:stretch>
            <a:fillRect/>
          </a:stretch>
        </p:blipFill>
        <p:spPr>
          <a:xfrm>
            <a:off x="6226441" y="2204864"/>
            <a:ext cx="3200000" cy="1800000"/>
          </a:xfrm>
          <a:prstGeom prst="rect">
            <a:avLst/>
          </a:prstGeom>
          <a:ln>
            <a:solidFill>
              <a:schemeClr val="bg2">
                <a:lumMod val="20000"/>
                <a:lumOff val="80000"/>
              </a:schemeClr>
            </a:solidFill>
          </a:ln>
        </p:spPr>
      </p:pic>
      <p:pic>
        <p:nvPicPr>
          <p:cNvPr id="4" name="Picture 3">
            <a:extLst>
              <a:ext uri="{FF2B5EF4-FFF2-40B4-BE49-F238E27FC236}">
                <a16:creationId xmlns:a16="http://schemas.microsoft.com/office/drawing/2014/main" id="{F59262AD-13B2-4238-BBB6-4DA8F12758BC}"/>
              </a:ext>
            </a:extLst>
          </p:cNvPr>
          <p:cNvPicPr>
            <a:picLocks noChangeAspect="1"/>
          </p:cNvPicPr>
          <p:nvPr/>
        </p:nvPicPr>
        <p:blipFill>
          <a:blip r:embed="rId14"/>
          <a:stretch>
            <a:fillRect/>
          </a:stretch>
        </p:blipFill>
        <p:spPr>
          <a:xfrm>
            <a:off x="2754940" y="4201023"/>
            <a:ext cx="3200000" cy="1800000"/>
          </a:xfrm>
          <a:prstGeom prst="rect">
            <a:avLst/>
          </a:prstGeom>
          <a:ln>
            <a:solidFill>
              <a:schemeClr val="bg2">
                <a:lumMod val="20000"/>
                <a:lumOff val="80000"/>
              </a:schemeClr>
            </a:solidFill>
          </a:ln>
        </p:spPr>
      </p:pic>
      <p:pic>
        <p:nvPicPr>
          <p:cNvPr id="9" name="Picture 8">
            <a:extLst>
              <a:ext uri="{FF2B5EF4-FFF2-40B4-BE49-F238E27FC236}">
                <a16:creationId xmlns:a16="http://schemas.microsoft.com/office/drawing/2014/main" id="{0BEFEB5B-C2E3-44A0-901B-20F8516AFDFF}"/>
              </a:ext>
            </a:extLst>
          </p:cNvPr>
          <p:cNvPicPr>
            <a:picLocks noChangeAspect="1"/>
          </p:cNvPicPr>
          <p:nvPr/>
        </p:nvPicPr>
        <p:blipFill>
          <a:blip r:embed="rId15"/>
          <a:stretch>
            <a:fillRect/>
          </a:stretch>
        </p:blipFill>
        <p:spPr>
          <a:xfrm>
            <a:off x="6234498" y="4205002"/>
            <a:ext cx="3200000" cy="1800000"/>
          </a:xfrm>
          <a:prstGeom prst="rect">
            <a:avLst/>
          </a:prstGeom>
          <a:ln>
            <a:solidFill>
              <a:schemeClr val="bg2">
                <a:lumMod val="20000"/>
                <a:lumOff val="80000"/>
              </a:schemeClr>
            </a:solidFill>
          </a:ln>
        </p:spPr>
      </p:pic>
    </p:spTree>
    <p:extLst>
      <p:ext uri="{BB962C8B-B14F-4D97-AF65-F5344CB8AC3E}">
        <p14:creationId xmlns:p14="http://schemas.microsoft.com/office/powerpoint/2010/main" val="27734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2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1"/>
                    </p:tgtEl>
                  </p:cond>
                </p:stCondLst>
                <p:endSync evt="end" delay="0">
                  <p:rtn val="all"/>
                </p:endSync>
                <p:childTnLst>
                  <p:par>
                    <p:cTn id="9" fill="hold">
                      <p:stCondLst>
                        <p:cond delay="0"/>
                      </p:stCondLst>
                      <p:childTnLst>
                        <p:par>
                          <p:cTn id="10" fill="hold">
                            <p:stCondLst>
                              <p:cond delay="0"/>
                            </p:stCondLst>
                            <p:childTnLst>
                              <p:par>
                                <p:cTn id="11" presetID="8" presetClass="emph" presetSubtype="0" accel="50000" decel="50000" fill="hold" grpId="0" nodeType="withEffect">
                                  <p:stCondLst>
                                    <p:cond delay="0"/>
                                  </p:stCondLst>
                                  <p:childTnLst>
                                    <p:animRot by="-10800000">
                                      <p:cBhvr>
                                        <p:cTn id="12" dur="1000" fill="hold"/>
                                        <p:tgtEl>
                                          <p:spTgt spid="83"/>
                                        </p:tgtEl>
                                        <p:attrNameLst>
                                          <p:attrName>r</p:attrName>
                                        </p:attrNameLst>
                                      </p:cBhvr>
                                    </p:animRot>
                                  </p:childTnLst>
                                </p:cTn>
                              </p:par>
                              <p:par>
                                <p:cTn id="13" presetID="35" presetClass="path" presetSubtype="0" decel="100000" fill="hold" grpId="1" nodeType="withEffect">
                                  <p:stCondLst>
                                    <p:cond delay="0"/>
                                  </p:stCondLst>
                                  <p:childTnLst>
                                    <p:animMotion origin="layout" path="M -1.57491E-7 3.33333E-6 L -0.23519 3.33333E-6 " pathEditMode="relative" rAng="0" ptsTypes="AA">
                                      <p:cBhvr>
                                        <p:cTn id="14" dur="1000" fill="hold"/>
                                        <p:tgtEl>
                                          <p:spTgt spid="83"/>
                                        </p:tgtEl>
                                        <p:attrNameLst>
                                          <p:attrName>ppt_x</p:attrName>
                                          <p:attrName>ppt_y</p:attrName>
                                        </p:attrNameLst>
                                      </p:cBhvr>
                                      <p:rCtr x="-11766" y="0"/>
                                    </p:animMotion>
                                  </p:childTnLst>
                                </p:cTn>
                              </p:par>
                              <p:par>
                                <p:cTn id="15" presetID="35" presetClass="path" presetSubtype="0" decel="100000" fill="hold" grpId="0" nodeType="withEffect">
                                  <p:stCondLst>
                                    <p:cond delay="0"/>
                                  </p:stCondLst>
                                  <p:childTnLst>
                                    <p:animMotion origin="layout" path="M -1.57491E-7 3.33333E-6 L -0.23519 3.33333E-6 " pathEditMode="relative" rAng="0" ptsTypes="AA">
                                      <p:cBhvr>
                                        <p:cTn id="16" dur="1000" fill="hold"/>
                                        <p:tgtEl>
                                          <p:spTgt spid="161"/>
                                        </p:tgtEl>
                                        <p:attrNameLst>
                                          <p:attrName>ppt_x</p:attrName>
                                          <p:attrName>ppt_y</p:attrName>
                                        </p:attrNameLst>
                                      </p:cBhvr>
                                      <p:rCtr x="-11766" y="0"/>
                                    </p:animMotion>
                                  </p:childTnLst>
                                </p:cTn>
                              </p:par>
                              <p:par>
                                <p:cTn id="17" presetID="35" presetClass="path" presetSubtype="0" decel="100000" fill="hold" grpId="0" nodeType="withEffect">
                                  <p:stCondLst>
                                    <p:cond delay="0"/>
                                  </p:stCondLst>
                                  <p:childTnLst>
                                    <p:animMotion origin="layout" path="M 1.6851E-6 -1.48148E-6 L -0.25153 -1.48148E-6 " pathEditMode="relative" rAng="0" ptsTypes="AA">
                                      <p:cBhvr>
                                        <p:cTn id="18" dur="1000" fill="hold"/>
                                        <p:tgtEl>
                                          <p:spTgt spid="81"/>
                                        </p:tgtEl>
                                        <p:attrNameLst>
                                          <p:attrName>ppt_x</p:attrName>
                                          <p:attrName>ppt_y</p:attrName>
                                        </p:attrNameLst>
                                      </p:cBhvr>
                                      <p:rCtr x="-12583" y="0"/>
                                    </p:animMotion>
                                  </p:childTnLst>
                                </p:cTn>
                              </p:par>
                              <p:par>
                                <p:cTn id="19" presetID="35" presetClass="path" presetSubtype="0" decel="100000" fill="hold" nodeType="withEffect">
                                  <p:stCondLst>
                                    <p:cond delay="100"/>
                                  </p:stCondLst>
                                  <p:childTnLst>
                                    <p:animMotion origin="layout" path="M 1.6851E-6 -1.48148E-6 L -0.25153 -1.48148E-6 " pathEditMode="relative" rAng="0" ptsTypes="AA">
                                      <p:cBhvr>
                                        <p:cTn id="20" dur="1000" fill="hold"/>
                                        <p:tgtEl>
                                          <p:spTgt spid="147"/>
                                        </p:tgtEl>
                                        <p:attrNameLst>
                                          <p:attrName>ppt_x</p:attrName>
                                          <p:attrName>ppt_y</p:attrName>
                                        </p:attrNameLst>
                                      </p:cBhvr>
                                      <p:rCtr x="-12583" y="0"/>
                                    </p:animMotion>
                                  </p:childTnLst>
                                </p:cTn>
                              </p:par>
                              <p:par>
                                <p:cTn id="21" presetID="35" presetClass="path" presetSubtype="0" decel="100000" fill="hold" grpId="0" nodeType="withEffect">
                                  <p:stCondLst>
                                    <p:cond delay="100"/>
                                  </p:stCondLst>
                                  <p:childTnLst>
                                    <p:animMotion origin="layout" path="M 1.6851E-6 -1.48148E-6 L -0.25153 -1.48148E-6 " pathEditMode="relative" rAng="0" ptsTypes="AA">
                                      <p:cBhvr>
                                        <p:cTn id="22" dur="1000" fill="hold"/>
                                        <p:tgtEl>
                                          <p:spTgt spid="151"/>
                                        </p:tgtEl>
                                        <p:attrNameLst>
                                          <p:attrName>ppt_x</p:attrName>
                                          <p:attrName>ppt_y</p:attrName>
                                        </p:attrNameLst>
                                      </p:cBhvr>
                                      <p:rCtr x="-12583" y="0"/>
                                    </p:animMotion>
                                  </p:childTnLst>
                                </p:cTn>
                              </p:par>
                              <p:par>
                                <p:cTn id="23" presetID="35" presetClass="path" presetSubtype="0" decel="100000" fill="hold" nodeType="withEffect">
                                  <p:stCondLst>
                                    <p:cond delay="200"/>
                                  </p:stCondLst>
                                  <p:childTnLst>
                                    <p:animMotion origin="layout" path="M 1.6851E-6 -1.48148E-6 L -0.25153 -1.48148E-6 " pathEditMode="relative" rAng="0" ptsTypes="AA">
                                      <p:cBhvr>
                                        <p:cTn id="24" dur="1000" fill="hold"/>
                                        <p:tgtEl>
                                          <p:spTgt spid="141"/>
                                        </p:tgtEl>
                                        <p:attrNameLst>
                                          <p:attrName>ppt_x</p:attrName>
                                          <p:attrName>ppt_y</p:attrName>
                                        </p:attrNameLst>
                                      </p:cBhvr>
                                      <p:rCtr x="-12583" y="0"/>
                                    </p:animMotion>
                                  </p:childTnLst>
                                </p:cTn>
                              </p:par>
                              <p:par>
                                <p:cTn id="25" presetID="35" presetClass="path" presetSubtype="0" decel="100000" fill="hold" grpId="0" nodeType="withEffect">
                                  <p:stCondLst>
                                    <p:cond delay="200"/>
                                  </p:stCondLst>
                                  <p:childTnLst>
                                    <p:animMotion origin="layout" path="M 1.6851E-6 -1.48148E-6 L -0.25153 -1.48148E-6 " pathEditMode="relative" rAng="0" ptsTypes="AA">
                                      <p:cBhvr>
                                        <p:cTn id="26" dur="1000" fill="hold"/>
                                        <p:tgtEl>
                                          <p:spTgt spid="152"/>
                                        </p:tgtEl>
                                        <p:attrNameLst>
                                          <p:attrName>ppt_x</p:attrName>
                                          <p:attrName>ppt_y</p:attrName>
                                        </p:attrNameLst>
                                      </p:cBhvr>
                                      <p:rCtr x="-12583" y="0"/>
                                    </p:animMotion>
                                  </p:childTnLst>
                                </p:cTn>
                              </p:par>
                              <p:par>
                                <p:cTn id="27" presetID="35" presetClass="path" presetSubtype="0" decel="100000" fill="hold" nodeType="withEffect">
                                  <p:stCondLst>
                                    <p:cond delay="300"/>
                                  </p:stCondLst>
                                  <p:childTnLst>
                                    <p:animMotion origin="layout" path="M 1.6851E-6 -1.48148E-6 L -0.25153 -1.48148E-6 " pathEditMode="relative" rAng="0" ptsTypes="AA">
                                      <p:cBhvr>
                                        <p:cTn id="28" dur="1000" fill="hold"/>
                                        <p:tgtEl>
                                          <p:spTgt spid="133"/>
                                        </p:tgtEl>
                                        <p:attrNameLst>
                                          <p:attrName>ppt_x</p:attrName>
                                          <p:attrName>ppt_y</p:attrName>
                                        </p:attrNameLst>
                                      </p:cBhvr>
                                      <p:rCtr x="-12583" y="0"/>
                                    </p:animMotion>
                                  </p:childTnLst>
                                </p:cTn>
                              </p:par>
                              <p:par>
                                <p:cTn id="29" presetID="35" presetClass="path" presetSubtype="0" decel="100000" fill="hold" grpId="0" nodeType="withEffect">
                                  <p:stCondLst>
                                    <p:cond delay="300"/>
                                  </p:stCondLst>
                                  <p:childTnLst>
                                    <p:animMotion origin="layout" path="M 1.6851E-6 -1.48148E-6 L -0.25153 -1.48148E-6 " pathEditMode="relative" rAng="0" ptsTypes="AA">
                                      <p:cBhvr>
                                        <p:cTn id="30" dur="1000" fill="hold"/>
                                        <p:tgtEl>
                                          <p:spTgt spid="153"/>
                                        </p:tgtEl>
                                        <p:attrNameLst>
                                          <p:attrName>ppt_x</p:attrName>
                                          <p:attrName>ppt_y</p:attrName>
                                        </p:attrNameLst>
                                      </p:cBhvr>
                                      <p:rCtr x="-12583" y="0"/>
                                    </p:animMotion>
                                  </p:childTnLst>
                                </p:cTn>
                              </p:par>
                              <p:par>
                                <p:cTn id="31" presetID="35" presetClass="path" presetSubtype="0" decel="100000" fill="hold" nodeType="withEffect">
                                  <p:stCondLst>
                                    <p:cond delay="400"/>
                                  </p:stCondLst>
                                  <p:childTnLst>
                                    <p:animMotion origin="layout" path="M 1.6851E-6 -1.48148E-6 L -0.25153 -1.48148E-6 " pathEditMode="relative" rAng="0" ptsTypes="AA">
                                      <p:cBhvr>
                                        <p:cTn id="32" dur="1000" fill="hold"/>
                                        <p:tgtEl>
                                          <p:spTgt spid="129"/>
                                        </p:tgtEl>
                                        <p:attrNameLst>
                                          <p:attrName>ppt_x</p:attrName>
                                          <p:attrName>ppt_y</p:attrName>
                                        </p:attrNameLst>
                                      </p:cBhvr>
                                      <p:rCtr x="-12583" y="0"/>
                                    </p:animMotion>
                                  </p:childTnLst>
                                </p:cTn>
                              </p:par>
                              <p:par>
                                <p:cTn id="33" presetID="35" presetClass="path" presetSubtype="0" decel="100000" fill="hold" grpId="0" nodeType="withEffect">
                                  <p:stCondLst>
                                    <p:cond delay="400"/>
                                  </p:stCondLst>
                                  <p:childTnLst>
                                    <p:animMotion origin="layout" path="M 1.6851E-6 -1.48148E-6 L -0.25153 -1.48148E-6 " pathEditMode="relative" rAng="0" ptsTypes="AA">
                                      <p:cBhvr>
                                        <p:cTn id="34" dur="1000" fill="hold"/>
                                        <p:tgtEl>
                                          <p:spTgt spid="154"/>
                                        </p:tgtEl>
                                        <p:attrNameLst>
                                          <p:attrName>ppt_x</p:attrName>
                                          <p:attrName>ppt_y</p:attrName>
                                        </p:attrNameLst>
                                      </p:cBhvr>
                                      <p:rCtr x="-12583" y="0"/>
                                    </p:animMotion>
                                  </p:childTnLst>
                                </p:cTn>
                              </p:par>
                              <p:par>
                                <p:cTn id="35" presetID="35" presetClass="path" presetSubtype="0" decel="100000" fill="hold" nodeType="withEffect">
                                  <p:stCondLst>
                                    <p:cond delay="500"/>
                                  </p:stCondLst>
                                  <p:childTnLst>
                                    <p:animMotion origin="layout" path="M 1.6851E-6 -1.48148E-6 L -0.25153 -1.48148E-6 " pathEditMode="relative" rAng="0" ptsTypes="AA">
                                      <p:cBhvr>
                                        <p:cTn id="36" dur="1000" fill="hold"/>
                                        <p:tgtEl>
                                          <p:spTgt spid="118"/>
                                        </p:tgtEl>
                                        <p:attrNameLst>
                                          <p:attrName>ppt_x</p:attrName>
                                          <p:attrName>ppt_y</p:attrName>
                                        </p:attrNameLst>
                                      </p:cBhvr>
                                      <p:rCtr x="-12583" y="0"/>
                                    </p:animMotion>
                                  </p:childTnLst>
                                </p:cTn>
                              </p:par>
                              <p:par>
                                <p:cTn id="37" presetID="35" presetClass="path" presetSubtype="0" decel="100000" fill="hold" grpId="0" nodeType="withEffect">
                                  <p:stCondLst>
                                    <p:cond delay="500"/>
                                  </p:stCondLst>
                                  <p:childTnLst>
                                    <p:animMotion origin="layout" path="M 1.6851E-6 -1.48148E-6 L -0.25153 -1.48148E-6 " pathEditMode="relative" rAng="0" ptsTypes="AA">
                                      <p:cBhvr>
                                        <p:cTn id="38" dur="1000" fill="hold"/>
                                        <p:tgtEl>
                                          <p:spTgt spid="155"/>
                                        </p:tgtEl>
                                        <p:attrNameLst>
                                          <p:attrName>ppt_x</p:attrName>
                                          <p:attrName>ppt_y</p:attrName>
                                        </p:attrNameLst>
                                      </p:cBhvr>
                                      <p:rCtr x="-12583" y="0"/>
                                    </p:animMotion>
                                  </p:childTnLst>
                                </p:cTn>
                              </p:par>
                              <p:par>
                                <p:cTn id="39" presetID="35" presetClass="path" presetSubtype="0" decel="100000" fill="hold" nodeType="withEffect">
                                  <p:stCondLst>
                                    <p:cond delay="600"/>
                                  </p:stCondLst>
                                  <p:childTnLst>
                                    <p:animMotion origin="layout" path="M 1.6851E-6 -1.48148E-6 L -0.25153 -1.48148E-6 " pathEditMode="relative" rAng="0" ptsTypes="AA">
                                      <p:cBhvr>
                                        <p:cTn id="40" dur="1000" fill="hold"/>
                                        <p:tgtEl>
                                          <p:spTgt spid="112"/>
                                        </p:tgtEl>
                                        <p:attrNameLst>
                                          <p:attrName>ppt_x</p:attrName>
                                          <p:attrName>ppt_y</p:attrName>
                                        </p:attrNameLst>
                                      </p:cBhvr>
                                      <p:rCtr x="-12583" y="0"/>
                                    </p:animMotion>
                                  </p:childTnLst>
                                </p:cTn>
                              </p:par>
                              <p:par>
                                <p:cTn id="41" presetID="35" presetClass="path" presetSubtype="0" decel="100000" fill="hold" grpId="0" nodeType="withEffect">
                                  <p:stCondLst>
                                    <p:cond delay="600"/>
                                  </p:stCondLst>
                                  <p:childTnLst>
                                    <p:animMotion origin="layout" path="M 1.6851E-6 -1.48148E-6 L -0.25153 -1.48148E-6 " pathEditMode="relative" rAng="0" ptsTypes="AA">
                                      <p:cBhvr>
                                        <p:cTn id="42" dur="1000" fill="hold"/>
                                        <p:tgtEl>
                                          <p:spTgt spid="156"/>
                                        </p:tgtEl>
                                        <p:attrNameLst>
                                          <p:attrName>ppt_x</p:attrName>
                                          <p:attrName>ppt_y</p:attrName>
                                        </p:attrNameLst>
                                      </p:cBhvr>
                                      <p:rCtr x="-12583" y="0"/>
                                    </p:animMotion>
                                  </p:childTnLst>
                                </p:cTn>
                              </p:par>
                              <p:par>
                                <p:cTn id="43" presetID="35" presetClass="path" presetSubtype="0" decel="100000" fill="hold" nodeType="withEffect">
                                  <p:stCondLst>
                                    <p:cond delay="700"/>
                                  </p:stCondLst>
                                  <p:childTnLst>
                                    <p:animMotion origin="layout" path="M 1.6851E-6 -1.48148E-6 L -0.25153 -1.48148E-6 " pathEditMode="relative" rAng="0" ptsTypes="AA">
                                      <p:cBhvr>
                                        <p:cTn id="44" dur="1000" fill="hold"/>
                                        <p:tgtEl>
                                          <p:spTgt spid="106"/>
                                        </p:tgtEl>
                                        <p:attrNameLst>
                                          <p:attrName>ppt_x</p:attrName>
                                          <p:attrName>ppt_y</p:attrName>
                                        </p:attrNameLst>
                                      </p:cBhvr>
                                      <p:rCtr x="-12583" y="0"/>
                                    </p:animMotion>
                                  </p:childTnLst>
                                </p:cTn>
                              </p:par>
                              <p:par>
                                <p:cTn id="45" presetID="35" presetClass="path" presetSubtype="0" decel="100000" fill="hold" grpId="0" nodeType="withEffect">
                                  <p:stCondLst>
                                    <p:cond delay="700"/>
                                  </p:stCondLst>
                                  <p:childTnLst>
                                    <p:animMotion origin="layout" path="M 1.6851E-6 -1.48148E-6 L -0.25153 -1.48148E-6 " pathEditMode="relative" rAng="0" ptsTypes="AA">
                                      <p:cBhvr>
                                        <p:cTn id="46" dur="1000" fill="hold"/>
                                        <p:tgtEl>
                                          <p:spTgt spid="157"/>
                                        </p:tgtEl>
                                        <p:attrNameLst>
                                          <p:attrName>ppt_x</p:attrName>
                                          <p:attrName>ppt_y</p:attrName>
                                        </p:attrNameLst>
                                      </p:cBhvr>
                                      <p:rCtr x="-12583" y="0"/>
                                    </p:animMotion>
                                  </p:childTnLst>
                                </p:cTn>
                              </p:par>
                              <p:par>
                                <p:cTn id="47" presetID="35" presetClass="path" presetSubtype="0" decel="100000" fill="hold" nodeType="withEffect">
                                  <p:stCondLst>
                                    <p:cond delay="800"/>
                                  </p:stCondLst>
                                  <p:childTnLst>
                                    <p:animMotion origin="layout" path="M 1.6851E-6 -1.48148E-6 L -0.25153 -1.48148E-6 " pathEditMode="relative" rAng="0" ptsTypes="AA">
                                      <p:cBhvr>
                                        <p:cTn id="48" dur="1000" fill="hold"/>
                                        <p:tgtEl>
                                          <p:spTgt spid="99"/>
                                        </p:tgtEl>
                                        <p:attrNameLst>
                                          <p:attrName>ppt_x</p:attrName>
                                          <p:attrName>ppt_y</p:attrName>
                                        </p:attrNameLst>
                                      </p:cBhvr>
                                      <p:rCtr x="-12583" y="0"/>
                                    </p:animMotion>
                                  </p:childTnLst>
                                </p:cTn>
                              </p:par>
                              <p:par>
                                <p:cTn id="49" presetID="35" presetClass="path" presetSubtype="0" decel="100000" fill="hold" grpId="0" nodeType="withEffect">
                                  <p:stCondLst>
                                    <p:cond delay="800"/>
                                  </p:stCondLst>
                                  <p:childTnLst>
                                    <p:animMotion origin="layout" path="M 1.6851E-6 -1.48148E-6 L -0.25153 -1.48148E-6 " pathEditMode="relative" rAng="0" ptsTypes="AA">
                                      <p:cBhvr>
                                        <p:cTn id="50" dur="1000" fill="hold"/>
                                        <p:tgtEl>
                                          <p:spTgt spid="158"/>
                                        </p:tgtEl>
                                        <p:attrNameLst>
                                          <p:attrName>ppt_x</p:attrName>
                                          <p:attrName>ppt_y</p:attrName>
                                        </p:attrNameLst>
                                      </p:cBhvr>
                                      <p:rCtr x="-12583" y="0"/>
                                    </p:animMotion>
                                  </p:childTnLst>
                                </p:cTn>
                              </p:par>
                              <p:par>
                                <p:cTn id="51" presetID="35" presetClass="path" presetSubtype="0" decel="100000" fill="hold" nodeType="withEffect">
                                  <p:stCondLst>
                                    <p:cond delay="900"/>
                                  </p:stCondLst>
                                  <p:childTnLst>
                                    <p:animMotion origin="layout" path="M 1.6851E-6 -1.48148E-6 L -0.25153 -1.48148E-6 " pathEditMode="relative" rAng="0" ptsTypes="AA">
                                      <p:cBhvr>
                                        <p:cTn id="52" dur="1000" fill="hold"/>
                                        <p:tgtEl>
                                          <p:spTgt spid="90"/>
                                        </p:tgtEl>
                                        <p:attrNameLst>
                                          <p:attrName>ppt_x</p:attrName>
                                          <p:attrName>ppt_y</p:attrName>
                                        </p:attrNameLst>
                                      </p:cBhvr>
                                      <p:rCtr x="-12583" y="0"/>
                                    </p:animMotion>
                                  </p:childTnLst>
                                </p:cTn>
                              </p:par>
                              <p:par>
                                <p:cTn id="53" presetID="35" presetClass="path" presetSubtype="0" decel="100000" fill="hold" grpId="0" nodeType="withEffect">
                                  <p:stCondLst>
                                    <p:cond delay="900"/>
                                  </p:stCondLst>
                                  <p:childTnLst>
                                    <p:animMotion origin="layout" path="M 1.6851E-6 -1.48148E-6 L -0.25153 -1.48148E-6 " pathEditMode="relative" rAng="0" ptsTypes="AA">
                                      <p:cBhvr>
                                        <p:cTn id="54" dur="1000" fill="hold"/>
                                        <p:tgtEl>
                                          <p:spTgt spid="159"/>
                                        </p:tgtEl>
                                        <p:attrNameLst>
                                          <p:attrName>ppt_x</p:attrName>
                                          <p:attrName>ppt_y</p:attrName>
                                        </p:attrNameLst>
                                      </p:cBhvr>
                                      <p:rCtr x="-12583" y="0"/>
                                    </p:animMotion>
                                  </p:childTnLst>
                                </p:cTn>
                              </p:par>
                              <p:par>
                                <p:cTn id="55" presetID="35" presetClass="path" presetSubtype="0" decel="100000" fill="hold" nodeType="withEffect">
                                  <p:stCondLst>
                                    <p:cond delay="1000"/>
                                  </p:stCondLst>
                                  <p:childTnLst>
                                    <p:animMotion origin="layout" path="M 1.6851E-6 -1.48148E-6 L -0.25153 -1.48148E-6 " pathEditMode="relative" rAng="0" ptsTypes="AA">
                                      <p:cBhvr>
                                        <p:cTn id="56" dur="1000" fill="hold"/>
                                        <p:tgtEl>
                                          <p:spTgt spid="84"/>
                                        </p:tgtEl>
                                        <p:attrNameLst>
                                          <p:attrName>ppt_x</p:attrName>
                                          <p:attrName>ppt_y</p:attrName>
                                        </p:attrNameLst>
                                      </p:cBhvr>
                                      <p:rCtr x="-12583" y="0"/>
                                    </p:animMotion>
                                  </p:childTnLst>
                                </p:cTn>
                              </p:par>
                              <p:par>
                                <p:cTn id="57" presetID="35" presetClass="path" presetSubtype="0" decel="100000" fill="hold" grpId="0" nodeType="withEffect">
                                  <p:stCondLst>
                                    <p:cond delay="1000"/>
                                  </p:stCondLst>
                                  <p:childTnLst>
                                    <p:animMotion origin="layout" path="M 1.6851E-6 -1.48148E-6 L -0.25153 -1.48148E-6 " pathEditMode="relative" rAng="0" ptsTypes="AA">
                                      <p:cBhvr>
                                        <p:cTn id="58" dur="1000" fill="hold"/>
                                        <p:tgtEl>
                                          <p:spTgt spid="160"/>
                                        </p:tgtEl>
                                        <p:attrNameLst>
                                          <p:attrName>ppt_x</p:attrName>
                                          <p:attrName>ppt_y</p:attrName>
                                        </p:attrNameLst>
                                      </p:cBhvr>
                                      <p:rCtr x="-12583"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100000" fill="hold" nodeType="clickEffect">
                                  <p:stCondLst>
                                    <p:cond delay="0"/>
                                  </p:stCondLst>
                                  <p:childTnLst>
                                    <p:animMotion origin="layout" path="M -0.25169 -3.7037E-6 L -4.32587E-6 -3.7037E-6 " pathEditMode="relative" rAng="0" ptsTypes="AA">
                                      <p:cBhvr>
                                        <p:cTn id="62" dur="1000" fill="hold"/>
                                        <p:tgtEl>
                                          <p:spTgt spid="84"/>
                                        </p:tgtEl>
                                        <p:attrNameLst>
                                          <p:attrName>ppt_x</p:attrName>
                                          <p:attrName>ppt_y</p:attrName>
                                        </p:attrNameLst>
                                      </p:cBhvr>
                                      <p:rCtr x="12585" y="0"/>
                                    </p:animMotion>
                                  </p:childTnLst>
                                </p:cTn>
                              </p:par>
                              <p:par>
                                <p:cTn id="63" presetID="63" presetClass="path" presetSubtype="0" accel="100000" fill="hold" grpId="1" nodeType="withEffect">
                                  <p:stCondLst>
                                    <p:cond delay="0"/>
                                  </p:stCondLst>
                                  <p:childTnLst>
                                    <p:animMotion origin="layout" path="M -0.2517 -1.85185E-6 L -0.00027 -1.85185E-6 " pathEditMode="relative" rAng="0" ptsTypes="AA">
                                      <p:cBhvr>
                                        <p:cTn id="64" dur="1000" fill="hold"/>
                                        <p:tgtEl>
                                          <p:spTgt spid="160"/>
                                        </p:tgtEl>
                                        <p:attrNameLst>
                                          <p:attrName>ppt_x</p:attrName>
                                          <p:attrName>ppt_y</p:attrName>
                                        </p:attrNameLst>
                                      </p:cBhvr>
                                      <p:rCtr x="12572" y="0"/>
                                    </p:animMotion>
                                  </p:childTnLst>
                                </p:cTn>
                              </p:par>
                              <p:par>
                                <p:cTn id="65" presetID="63" presetClass="path" presetSubtype="0" accel="100000" fill="hold" nodeType="withEffect">
                                  <p:stCondLst>
                                    <p:cond delay="100"/>
                                  </p:stCondLst>
                                  <p:childTnLst>
                                    <p:animMotion origin="layout" path="M -0.25169 -3.7037E-6 L -4.32587E-6 -3.7037E-6 " pathEditMode="relative" rAng="0" ptsTypes="AA">
                                      <p:cBhvr>
                                        <p:cTn id="66" dur="1000" fill="hold"/>
                                        <p:tgtEl>
                                          <p:spTgt spid="90"/>
                                        </p:tgtEl>
                                        <p:attrNameLst>
                                          <p:attrName>ppt_x</p:attrName>
                                          <p:attrName>ppt_y</p:attrName>
                                        </p:attrNameLst>
                                      </p:cBhvr>
                                      <p:rCtr x="12585" y="0"/>
                                    </p:animMotion>
                                  </p:childTnLst>
                                </p:cTn>
                              </p:par>
                              <p:par>
                                <p:cTn id="67" presetID="63" presetClass="path" presetSubtype="0" accel="100000" fill="hold" grpId="1" nodeType="withEffect">
                                  <p:stCondLst>
                                    <p:cond delay="100"/>
                                  </p:stCondLst>
                                  <p:childTnLst>
                                    <p:animMotion origin="layout" path="M -0.2517 -1.85185E-6 L -0.00027 -1.85185E-6 " pathEditMode="relative" rAng="0" ptsTypes="AA">
                                      <p:cBhvr>
                                        <p:cTn id="68" dur="1000" fill="hold"/>
                                        <p:tgtEl>
                                          <p:spTgt spid="159"/>
                                        </p:tgtEl>
                                        <p:attrNameLst>
                                          <p:attrName>ppt_x</p:attrName>
                                          <p:attrName>ppt_y</p:attrName>
                                        </p:attrNameLst>
                                      </p:cBhvr>
                                      <p:rCtr x="12572" y="0"/>
                                    </p:animMotion>
                                  </p:childTnLst>
                                </p:cTn>
                              </p:par>
                              <p:par>
                                <p:cTn id="69" presetID="63" presetClass="path" presetSubtype="0" accel="100000" fill="hold" nodeType="withEffect">
                                  <p:stCondLst>
                                    <p:cond delay="200"/>
                                  </p:stCondLst>
                                  <p:childTnLst>
                                    <p:animMotion origin="layout" path="M -0.25169 -3.7037E-6 L -4.32587E-6 -3.7037E-6 " pathEditMode="relative" rAng="0" ptsTypes="AA">
                                      <p:cBhvr>
                                        <p:cTn id="70" dur="1000" fill="hold"/>
                                        <p:tgtEl>
                                          <p:spTgt spid="99"/>
                                        </p:tgtEl>
                                        <p:attrNameLst>
                                          <p:attrName>ppt_x</p:attrName>
                                          <p:attrName>ppt_y</p:attrName>
                                        </p:attrNameLst>
                                      </p:cBhvr>
                                      <p:rCtr x="12585" y="0"/>
                                    </p:animMotion>
                                  </p:childTnLst>
                                </p:cTn>
                              </p:par>
                              <p:par>
                                <p:cTn id="71" presetID="63" presetClass="path" presetSubtype="0" accel="100000" fill="hold" grpId="1" nodeType="withEffect">
                                  <p:stCondLst>
                                    <p:cond delay="200"/>
                                  </p:stCondLst>
                                  <p:childTnLst>
                                    <p:animMotion origin="layout" path="M -0.2517 -1.85185E-6 L -0.00027 -1.85185E-6 " pathEditMode="relative" rAng="0" ptsTypes="AA">
                                      <p:cBhvr>
                                        <p:cTn id="72" dur="1000" fill="hold"/>
                                        <p:tgtEl>
                                          <p:spTgt spid="158"/>
                                        </p:tgtEl>
                                        <p:attrNameLst>
                                          <p:attrName>ppt_x</p:attrName>
                                          <p:attrName>ppt_y</p:attrName>
                                        </p:attrNameLst>
                                      </p:cBhvr>
                                      <p:rCtr x="12572" y="0"/>
                                    </p:animMotion>
                                  </p:childTnLst>
                                </p:cTn>
                              </p:par>
                              <p:par>
                                <p:cTn id="73" presetID="63" presetClass="path" presetSubtype="0" accel="100000" fill="hold" nodeType="withEffect">
                                  <p:stCondLst>
                                    <p:cond delay="300"/>
                                  </p:stCondLst>
                                  <p:childTnLst>
                                    <p:animMotion origin="layout" path="M -0.25169 -3.7037E-6 L -4.32587E-6 -3.7037E-6 " pathEditMode="relative" rAng="0" ptsTypes="AA">
                                      <p:cBhvr>
                                        <p:cTn id="74" dur="1000" fill="hold"/>
                                        <p:tgtEl>
                                          <p:spTgt spid="106"/>
                                        </p:tgtEl>
                                        <p:attrNameLst>
                                          <p:attrName>ppt_x</p:attrName>
                                          <p:attrName>ppt_y</p:attrName>
                                        </p:attrNameLst>
                                      </p:cBhvr>
                                      <p:rCtr x="12585" y="0"/>
                                    </p:animMotion>
                                  </p:childTnLst>
                                </p:cTn>
                              </p:par>
                              <p:par>
                                <p:cTn id="75" presetID="63" presetClass="path" presetSubtype="0" accel="100000" fill="hold" grpId="1" nodeType="withEffect">
                                  <p:stCondLst>
                                    <p:cond delay="300"/>
                                  </p:stCondLst>
                                  <p:childTnLst>
                                    <p:animMotion origin="layout" path="M -0.2517 -1.85185E-6 L -0.00027 -1.85185E-6 " pathEditMode="relative" rAng="0" ptsTypes="AA">
                                      <p:cBhvr>
                                        <p:cTn id="76" dur="1000" fill="hold"/>
                                        <p:tgtEl>
                                          <p:spTgt spid="157"/>
                                        </p:tgtEl>
                                        <p:attrNameLst>
                                          <p:attrName>ppt_x</p:attrName>
                                          <p:attrName>ppt_y</p:attrName>
                                        </p:attrNameLst>
                                      </p:cBhvr>
                                      <p:rCtr x="12572" y="0"/>
                                    </p:animMotion>
                                  </p:childTnLst>
                                </p:cTn>
                              </p:par>
                              <p:par>
                                <p:cTn id="77" presetID="63" presetClass="path" presetSubtype="0" accel="100000" fill="hold" nodeType="withEffect">
                                  <p:stCondLst>
                                    <p:cond delay="400"/>
                                  </p:stCondLst>
                                  <p:childTnLst>
                                    <p:animMotion origin="layout" path="M -0.25169 -3.7037E-6 L -4.32587E-6 -3.7037E-6 " pathEditMode="relative" rAng="0" ptsTypes="AA">
                                      <p:cBhvr>
                                        <p:cTn id="78" dur="1000" fill="hold"/>
                                        <p:tgtEl>
                                          <p:spTgt spid="112"/>
                                        </p:tgtEl>
                                        <p:attrNameLst>
                                          <p:attrName>ppt_x</p:attrName>
                                          <p:attrName>ppt_y</p:attrName>
                                        </p:attrNameLst>
                                      </p:cBhvr>
                                      <p:rCtr x="12585" y="0"/>
                                    </p:animMotion>
                                  </p:childTnLst>
                                </p:cTn>
                              </p:par>
                              <p:par>
                                <p:cTn id="79" presetID="63" presetClass="path" presetSubtype="0" accel="100000" fill="hold" grpId="1" nodeType="withEffect">
                                  <p:stCondLst>
                                    <p:cond delay="400"/>
                                  </p:stCondLst>
                                  <p:childTnLst>
                                    <p:animMotion origin="layout" path="M -0.2517 -1.85185E-6 L -0.00027 -1.85185E-6 " pathEditMode="relative" rAng="0" ptsTypes="AA">
                                      <p:cBhvr>
                                        <p:cTn id="80" dur="1000" fill="hold"/>
                                        <p:tgtEl>
                                          <p:spTgt spid="156"/>
                                        </p:tgtEl>
                                        <p:attrNameLst>
                                          <p:attrName>ppt_x</p:attrName>
                                          <p:attrName>ppt_y</p:attrName>
                                        </p:attrNameLst>
                                      </p:cBhvr>
                                      <p:rCtr x="12572" y="0"/>
                                    </p:animMotion>
                                  </p:childTnLst>
                                </p:cTn>
                              </p:par>
                              <p:par>
                                <p:cTn id="81" presetID="63" presetClass="path" presetSubtype="0" accel="100000" fill="hold" nodeType="withEffect">
                                  <p:stCondLst>
                                    <p:cond delay="500"/>
                                  </p:stCondLst>
                                  <p:childTnLst>
                                    <p:animMotion origin="layout" path="M -0.25169 -3.7037E-6 L -4.32587E-6 -3.7037E-6 " pathEditMode="relative" rAng="0" ptsTypes="AA">
                                      <p:cBhvr>
                                        <p:cTn id="82" dur="1000" fill="hold"/>
                                        <p:tgtEl>
                                          <p:spTgt spid="118"/>
                                        </p:tgtEl>
                                        <p:attrNameLst>
                                          <p:attrName>ppt_x</p:attrName>
                                          <p:attrName>ppt_y</p:attrName>
                                        </p:attrNameLst>
                                      </p:cBhvr>
                                      <p:rCtr x="12585" y="0"/>
                                    </p:animMotion>
                                  </p:childTnLst>
                                </p:cTn>
                              </p:par>
                              <p:par>
                                <p:cTn id="83" presetID="63" presetClass="path" presetSubtype="0" accel="100000" fill="hold" grpId="1" nodeType="withEffect">
                                  <p:stCondLst>
                                    <p:cond delay="500"/>
                                  </p:stCondLst>
                                  <p:childTnLst>
                                    <p:animMotion origin="layout" path="M -0.25169 -4.07407E-6 L 0.00117 -4.07407E-6 " pathEditMode="relative" rAng="0" ptsTypes="AA">
                                      <p:cBhvr>
                                        <p:cTn id="84" dur="1000" fill="hold"/>
                                        <p:tgtEl>
                                          <p:spTgt spid="155"/>
                                        </p:tgtEl>
                                        <p:attrNameLst>
                                          <p:attrName>ppt_x</p:attrName>
                                          <p:attrName>ppt_y</p:attrName>
                                        </p:attrNameLst>
                                      </p:cBhvr>
                                      <p:rCtr x="12637" y="0"/>
                                    </p:animMotion>
                                  </p:childTnLst>
                                </p:cTn>
                              </p:par>
                              <p:par>
                                <p:cTn id="85" presetID="63" presetClass="path" presetSubtype="0" accel="100000" fill="hold" nodeType="withEffect">
                                  <p:stCondLst>
                                    <p:cond delay="600"/>
                                  </p:stCondLst>
                                  <p:childTnLst>
                                    <p:animMotion origin="layout" path="M -0.25169 -3.7037E-6 L -4.32587E-6 -3.7037E-6 " pathEditMode="relative" rAng="0" ptsTypes="AA">
                                      <p:cBhvr>
                                        <p:cTn id="86" dur="1000" fill="hold"/>
                                        <p:tgtEl>
                                          <p:spTgt spid="129"/>
                                        </p:tgtEl>
                                        <p:attrNameLst>
                                          <p:attrName>ppt_x</p:attrName>
                                          <p:attrName>ppt_y</p:attrName>
                                        </p:attrNameLst>
                                      </p:cBhvr>
                                      <p:rCtr x="12585" y="0"/>
                                    </p:animMotion>
                                  </p:childTnLst>
                                </p:cTn>
                              </p:par>
                              <p:par>
                                <p:cTn id="87" presetID="63" presetClass="path" presetSubtype="0" accel="100000" fill="hold" grpId="1" nodeType="withEffect">
                                  <p:stCondLst>
                                    <p:cond delay="600"/>
                                  </p:stCondLst>
                                  <p:childTnLst>
                                    <p:animMotion origin="layout" path="M -0.25169 -7.40741E-7 L 0.00144 -7.40741E-7 " pathEditMode="relative" rAng="0" ptsTypes="AA">
                                      <p:cBhvr>
                                        <p:cTn id="88" dur="1000" fill="hold"/>
                                        <p:tgtEl>
                                          <p:spTgt spid="154"/>
                                        </p:tgtEl>
                                        <p:attrNameLst>
                                          <p:attrName>ppt_x</p:attrName>
                                          <p:attrName>ppt_y</p:attrName>
                                        </p:attrNameLst>
                                      </p:cBhvr>
                                      <p:rCtr x="12650" y="0"/>
                                    </p:animMotion>
                                  </p:childTnLst>
                                </p:cTn>
                              </p:par>
                              <p:par>
                                <p:cTn id="89" presetID="63" presetClass="path" presetSubtype="0" accel="100000" fill="hold" nodeType="withEffect">
                                  <p:stCondLst>
                                    <p:cond delay="700"/>
                                  </p:stCondLst>
                                  <p:childTnLst>
                                    <p:animMotion origin="layout" path="M -0.25169 -3.7037E-6 L -4.32587E-6 -3.7037E-6 " pathEditMode="relative" rAng="0" ptsTypes="AA">
                                      <p:cBhvr>
                                        <p:cTn id="90" dur="1000" fill="hold"/>
                                        <p:tgtEl>
                                          <p:spTgt spid="133"/>
                                        </p:tgtEl>
                                        <p:attrNameLst>
                                          <p:attrName>ppt_x</p:attrName>
                                          <p:attrName>ppt_y</p:attrName>
                                        </p:attrNameLst>
                                      </p:cBhvr>
                                      <p:rCtr x="12585" y="0"/>
                                    </p:animMotion>
                                  </p:childTnLst>
                                </p:cTn>
                              </p:par>
                              <p:par>
                                <p:cTn id="91" presetID="63" presetClass="path" presetSubtype="0" accel="100000" fill="hold" grpId="1" nodeType="withEffect">
                                  <p:stCondLst>
                                    <p:cond delay="700"/>
                                  </p:stCondLst>
                                  <p:childTnLst>
                                    <p:animMotion origin="layout" path="M -0.25169 4.07407E-6 L 0.00065 4.07407E-6 " pathEditMode="relative" rAng="0" ptsTypes="AA">
                                      <p:cBhvr>
                                        <p:cTn id="92" dur="1000" fill="hold"/>
                                        <p:tgtEl>
                                          <p:spTgt spid="153"/>
                                        </p:tgtEl>
                                        <p:attrNameLst>
                                          <p:attrName>ppt_x</p:attrName>
                                          <p:attrName>ppt_y</p:attrName>
                                        </p:attrNameLst>
                                      </p:cBhvr>
                                      <p:rCtr x="12611" y="0"/>
                                    </p:animMotion>
                                  </p:childTnLst>
                                </p:cTn>
                              </p:par>
                              <p:par>
                                <p:cTn id="93" presetID="63" presetClass="path" presetSubtype="0" accel="100000" fill="hold" nodeType="withEffect">
                                  <p:stCondLst>
                                    <p:cond delay="800"/>
                                  </p:stCondLst>
                                  <p:childTnLst>
                                    <p:animMotion origin="layout" path="M -0.25169 -3.7037E-6 L -4.32587E-6 -3.7037E-6 " pathEditMode="relative" rAng="0" ptsTypes="AA">
                                      <p:cBhvr>
                                        <p:cTn id="94" dur="1000" fill="hold"/>
                                        <p:tgtEl>
                                          <p:spTgt spid="141"/>
                                        </p:tgtEl>
                                        <p:attrNameLst>
                                          <p:attrName>ppt_x</p:attrName>
                                          <p:attrName>ppt_y</p:attrName>
                                        </p:attrNameLst>
                                      </p:cBhvr>
                                      <p:rCtr x="12585" y="0"/>
                                    </p:animMotion>
                                  </p:childTnLst>
                                </p:cTn>
                              </p:par>
                              <p:par>
                                <p:cTn id="95" presetID="63" presetClass="path" presetSubtype="0" accel="100000" fill="hold" grpId="1" nodeType="withEffect">
                                  <p:stCondLst>
                                    <p:cond delay="800"/>
                                  </p:stCondLst>
                                  <p:childTnLst>
                                    <p:animMotion origin="layout" path="M -0.25169 -2.96296E-6 L -0.00052 -2.96296E-6 " pathEditMode="relative" rAng="0" ptsTypes="AA">
                                      <p:cBhvr>
                                        <p:cTn id="96" dur="1000" fill="hold"/>
                                        <p:tgtEl>
                                          <p:spTgt spid="152"/>
                                        </p:tgtEl>
                                        <p:attrNameLst>
                                          <p:attrName>ppt_x</p:attrName>
                                          <p:attrName>ppt_y</p:attrName>
                                        </p:attrNameLst>
                                      </p:cBhvr>
                                      <p:rCtr x="12559" y="0"/>
                                    </p:animMotion>
                                  </p:childTnLst>
                                </p:cTn>
                              </p:par>
                              <p:par>
                                <p:cTn id="97" presetID="63" presetClass="path" presetSubtype="0" accel="100000" fill="hold" nodeType="withEffect">
                                  <p:stCondLst>
                                    <p:cond delay="900"/>
                                  </p:stCondLst>
                                  <p:childTnLst>
                                    <p:animMotion origin="layout" path="M -0.25169 -3.7037E-6 L -4.32587E-6 -3.7037E-6 " pathEditMode="relative" rAng="0" ptsTypes="AA">
                                      <p:cBhvr>
                                        <p:cTn id="98" dur="1000" fill="hold"/>
                                        <p:tgtEl>
                                          <p:spTgt spid="147"/>
                                        </p:tgtEl>
                                        <p:attrNameLst>
                                          <p:attrName>ppt_x</p:attrName>
                                          <p:attrName>ppt_y</p:attrName>
                                        </p:attrNameLst>
                                      </p:cBhvr>
                                      <p:rCtr x="12585" y="0"/>
                                    </p:animMotion>
                                  </p:childTnLst>
                                </p:cTn>
                              </p:par>
                              <p:par>
                                <p:cTn id="99" presetID="63" presetClass="path" presetSubtype="0" accel="100000" fill="hold" grpId="1" nodeType="withEffect">
                                  <p:stCondLst>
                                    <p:cond delay="900"/>
                                  </p:stCondLst>
                                  <p:childTnLst>
                                    <p:animMotion origin="layout" path="M -0.25169 -3.7037E-6 L -4.32587E-6 -3.7037E-6 " pathEditMode="relative" rAng="0" ptsTypes="AA">
                                      <p:cBhvr>
                                        <p:cTn id="100" dur="1000" fill="hold"/>
                                        <p:tgtEl>
                                          <p:spTgt spid="151"/>
                                        </p:tgtEl>
                                        <p:attrNameLst>
                                          <p:attrName>ppt_x</p:attrName>
                                          <p:attrName>ppt_y</p:attrName>
                                        </p:attrNameLst>
                                      </p:cBhvr>
                                      <p:rCtr x="12585" y="0"/>
                                    </p:animMotion>
                                  </p:childTnLst>
                                </p:cTn>
                              </p:par>
                              <p:par>
                                <p:cTn id="101" presetID="63" presetClass="path" presetSubtype="0" accel="100000" fill="hold" grpId="1" nodeType="withEffect">
                                  <p:stCondLst>
                                    <p:cond delay="900"/>
                                  </p:stCondLst>
                                  <p:childTnLst>
                                    <p:animMotion origin="layout" path="M -0.2517 -1.48148E-6 L 3.96668E-6 -1.48148E-6 " pathEditMode="relative" rAng="0" ptsTypes="AA">
                                      <p:cBhvr>
                                        <p:cTn id="102" dur="1000" fill="hold"/>
                                        <p:tgtEl>
                                          <p:spTgt spid="81"/>
                                        </p:tgtEl>
                                        <p:attrNameLst>
                                          <p:attrName>ppt_x</p:attrName>
                                          <p:attrName>ppt_y</p:attrName>
                                        </p:attrNameLst>
                                      </p:cBhvr>
                                      <p:rCtr x="12585" y="0"/>
                                    </p:animMotion>
                                  </p:childTnLst>
                                </p:cTn>
                              </p:par>
                              <p:par>
                                <p:cTn id="103" presetID="63" presetClass="path" presetSubtype="0" accel="100000" fill="hold" grpId="1" nodeType="withEffect">
                                  <p:stCondLst>
                                    <p:cond delay="900"/>
                                  </p:stCondLst>
                                  <p:childTnLst>
                                    <p:animMotion origin="layout" path="M -0.23477 -0.00023 L -0.00442 -0.00023 " pathEditMode="relative" rAng="0" ptsTypes="AA">
                                      <p:cBhvr>
                                        <p:cTn id="104" dur="1000" fill="hold"/>
                                        <p:tgtEl>
                                          <p:spTgt spid="161"/>
                                        </p:tgtEl>
                                        <p:attrNameLst>
                                          <p:attrName>ppt_x</p:attrName>
                                          <p:attrName>ppt_y</p:attrName>
                                        </p:attrNameLst>
                                      </p:cBhvr>
                                      <p:rCtr x="11517" y="0"/>
                                    </p:animMotion>
                                  </p:childTnLst>
                                </p:cTn>
                              </p:par>
                              <p:par>
                                <p:cTn id="105" presetID="63" presetClass="path" presetSubtype="0" accel="100000" fill="hold" grpId="2" nodeType="withEffect">
                                  <p:stCondLst>
                                    <p:cond delay="900"/>
                                  </p:stCondLst>
                                  <p:childTnLst>
                                    <p:animMotion origin="layout" path="M -0.23516 3.33333E-6 L 0.00078 3.33333E-6 " pathEditMode="relative" rAng="0" ptsTypes="AA">
                                      <p:cBhvr>
                                        <p:cTn id="106" dur="1000" fill="hold"/>
                                        <p:tgtEl>
                                          <p:spTgt spid="83"/>
                                        </p:tgtEl>
                                        <p:attrNameLst>
                                          <p:attrName>ppt_x</p:attrName>
                                          <p:attrName>ppt_y</p:attrName>
                                        </p:attrNameLst>
                                      </p:cBhvr>
                                      <p:rCtr x="11791" y="0"/>
                                    </p:animMotion>
                                  </p:childTnLst>
                                </p:cTn>
                              </p:par>
                              <p:par>
                                <p:cTn id="107" presetID="8" presetClass="emph" presetSubtype="0" accel="50000" decel="50000" fill="hold" grpId="3" nodeType="withEffect">
                                  <p:stCondLst>
                                    <p:cond delay="900"/>
                                  </p:stCondLst>
                                  <p:childTnLst>
                                    <p:animRot by="10800000">
                                      <p:cBhvr>
                                        <p:cTn id="108" dur="1000" fill="hold"/>
                                        <p:tgtEl>
                                          <p:spTgt spid="83"/>
                                        </p:tgtEl>
                                        <p:attrNameLst>
                                          <p:attrName>r</p:attrName>
                                        </p:attrNameLst>
                                      </p:cBhvr>
                                    </p:animRot>
                                  </p:childTnLst>
                                </p:cTn>
                              </p:par>
                            </p:childTnLst>
                          </p:cTn>
                        </p:par>
                      </p:childTnLst>
                    </p:cTn>
                  </p:par>
                </p:childTnLst>
              </p:cTn>
              <p:nextCondLst>
                <p:cond evt="onClick" delay="0">
                  <p:tgtEl>
                    <p:spTgt spid="161"/>
                  </p:tgtEl>
                </p:cond>
              </p:nextCondLst>
            </p:seq>
          </p:childTnLst>
        </p:cTn>
      </p:par>
    </p:tnLst>
    <p:bldLst>
      <p:bldP spid="81" grpId="0" animBg="1"/>
      <p:bldP spid="81" grpId="1" animBg="1"/>
      <p:bldP spid="83" grpId="0" animBg="1"/>
      <p:bldP spid="83" grpId="1" animBg="1"/>
      <p:bldP spid="83" grpId="2" animBg="1"/>
      <p:bldP spid="83" grpId="3"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61" grpId="0" animBg="1"/>
      <p:bldP spid="16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en-GB" dirty="0"/>
              <a:t>Usage of art – full bleed exception</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45</a:t>
            </a:fld>
            <a:endParaRPr lang="en-GB" dirty="0"/>
          </a:p>
        </p:txBody>
      </p:sp>
      <p:grpSp>
        <p:nvGrpSpPr>
          <p:cNvPr id="60" name="Software"/>
          <p:cNvGrpSpPr/>
          <p:nvPr/>
        </p:nvGrpSpPr>
        <p:grpSpPr>
          <a:xfrm>
            <a:off x="572580" y="1176617"/>
            <a:ext cx="11046835" cy="5107019"/>
            <a:chOff x="572877" y="1175443"/>
            <a:chExt cx="11052589" cy="5109679"/>
          </a:xfrm>
        </p:grpSpPr>
        <p:sp>
          <p:nvSpPr>
            <p:cNvPr id="61" name="Rechthoek 60"/>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2" name="Groep 61"/>
            <p:cNvGrpSpPr/>
            <p:nvPr/>
          </p:nvGrpSpPr>
          <p:grpSpPr>
            <a:xfrm>
              <a:off x="572877" y="1175443"/>
              <a:ext cx="11052589" cy="5109679"/>
              <a:chOff x="572877" y="1175443"/>
              <a:chExt cx="11052589" cy="5109679"/>
            </a:xfrm>
          </p:grpSpPr>
          <p:sp>
            <p:nvSpPr>
              <p:cNvPr id="63" name="Rechthoek 62"/>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echthoek 64"/>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3" name="Picture 10" descr="http://upload.wikimedia.org/wikipedia/commons/thumb/b/b0/Microsoft_PowerPoint_2013_logo.svg/2000px-Microsoft_PowerPoint_2013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sp>
        <p:nvSpPr>
          <p:cNvPr id="76" name="Rechthoek 7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7" name="Rechthoekige driehoek 7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78" name="10"/>
          <p:cNvGrpSpPr/>
          <p:nvPr/>
        </p:nvGrpSpPr>
        <p:grpSpPr>
          <a:xfrm>
            <a:off x="12759884" y="5742397"/>
            <a:ext cx="2620312" cy="565424"/>
            <a:chOff x="12766530" y="5743602"/>
            <a:chExt cx="2621677" cy="565718"/>
          </a:xfrm>
        </p:grpSpPr>
        <p:sp>
          <p:nvSpPr>
            <p:cNvPr id="79" name="Tekstvak 7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8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81" name="9"/>
          <p:cNvGrpSpPr/>
          <p:nvPr/>
        </p:nvGrpSpPr>
        <p:grpSpPr>
          <a:xfrm>
            <a:off x="12749216" y="5246769"/>
            <a:ext cx="2559011" cy="565424"/>
            <a:chOff x="12755856" y="5247716"/>
            <a:chExt cx="2560344" cy="565718"/>
          </a:xfrm>
        </p:grpSpPr>
        <p:sp>
          <p:nvSpPr>
            <p:cNvPr id="82" name="Tekstvak 8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83" name="Rechte verbindingslijn 8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4"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5" name="8"/>
          <p:cNvGrpSpPr/>
          <p:nvPr/>
        </p:nvGrpSpPr>
        <p:grpSpPr>
          <a:xfrm>
            <a:off x="12749216" y="4751138"/>
            <a:ext cx="2559011" cy="565424"/>
            <a:chOff x="12755856" y="4751827"/>
            <a:chExt cx="2560344" cy="565718"/>
          </a:xfrm>
        </p:grpSpPr>
        <p:sp>
          <p:nvSpPr>
            <p:cNvPr id="86" name="Tekstvak 8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87" name="Rechte verbindingslijn 8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8" name="Groep 87"/>
            <p:cNvGrpSpPr/>
            <p:nvPr/>
          </p:nvGrpSpPr>
          <p:grpSpPr>
            <a:xfrm>
              <a:off x="12767776" y="4960725"/>
              <a:ext cx="234205" cy="162642"/>
              <a:chOff x="4942371" y="1574806"/>
              <a:chExt cx="342899" cy="238126"/>
            </a:xfrm>
            <a:solidFill>
              <a:schemeClr val="bg1"/>
            </a:solidFill>
          </p:grpSpPr>
          <p:sp>
            <p:nvSpPr>
              <p:cNvPr id="8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2" name="7"/>
          <p:cNvGrpSpPr/>
          <p:nvPr/>
        </p:nvGrpSpPr>
        <p:grpSpPr>
          <a:xfrm>
            <a:off x="12749214" y="4255507"/>
            <a:ext cx="2559010" cy="565424"/>
            <a:chOff x="12755854" y="4255938"/>
            <a:chExt cx="2560343" cy="565718"/>
          </a:xfrm>
        </p:grpSpPr>
        <p:sp>
          <p:nvSpPr>
            <p:cNvPr id="93" name="Tekstvak 9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94" name="Rechte verbindingslijn 9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5" name="Groep 94"/>
            <p:cNvGrpSpPr/>
            <p:nvPr/>
          </p:nvGrpSpPr>
          <p:grpSpPr>
            <a:xfrm>
              <a:off x="12755854" y="4432536"/>
              <a:ext cx="234205" cy="212521"/>
              <a:chOff x="3913684" y="1538288"/>
              <a:chExt cx="342900" cy="311151"/>
            </a:xfrm>
            <a:solidFill>
              <a:schemeClr val="bg1"/>
            </a:solidFill>
          </p:grpSpPr>
          <p:sp>
            <p:nvSpPr>
              <p:cNvPr id="9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8" name="6"/>
          <p:cNvGrpSpPr/>
          <p:nvPr/>
        </p:nvGrpSpPr>
        <p:grpSpPr>
          <a:xfrm>
            <a:off x="12759885" y="3759876"/>
            <a:ext cx="2548335" cy="565424"/>
            <a:chOff x="12766531" y="3760049"/>
            <a:chExt cx="2549662" cy="565718"/>
          </a:xfrm>
        </p:grpSpPr>
        <p:sp>
          <p:nvSpPr>
            <p:cNvPr id="99" name="Tekstvak 9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00" name="Rechte verbindingslijn 99"/>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1" name="Groep 100"/>
            <p:cNvGrpSpPr/>
            <p:nvPr/>
          </p:nvGrpSpPr>
          <p:grpSpPr>
            <a:xfrm>
              <a:off x="12766531" y="3940650"/>
              <a:ext cx="234205" cy="187582"/>
              <a:chOff x="3173016" y="3752850"/>
              <a:chExt cx="342900" cy="274638"/>
            </a:xfrm>
            <a:solidFill>
              <a:schemeClr val="bg1"/>
            </a:solidFill>
          </p:grpSpPr>
          <p:sp>
            <p:nvSpPr>
              <p:cNvPr id="102"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3"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4" name="5"/>
          <p:cNvGrpSpPr/>
          <p:nvPr/>
        </p:nvGrpSpPr>
        <p:grpSpPr>
          <a:xfrm>
            <a:off x="12747790" y="3264246"/>
            <a:ext cx="2488465" cy="565424"/>
            <a:chOff x="12754429" y="3264160"/>
            <a:chExt cx="2489761" cy="565718"/>
          </a:xfrm>
        </p:grpSpPr>
        <p:cxnSp>
          <p:nvCxnSpPr>
            <p:cNvPr id="105" name="Rechte verbindingslijn 104"/>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6" name="Groep 105"/>
            <p:cNvGrpSpPr/>
            <p:nvPr/>
          </p:nvGrpSpPr>
          <p:grpSpPr>
            <a:xfrm>
              <a:off x="12754429" y="3264160"/>
              <a:ext cx="2489761" cy="565718"/>
              <a:chOff x="12754429" y="3264160"/>
              <a:chExt cx="2489761" cy="565718"/>
            </a:xfrm>
          </p:grpSpPr>
          <p:sp>
            <p:nvSpPr>
              <p:cNvPr id="107" name="Tekstvak 106"/>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08" name="Groep 107"/>
              <p:cNvGrpSpPr/>
              <p:nvPr/>
            </p:nvGrpSpPr>
            <p:grpSpPr>
              <a:xfrm>
                <a:off x="12754429" y="3443753"/>
                <a:ext cx="234205" cy="199508"/>
                <a:chOff x="10415571" y="2065610"/>
                <a:chExt cx="342900" cy="292100"/>
              </a:xfrm>
            </p:grpSpPr>
            <p:grpSp>
              <p:nvGrpSpPr>
                <p:cNvPr id="109" name="Groep 108"/>
                <p:cNvGrpSpPr/>
                <p:nvPr/>
              </p:nvGrpSpPr>
              <p:grpSpPr>
                <a:xfrm>
                  <a:off x="10415571" y="2065610"/>
                  <a:ext cx="342900" cy="292100"/>
                  <a:chOff x="2329483" y="4826000"/>
                  <a:chExt cx="342900" cy="292100"/>
                </a:xfrm>
                <a:solidFill>
                  <a:schemeClr val="bg1"/>
                </a:solidFill>
              </p:grpSpPr>
              <p:sp>
                <p:nvSpPr>
                  <p:cNvPr id="111"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2"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3"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4"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10" name="Rechte verbindingslijn 109"/>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15" name="4"/>
          <p:cNvGrpSpPr/>
          <p:nvPr/>
        </p:nvGrpSpPr>
        <p:grpSpPr>
          <a:xfrm>
            <a:off x="12750947" y="2712072"/>
            <a:ext cx="2557281" cy="621966"/>
            <a:chOff x="12757588" y="2711699"/>
            <a:chExt cx="2558613" cy="622290"/>
          </a:xfrm>
        </p:grpSpPr>
        <p:sp>
          <p:nvSpPr>
            <p:cNvPr id="116" name="Tekstvak 115"/>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17"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18" name="Rechte verbindingslijn 117"/>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9" name="3"/>
          <p:cNvGrpSpPr/>
          <p:nvPr/>
        </p:nvGrpSpPr>
        <p:grpSpPr>
          <a:xfrm>
            <a:off x="12754262" y="2216441"/>
            <a:ext cx="2553965" cy="565424"/>
            <a:chOff x="12760905" y="2215810"/>
            <a:chExt cx="2555295" cy="565718"/>
          </a:xfrm>
        </p:grpSpPr>
        <p:sp>
          <p:nvSpPr>
            <p:cNvPr id="120" name="Tekstvak 119"/>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21" name="Rechte verbindingslijn 120"/>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2" name="Groep 121"/>
            <p:cNvGrpSpPr/>
            <p:nvPr/>
          </p:nvGrpSpPr>
          <p:grpSpPr>
            <a:xfrm>
              <a:off x="12767776" y="2398915"/>
              <a:ext cx="234205" cy="199508"/>
              <a:chOff x="2329415" y="4825929"/>
              <a:chExt cx="342890" cy="292096"/>
            </a:xfrm>
            <a:solidFill>
              <a:schemeClr val="bg1"/>
            </a:solidFill>
          </p:grpSpPr>
          <p:sp>
            <p:nvSpPr>
              <p:cNvPr id="123"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4"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5"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6"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7" name="2"/>
          <p:cNvGrpSpPr/>
          <p:nvPr/>
        </p:nvGrpSpPr>
        <p:grpSpPr>
          <a:xfrm>
            <a:off x="12739637" y="1720810"/>
            <a:ext cx="2568590" cy="565424"/>
            <a:chOff x="12746272" y="1719921"/>
            <a:chExt cx="2569928" cy="565718"/>
          </a:xfrm>
        </p:grpSpPr>
        <p:sp>
          <p:nvSpPr>
            <p:cNvPr id="128" name="Tekstvak 127"/>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29" name="Rechte verbindingslijn 128"/>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0" name="Groep 129"/>
            <p:cNvGrpSpPr/>
            <p:nvPr/>
          </p:nvGrpSpPr>
          <p:grpSpPr>
            <a:xfrm>
              <a:off x="12746272" y="1877210"/>
              <a:ext cx="234205" cy="234205"/>
              <a:chOff x="1300783" y="3771900"/>
              <a:chExt cx="342900" cy="342901"/>
            </a:xfrm>
            <a:solidFill>
              <a:schemeClr val="bg1"/>
            </a:solidFill>
          </p:grpSpPr>
          <p:sp>
            <p:nvSpPr>
              <p:cNvPr id="131"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2"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3" name="1"/>
          <p:cNvGrpSpPr/>
          <p:nvPr/>
        </p:nvGrpSpPr>
        <p:grpSpPr>
          <a:xfrm>
            <a:off x="12749215" y="1225180"/>
            <a:ext cx="2559012" cy="565424"/>
            <a:chOff x="12755855" y="1224032"/>
            <a:chExt cx="2560345" cy="565718"/>
          </a:xfrm>
        </p:grpSpPr>
        <p:sp>
          <p:nvSpPr>
            <p:cNvPr id="134" name="Tekstvak 133"/>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35" name="Rechte verbindingslijn 134"/>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6"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37" name="hyper 1">
            <a:hlinkClick r:id="rId12"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8" name="hyper 2">
            <a:hlinkClick r:id="rId13"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39" name="hyper 3">
            <a:hlinkClick r:id="rId14"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0" name="hyper 4">
            <a:hlinkClick r:id="rId14"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1" name="hyper 5">
            <a:hlinkClick r:id="rId15"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2" name="hyper 6">
            <a:hlinkClick r:id="rId16"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3" name="hyper 7">
            <a:hlinkClick r:id="rId17"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4" name="hyper 8">
            <a:hlinkClick r:id="rId18"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5" name="hyper 9">
            <a:hlinkClick r:id="rId19"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6"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47"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 name="Picture 1">
            <a:extLst>
              <a:ext uri="{FF2B5EF4-FFF2-40B4-BE49-F238E27FC236}">
                <a16:creationId xmlns:a16="http://schemas.microsoft.com/office/drawing/2014/main" id="{DA61B091-944A-4359-8CB9-28793BD8C429}"/>
              </a:ext>
            </a:extLst>
          </p:cNvPr>
          <p:cNvPicPr>
            <a:picLocks noChangeAspect="1"/>
          </p:cNvPicPr>
          <p:nvPr/>
        </p:nvPicPr>
        <p:blipFill>
          <a:blip r:embed="rId20"/>
          <a:stretch>
            <a:fillRect/>
          </a:stretch>
        </p:blipFill>
        <p:spPr>
          <a:xfrm>
            <a:off x="3215680" y="1846138"/>
            <a:ext cx="7423979" cy="4175988"/>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2AD1A72A-D88F-4964-B55D-27191D1B2BF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3298" y="1548318"/>
            <a:ext cx="1436758" cy="4657769"/>
          </a:xfrm>
          <a:prstGeom prst="rect">
            <a:avLst/>
          </a:prstGeom>
        </p:spPr>
      </p:pic>
    </p:spTree>
    <p:extLst>
      <p:ext uri="{BB962C8B-B14F-4D97-AF65-F5344CB8AC3E}">
        <p14:creationId xmlns:p14="http://schemas.microsoft.com/office/powerpoint/2010/main" val="779737123"/>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47"/>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77"/>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77"/>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47"/>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76"/>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33"/>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37"/>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27"/>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38"/>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19"/>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39"/>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15"/>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40"/>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04"/>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41"/>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98"/>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42"/>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92"/>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43"/>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85"/>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44"/>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81"/>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45"/>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78"/>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46"/>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78"/>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46"/>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81"/>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45"/>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85"/>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44"/>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92"/>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43"/>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98"/>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42"/>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04"/>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41"/>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15"/>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40"/>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19"/>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39"/>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27"/>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38"/>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33"/>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37"/>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76"/>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47"/>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77"/>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77"/>
                                        </p:tgtEl>
                                        <p:attrNameLst>
                                          <p:attrName>r</p:attrName>
                                        </p:attrNameLst>
                                      </p:cBhvr>
                                    </p:animRot>
                                  </p:childTnLst>
                                </p:cTn>
                              </p:par>
                            </p:childTnLst>
                          </p:cTn>
                        </p:par>
                      </p:childTnLst>
                    </p:cTn>
                  </p:par>
                </p:childTnLst>
              </p:cTn>
              <p:nextCondLst>
                <p:cond evt="onClick" delay="0">
                  <p:tgtEl>
                    <p:spTgt spid="147"/>
                  </p:tgtEl>
                </p:cond>
              </p:nextCondLst>
            </p:seq>
          </p:childTnLst>
        </p:cTn>
      </p:par>
    </p:tnLst>
    <p:bldLst>
      <p:bldP spid="76" grpId="0" animBg="1"/>
      <p:bldP spid="76" grpId="1" animBg="1"/>
      <p:bldP spid="77" grpId="0" animBg="1"/>
      <p:bldP spid="77" grpId="1" animBg="1"/>
      <p:bldP spid="77" grpId="2" animBg="1"/>
      <p:bldP spid="77" grpId="3"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normAutofit/>
          </a:bodyPr>
          <a:lstStyle/>
          <a:p>
            <a:r>
              <a:rPr lang="en-GB" dirty="0"/>
              <a:t>Model: SmartArt – Adapt SmartArt to Q-Park style </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46</a:t>
            </a:fld>
            <a:endParaRPr lang="en-GB" dirty="0"/>
          </a:p>
        </p:txBody>
      </p:sp>
      <p:grpSp>
        <p:nvGrpSpPr>
          <p:cNvPr id="60" name="Software"/>
          <p:cNvGrpSpPr/>
          <p:nvPr/>
        </p:nvGrpSpPr>
        <p:grpSpPr>
          <a:xfrm>
            <a:off x="572580" y="1176617"/>
            <a:ext cx="11046835" cy="5107019"/>
            <a:chOff x="572877" y="1175443"/>
            <a:chExt cx="11052589" cy="5109679"/>
          </a:xfrm>
        </p:grpSpPr>
        <p:sp>
          <p:nvSpPr>
            <p:cNvPr id="61" name="Rechthoek 60"/>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2" name="Groep 61"/>
            <p:cNvGrpSpPr/>
            <p:nvPr/>
          </p:nvGrpSpPr>
          <p:grpSpPr>
            <a:xfrm>
              <a:off x="572877" y="1175443"/>
              <a:ext cx="11052589" cy="5109679"/>
              <a:chOff x="572877" y="1175443"/>
              <a:chExt cx="11052589" cy="5109679"/>
            </a:xfrm>
          </p:grpSpPr>
          <p:sp>
            <p:nvSpPr>
              <p:cNvPr id="63" name="Rechthoek 62"/>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echthoek 64"/>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3" name="Picture 10" descr="http://upload.wikimedia.org/wikipedia/commons/thumb/b/b0/Microsoft_PowerPoint_2013_logo.svg/2000px-Microsoft_PowerPoint_2013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sp>
        <p:nvSpPr>
          <p:cNvPr id="36" name="Rechthoek 3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7" name="Rechthoekige driehoek 3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8" name="10"/>
          <p:cNvGrpSpPr/>
          <p:nvPr/>
        </p:nvGrpSpPr>
        <p:grpSpPr>
          <a:xfrm>
            <a:off x="12759884" y="5742397"/>
            <a:ext cx="2620312" cy="565424"/>
            <a:chOff x="12766530" y="5743602"/>
            <a:chExt cx="2621677" cy="565718"/>
          </a:xfrm>
        </p:grpSpPr>
        <p:sp>
          <p:nvSpPr>
            <p:cNvPr id="39" name="Tekstvak 3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4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41" name="9"/>
          <p:cNvGrpSpPr/>
          <p:nvPr/>
        </p:nvGrpSpPr>
        <p:grpSpPr>
          <a:xfrm>
            <a:off x="12749216" y="5246769"/>
            <a:ext cx="2559011" cy="565424"/>
            <a:chOff x="12755856" y="5247716"/>
            <a:chExt cx="2560344" cy="565718"/>
          </a:xfrm>
        </p:grpSpPr>
        <p:sp>
          <p:nvSpPr>
            <p:cNvPr id="42" name="Tekstvak 4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43" name="Rechte verbindingslijn 4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4"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 name="8"/>
          <p:cNvGrpSpPr/>
          <p:nvPr/>
        </p:nvGrpSpPr>
        <p:grpSpPr>
          <a:xfrm>
            <a:off x="12749216" y="4751138"/>
            <a:ext cx="2559011" cy="565424"/>
            <a:chOff x="12755856" y="4751827"/>
            <a:chExt cx="2560344" cy="565718"/>
          </a:xfrm>
        </p:grpSpPr>
        <p:sp>
          <p:nvSpPr>
            <p:cNvPr id="46" name="Tekstvak 4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7" name="Rechte verbindingslijn 4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8" name="Groep 47"/>
            <p:cNvGrpSpPr/>
            <p:nvPr/>
          </p:nvGrpSpPr>
          <p:grpSpPr>
            <a:xfrm>
              <a:off x="12767776" y="4960725"/>
              <a:ext cx="234205" cy="162642"/>
              <a:chOff x="4942371" y="1574806"/>
              <a:chExt cx="342899" cy="238126"/>
            </a:xfrm>
            <a:solidFill>
              <a:schemeClr val="bg1"/>
            </a:solidFill>
          </p:grpSpPr>
          <p:sp>
            <p:nvSpPr>
              <p:cNvPr id="49"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0"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1"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2" name="7"/>
          <p:cNvGrpSpPr/>
          <p:nvPr/>
        </p:nvGrpSpPr>
        <p:grpSpPr>
          <a:xfrm>
            <a:off x="12749214" y="4255507"/>
            <a:ext cx="2559010" cy="565424"/>
            <a:chOff x="12755854" y="4255938"/>
            <a:chExt cx="2560343" cy="565718"/>
          </a:xfrm>
        </p:grpSpPr>
        <p:sp>
          <p:nvSpPr>
            <p:cNvPr id="53" name="Tekstvak 52"/>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54" name="Rechte verbindingslijn 53"/>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5" name="Groep 54"/>
            <p:cNvGrpSpPr/>
            <p:nvPr/>
          </p:nvGrpSpPr>
          <p:grpSpPr>
            <a:xfrm>
              <a:off x="12755854" y="4432536"/>
              <a:ext cx="234205" cy="212521"/>
              <a:chOff x="3913684" y="1538288"/>
              <a:chExt cx="342900" cy="311151"/>
            </a:xfrm>
            <a:solidFill>
              <a:schemeClr val="bg1"/>
            </a:solidFill>
          </p:grpSpPr>
          <p:sp>
            <p:nvSpPr>
              <p:cNvPr id="56"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6"/>
          <p:cNvGrpSpPr/>
          <p:nvPr/>
        </p:nvGrpSpPr>
        <p:grpSpPr>
          <a:xfrm>
            <a:off x="12759885" y="3759876"/>
            <a:ext cx="2548335" cy="565424"/>
            <a:chOff x="12766531" y="3760049"/>
            <a:chExt cx="2549662" cy="565718"/>
          </a:xfrm>
        </p:grpSpPr>
        <p:sp>
          <p:nvSpPr>
            <p:cNvPr id="59" name="Tekstvak 58"/>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72" name="Rechte verbindingslijn 71"/>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4" name="Groep 73"/>
            <p:cNvGrpSpPr/>
            <p:nvPr/>
          </p:nvGrpSpPr>
          <p:grpSpPr>
            <a:xfrm>
              <a:off x="12766531" y="3940650"/>
              <a:ext cx="234205" cy="187582"/>
              <a:chOff x="3173016" y="3752850"/>
              <a:chExt cx="342900" cy="274638"/>
            </a:xfrm>
            <a:solidFill>
              <a:schemeClr val="bg1"/>
            </a:solidFill>
          </p:grpSpPr>
          <p:sp>
            <p:nvSpPr>
              <p:cNvPr id="75"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6"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7" name="5"/>
          <p:cNvGrpSpPr/>
          <p:nvPr/>
        </p:nvGrpSpPr>
        <p:grpSpPr>
          <a:xfrm>
            <a:off x="12747790" y="3264246"/>
            <a:ext cx="2488465" cy="565424"/>
            <a:chOff x="12754429" y="3264160"/>
            <a:chExt cx="2489761" cy="565718"/>
          </a:xfrm>
        </p:grpSpPr>
        <p:cxnSp>
          <p:nvCxnSpPr>
            <p:cNvPr id="78" name="Rechte verbindingslijn 77"/>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9" name="Groep 78"/>
            <p:cNvGrpSpPr/>
            <p:nvPr/>
          </p:nvGrpSpPr>
          <p:grpSpPr>
            <a:xfrm>
              <a:off x="12754429" y="3264160"/>
              <a:ext cx="2489761" cy="565718"/>
              <a:chOff x="12754429" y="3264160"/>
              <a:chExt cx="2489761" cy="565718"/>
            </a:xfrm>
          </p:grpSpPr>
          <p:sp>
            <p:nvSpPr>
              <p:cNvPr id="80" name="Tekstvak 79"/>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81" name="Groep 80"/>
              <p:cNvGrpSpPr/>
              <p:nvPr/>
            </p:nvGrpSpPr>
            <p:grpSpPr>
              <a:xfrm>
                <a:off x="12754429" y="3443753"/>
                <a:ext cx="234205" cy="199508"/>
                <a:chOff x="10415571" y="2065610"/>
                <a:chExt cx="342900" cy="292100"/>
              </a:xfrm>
            </p:grpSpPr>
            <p:grpSp>
              <p:nvGrpSpPr>
                <p:cNvPr id="82" name="Groep 81"/>
                <p:cNvGrpSpPr/>
                <p:nvPr/>
              </p:nvGrpSpPr>
              <p:grpSpPr>
                <a:xfrm>
                  <a:off x="10415571" y="2065610"/>
                  <a:ext cx="342900" cy="292100"/>
                  <a:chOff x="2329483" y="4826000"/>
                  <a:chExt cx="342900" cy="292100"/>
                </a:xfrm>
                <a:solidFill>
                  <a:schemeClr val="bg1"/>
                </a:solidFill>
              </p:grpSpPr>
              <p:sp>
                <p:nvSpPr>
                  <p:cNvPr id="84"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5"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6"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83" name="Rechte verbindingslijn 82"/>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88" name="4"/>
          <p:cNvGrpSpPr/>
          <p:nvPr/>
        </p:nvGrpSpPr>
        <p:grpSpPr>
          <a:xfrm>
            <a:off x="12750947" y="2712072"/>
            <a:ext cx="2557281" cy="621966"/>
            <a:chOff x="12757588" y="2711699"/>
            <a:chExt cx="2558613" cy="622290"/>
          </a:xfrm>
        </p:grpSpPr>
        <p:sp>
          <p:nvSpPr>
            <p:cNvPr id="89" name="Tekstvak 88"/>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90"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91" name="Rechte verbindingslijn 90"/>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2" name="3"/>
          <p:cNvGrpSpPr/>
          <p:nvPr/>
        </p:nvGrpSpPr>
        <p:grpSpPr>
          <a:xfrm>
            <a:off x="12754262" y="2216441"/>
            <a:ext cx="2553965" cy="565424"/>
            <a:chOff x="12760905" y="2215810"/>
            <a:chExt cx="2555295" cy="565718"/>
          </a:xfrm>
        </p:grpSpPr>
        <p:sp>
          <p:nvSpPr>
            <p:cNvPr id="93" name="Tekstvak 92"/>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94" name="Rechte verbindingslijn 93"/>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5" name="Groep 94"/>
            <p:cNvGrpSpPr/>
            <p:nvPr/>
          </p:nvGrpSpPr>
          <p:grpSpPr>
            <a:xfrm>
              <a:off x="12767776" y="2398915"/>
              <a:ext cx="234205" cy="199508"/>
              <a:chOff x="2329415" y="4825929"/>
              <a:chExt cx="342890" cy="292096"/>
            </a:xfrm>
            <a:solidFill>
              <a:schemeClr val="bg1"/>
            </a:solidFill>
          </p:grpSpPr>
          <p:sp>
            <p:nvSpPr>
              <p:cNvPr id="96"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7"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8"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9"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0" name="2"/>
          <p:cNvGrpSpPr/>
          <p:nvPr/>
        </p:nvGrpSpPr>
        <p:grpSpPr>
          <a:xfrm>
            <a:off x="12739637" y="1720810"/>
            <a:ext cx="2568590" cy="565424"/>
            <a:chOff x="12746272" y="1719921"/>
            <a:chExt cx="2569928" cy="565718"/>
          </a:xfrm>
        </p:grpSpPr>
        <p:sp>
          <p:nvSpPr>
            <p:cNvPr id="101" name="Tekstvak 100"/>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02" name="Rechte verbindingslijn 101"/>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3" name="Groep 102"/>
            <p:cNvGrpSpPr/>
            <p:nvPr/>
          </p:nvGrpSpPr>
          <p:grpSpPr>
            <a:xfrm>
              <a:off x="12746272" y="1877210"/>
              <a:ext cx="234205" cy="234205"/>
              <a:chOff x="1300783" y="3771900"/>
              <a:chExt cx="342900" cy="342901"/>
            </a:xfrm>
            <a:solidFill>
              <a:schemeClr val="bg1"/>
            </a:solidFill>
          </p:grpSpPr>
          <p:sp>
            <p:nvSpPr>
              <p:cNvPr id="104"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05"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06" name="1"/>
          <p:cNvGrpSpPr/>
          <p:nvPr/>
        </p:nvGrpSpPr>
        <p:grpSpPr>
          <a:xfrm>
            <a:off x="12749215" y="1225180"/>
            <a:ext cx="2559012" cy="565424"/>
            <a:chOff x="12755855" y="1224032"/>
            <a:chExt cx="2560345" cy="565718"/>
          </a:xfrm>
        </p:grpSpPr>
        <p:sp>
          <p:nvSpPr>
            <p:cNvPr id="107" name="Tekstvak 106"/>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08" name="Rechte verbindingslijn 107"/>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9"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10" name="hyper 1">
            <a:hlinkClick r:id="rId12"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1" name="hyper 2">
            <a:hlinkClick r:id="rId13"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2" name="hyper 3">
            <a:hlinkClick r:id="rId14"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3" name="hyper 4">
            <a:hlinkClick r:id="rId14"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4" name="hyper 5">
            <a:hlinkClick r:id="rId15"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5" name="hyper 6">
            <a:hlinkClick r:id="rId16"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6" name="hyper 7">
            <a:hlinkClick r:id="rId17"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7" name="hyper 8">
            <a:hlinkClick r:id="rId18"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8" name="hyper 9">
            <a:hlinkClick r:id="rId19"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9"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0"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21" name="Picture 120" descr="Graphical user interface, application&#10;&#10;Description automatically generated">
            <a:extLst>
              <a:ext uri="{FF2B5EF4-FFF2-40B4-BE49-F238E27FC236}">
                <a16:creationId xmlns:a16="http://schemas.microsoft.com/office/drawing/2014/main" id="{D1E26339-FF8A-44DC-A1AC-CFD2C69E9B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3298" y="1548318"/>
            <a:ext cx="1436758" cy="4657769"/>
          </a:xfrm>
          <a:prstGeom prst="rect">
            <a:avLst/>
          </a:prstGeom>
        </p:spPr>
      </p:pic>
      <p:pic>
        <p:nvPicPr>
          <p:cNvPr id="2" name="Picture 1">
            <a:extLst>
              <a:ext uri="{FF2B5EF4-FFF2-40B4-BE49-F238E27FC236}">
                <a16:creationId xmlns:a16="http://schemas.microsoft.com/office/drawing/2014/main" id="{4FBB826E-2E92-4DD9-95CB-98F624F7AF0F}"/>
              </a:ext>
            </a:extLst>
          </p:cNvPr>
          <p:cNvPicPr>
            <a:picLocks noChangeAspect="1"/>
          </p:cNvPicPr>
          <p:nvPr/>
        </p:nvPicPr>
        <p:blipFill>
          <a:blip r:embed="rId21"/>
          <a:stretch>
            <a:fillRect/>
          </a:stretch>
        </p:blipFill>
        <p:spPr>
          <a:xfrm>
            <a:off x="3223174" y="1846960"/>
            <a:ext cx="7422518" cy="4175166"/>
          </a:xfrm>
          <a:prstGeom prst="rect">
            <a:avLst/>
          </a:prstGeom>
        </p:spPr>
      </p:pic>
    </p:spTree>
    <p:extLst>
      <p:ext uri="{BB962C8B-B14F-4D97-AF65-F5344CB8AC3E}">
        <p14:creationId xmlns:p14="http://schemas.microsoft.com/office/powerpoint/2010/main" val="1206468304"/>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37"/>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37"/>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20"/>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36"/>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06"/>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10"/>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00"/>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11"/>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92"/>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12"/>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88"/>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13"/>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77"/>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14"/>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58"/>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15"/>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52"/>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16"/>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45"/>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17"/>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41"/>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18"/>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38"/>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19"/>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38"/>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19"/>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41"/>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18"/>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45"/>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17"/>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52"/>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16"/>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58"/>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15"/>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77"/>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14"/>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88"/>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13"/>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92"/>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12"/>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00"/>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11"/>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06"/>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10"/>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36"/>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20"/>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37"/>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37"/>
                                        </p:tgtEl>
                                        <p:attrNameLst>
                                          <p:attrName>r</p:attrName>
                                        </p:attrNameLst>
                                      </p:cBhvr>
                                    </p:animRot>
                                  </p:childTnLst>
                                </p:cTn>
                              </p:par>
                            </p:childTnLst>
                          </p:cTn>
                        </p:par>
                      </p:childTnLst>
                    </p:cTn>
                  </p:par>
                </p:childTnLst>
              </p:cTn>
              <p:nextCondLst>
                <p:cond evt="onClick" delay="0">
                  <p:tgtEl>
                    <p:spTgt spid="120"/>
                  </p:tgtEl>
                </p:cond>
              </p:nextCondLst>
            </p:seq>
          </p:childTnLst>
        </p:cTn>
      </p:par>
    </p:tnLst>
    <p:bldLst>
      <p:bldP spid="36" grpId="0" animBg="1"/>
      <p:bldP spid="36" grpId="1" animBg="1"/>
      <p:bldP spid="37" grpId="0" animBg="1"/>
      <p:bldP spid="37" grpId="1" animBg="1"/>
      <p:bldP spid="37" grpId="2" animBg="1"/>
      <p:bldP spid="37" grpId="3"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oftware"/>
          <p:cNvGrpSpPr/>
          <p:nvPr/>
        </p:nvGrpSpPr>
        <p:grpSpPr>
          <a:xfrm>
            <a:off x="572580" y="1176617"/>
            <a:ext cx="11046835" cy="5107019"/>
            <a:chOff x="572877" y="1175443"/>
            <a:chExt cx="11052589" cy="5109679"/>
          </a:xfrm>
        </p:grpSpPr>
        <p:sp>
          <p:nvSpPr>
            <p:cNvPr id="11" name="Rechthoek 10"/>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2" name="Groep 11"/>
            <p:cNvGrpSpPr/>
            <p:nvPr/>
          </p:nvGrpSpPr>
          <p:grpSpPr>
            <a:xfrm>
              <a:off x="572877" y="1175443"/>
              <a:ext cx="11052589" cy="5109679"/>
              <a:chOff x="572877" y="1175443"/>
              <a:chExt cx="11052589" cy="5109679"/>
            </a:xfrm>
          </p:grpSpPr>
          <p:sp>
            <p:nvSpPr>
              <p:cNvPr id="13" name="Rechthoek 12"/>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hoek 14"/>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Model: Bar chart</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47</a:t>
            </a:fld>
            <a:endParaRPr lang="en-GB"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32" name="Rechthoek 31"/>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3" name="Rechthoekige driehoek 32"/>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4" name="10"/>
          <p:cNvGrpSpPr/>
          <p:nvPr/>
        </p:nvGrpSpPr>
        <p:grpSpPr>
          <a:xfrm>
            <a:off x="12759884" y="5742397"/>
            <a:ext cx="2620312" cy="565424"/>
            <a:chOff x="12766530" y="5743602"/>
            <a:chExt cx="2621677" cy="565718"/>
          </a:xfrm>
        </p:grpSpPr>
        <p:sp>
          <p:nvSpPr>
            <p:cNvPr id="35" name="Tekstvak 34"/>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6"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7" name="9"/>
          <p:cNvGrpSpPr/>
          <p:nvPr/>
        </p:nvGrpSpPr>
        <p:grpSpPr>
          <a:xfrm>
            <a:off x="12749216" y="5246769"/>
            <a:ext cx="2559011" cy="565424"/>
            <a:chOff x="12755856" y="5247716"/>
            <a:chExt cx="2560344" cy="565718"/>
          </a:xfrm>
        </p:grpSpPr>
        <p:sp>
          <p:nvSpPr>
            <p:cNvPr id="38" name="Tekstvak 37"/>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9" name="Rechte verbindingslijn 38"/>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0"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 name="8"/>
          <p:cNvGrpSpPr/>
          <p:nvPr/>
        </p:nvGrpSpPr>
        <p:grpSpPr>
          <a:xfrm>
            <a:off x="12749216" y="4751138"/>
            <a:ext cx="2559011" cy="565424"/>
            <a:chOff x="12755856" y="4751827"/>
            <a:chExt cx="2560344" cy="565718"/>
          </a:xfrm>
        </p:grpSpPr>
        <p:sp>
          <p:nvSpPr>
            <p:cNvPr id="42" name="Tekstvak 41"/>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3" name="Rechte verbindingslijn 42"/>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4" name="Groep 43"/>
            <p:cNvGrpSpPr/>
            <p:nvPr/>
          </p:nvGrpSpPr>
          <p:grpSpPr>
            <a:xfrm>
              <a:off x="12767776" y="4960725"/>
              <a:ext cx="234205" cy="162642"/>
              <a:chOff x="4942371" y="1574806"/>
              <a:chExt cx="342899" cy="238126"/>
            </a:xfrm>
            <a:solidFill>
              <a:schemeClr val="bg1"/>
            </a:solidFill>
          </p:grpSpPr>
          <p:sp>
            <p:nvSpPr>
              <p:cNvPr id="45"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8" name="7"/>
          <p:cNvGrpSpPr/>
          <p:nvPr/>
        </p:nvGrpSpPr>
        <p:grpSpPr>
          <a:xfrm>
            <a:off x="12749214" y="4255507"/>
            <a:ext cx="2559010" cy="565424"/>
            <a:chOff x="12755854" y="4255938"/>
            <a:chExt cx="2560343" cy="565718"/>
          </a:xfrm>
        </p:grpSpPr>
        <p:sp>
          <p:nvSpPr>
            <p:cNvPr id="49" name="Tekstvak 48"/>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50" name="Rechte verbindingslijn 4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1" name="Groep 50"/>
            <p:cNvGrpSpPr/>
            <p:nvPr/>
          </p:nvGrpSpPr>
          <p:grpSpPr>
            <a:xfrm>
              <a:off x="12755854" y="4432536"/>
              <a:ext cx="234205" cy="212521"/>
              <a:chOff x="3913684" y="1538288"/>
              <a:chExt cx="342900" cy="311151"/>
            </a:xfrm>
            <a:solidFill>
              <a:schemeClr val="bg1"/>
            </a:solidFill>
          </p:grpSpPr>
          <p:sp>
            <p:nvSpPr>
              <p:cNvPr id="5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4" name="6"/>
          <p:cNvGrpSpPr/>
          <p:nvPr/>
        </p:nvGrpSpPr>
        <p:grpSpPr>
          <a:xfrm>
            <a:off x="12759885" y="3759876"/>
            <a:ext cx="2548335" cy="565424"/>
            <a:chOff x="12766531" y="3760049"/>
            <a:chExt cx="2549662" cy="565718"/>
          </a:xfrm>
        </p:grpSpPr>
        <p:sp>
          <p:nvSpPr>
            <p:cNvPr id="55" name="Tekstvak 5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6" name="Rechte verbindingslijn 5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ep 56"/>
            <p:cNvGrpSpPr/>
            <p:nvPr/>
          </p:nvGrpSpPr>
          <p:grpSpPr>
            <a:xfrm>
              <a:off x="12766531" y="3940650"/>
              <a:ext cx="234205" cy="187582"/>
              <a:chOff x="3173016" y="3752850"/>
              <a:chExt cx="342900" cy="274638"/>
            </a:xfrm>
            <a:solidFill>
              <a:schemeClr val="bg1"/>
            </a:solidFill>
          </p:grpSpPr>
          <p:sp>
            <p:nvSpPr>
              <p:cNvPr id="5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0" name="5"/>
          <p:cNvGrpSpPr/>
          <p:nvPr/>
        </p:nvGrpSpPr>
        <p:grpSpPr>
          <a:xfrm>
            <a:off x="12747790" y="3264246"/>
            <a:ext cx="2488465" cy="565424"/>
            <a:chOff x="12754429" y="3264160"/>
            <a:chExt cx="2489761" cy="565718"/>
          </a:xfrm>
        </p:grpSpPr>
        <p:cxnSp>
          <p:nvCxnSpPr>
            <p:cNvPr id="61" name="Rechte verbindingslijn 6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2" name="Groep 61"/>
            <p:cNvGrpSpPr/>
            <p:nvPr/>
          </p:nvGrpSpPr>
          <p:grpSpPr>
            <a:xfrm>
              <a:off x="12754429" y="3264160"/>
              <a:ext cx="2489761" cy="565718"/>
              <a:chOff x="12754429" y="3264160"/>
              <a:chExt cx="2489761" cy="565718"/>
            </a:xfrm>
          </p:grpSpPr>
          <p:sp>
            <p:nvSpPr>
              <p:cNvPr id="63" name="Tekstvak 6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64" name="Groep 63"/>
              <p:cNvGrpSpPr/>
              <p:nvPr/>
            </p:nvGrpSpPr>
            <p:grpSpPr>
              <a:xfrm>
                <a:off x="12754429" y="3443753"/>
                <a:ext cx="234205" cy="199508"/>
                <a:chOff x="10415571" y="2065610"/>
                <a:chExt cx="342900" cy="292100"/>
              </a:xfrm>
            </p:grpSpPr>
            <p:grpSp>
              <p:nvGrpSpPr>
                <p:cNvPr id="65" name="Groep 64"/>
                <p:cNvGrpSpPr/>
                <p:nvPr/>
              </p:nvGrpSpPr>
              <p:grpSpPr>
                <a:xfrm>
                  <a:off x="10415571" y="2065610"/>
                  <a:ext cx="342900" cy="292100"/>
                  <a:chOff x="2329483" y="4826000"/>
                  <a:chExt cx="342900" cy="292100"/>
                </a:xfrm>
                <a:solidFill>
                  <a:schemeClr val="bg1"/>
                </a:solidFill>
              </p:grpSpPr>
              <p:sp>
                <p:nvSpPr>
                  <p:cNvPr id="6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6" name="Rechte verbindingslijn 6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71" name="4"/>
          <p:cNvGrpSpPr/>
          <p:nvPr/>
        </p:nvGrpSpPr>
        <p:grpSpPr>
          <a:xfrm>
            <a:off x="12750947" y="2712072"/>
            <a:ext cx="2557281" cy="621966"/>
            <a:chOff x="12757588" y="2711699"/>
            <a:chExt cx="2558613" cy="622290"/>
          </a:xfrm>
        </p:grpSpPr>
        <p:sp>
          <p:nvSpPr>
            <p:cNvPr id="72" name="Tekstvak 71"/>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73"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74" name="Rechte verbindingslijn 73"/>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5" name="3"/>
          <p:cNvGrpSpPr/>
          <p:nvPr/>
        </p:nvGrpSpPr>
        <p:grpSpPr>
          <a:xfrm>
            <a:off x="12754262" y="2216441"/>
            <a:ext cx="2553965" cy="565424"/>
            <a:chOff x="12760905" y="2215810"/>
            <a:chExt cx="2555295" cy="565718"/>
          </a:xfrm>
        </p:grpSpPr>
        <p:sp>
          <p:nvSpPr>
            <p:cNvPr id="76" name="Tekstvak 75"/>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7" name="Rechte verbindingslijn 76"/>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ep 77"/>
            <p:cNvGrpSpPr/>
            <p:nvPr/>
          </p:nvGrpSpPr>
          <p:grpSpPr>
            <a:xfrm>
              <a:off x="12767776" y="2398915"/>
              <a:ext cx="234205" cy="199508"/>
              <a:chOff x="2329415" y="4825929"/>
              <a:chExt cx="342890" cy="292096"/>
            </a:xfrm>
            <a:solidFill>
              <a:schemeClr val="bg1"/>
            </a:solidFill>
          </p:grpSpPr>
          <p:sp>
            <p:nvSpPr>
              <p:cNvPr id="7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3" name="2"/>
          <p:cNvGrpSpPr/>
          <p:nvPr/>
        </p:nvGrpSpPr>
        <p:grpSpPr>
          <a:xfrm>
            <a:off x="12739637" y="1720810"/>
            <a:ext cx="2568590" cy="565424"/>
            <a:chOff x="12746272" y="1719921"/>
            <a:chExt cx="2569928" cy="565718"/>
          </a:xfrm>
        </p:grpSpPr>
        <p:sp>
          <p:nvSpPr>
            <p:cNvPr id="84" name="Tekstvak 83"/>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5" name="Rechte verbindingslijn 84"/>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6" name="Groep 85"/>
            <p:cNvGrpSpPr/>
            <p:nvPr/>
          </p:nvGrpSpPr>
          <p:grpSpPr>
            <a:xfrm>
              <a:off x="12746272" y="1877210"/>
              <a:ext cx="234205" cy="234205"/>
              <a:chOff x="1300783" y="3771900"/>
              <a:chExt cx="342900" cy="342901"/>
            </a:xfrm>
            <a:solidFill>
              <a:schemeClr val="bg1"/>
            </a:solidFill>
          </p:grpSpPr>
          <p:sp>
            <p:nvSpPr>
              <p:cNvPr id="8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9" name="1"/>
          <p:cNvGrpSpPr/>
          <p:nvPr/>
        </p:nvGrpSpPr>
        <p:grpSpPr>
          <a:xfrm>
            <a:off x="12749215" y="1225180"/>
            <a:ext cx="2559012" cy="565424"/>
            <a:chOff x="12755855" y="1224032"/>
            <a:chExt cx="2560345" cy="565718"/>
          </a:xfrm>
        </p:grpSpPr>
        <p:sp>
          <p:nvSpPr>
            <p:cNvPr id="90" name="Tekstvak 8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91" name="Rechte verbindingslijn 9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93" name="hyper 1">
            <a:hlinkClick r:id="rId11"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2">
            <a:hlinkClick r:id="rId12"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3">
            <a:hlinkClick r:id="rId13"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4">
            <a:hlinkClick r:id="rId13"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5">
            <a:hlinkClick r:id="rId14"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hyper 6">
            <a:hlinkClick r:id="rId15"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hyper 7">
            <a:hlinkClick r:id="rId16"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0" name="hyper 8">
            <a:hlinkClick r:id="rId17"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hyper 9">
            <a:hlinkClick r:id="rId18"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3"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6" name="Picture 10" descr="http://upload.wikimedia.org/wikipedia/commons/thumb/b/b0/Microsoft_PowerPoint_2013_logo.svg/2000px-Microsoft_PowerPoint_2013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Graphical user interface, application&#10;&#10;Description automatically generated">
            <a:extLst>
              <a:ext uri="{FF2B5EF4-FFF2-40B4-BE49-F238E27FC236}">
                <a16:creationId xmlns:a16="http://schemas.microsoft.com/office/drawing/2014/main" id="{535C0D72-0E5C-44FD-A11D-C3D35B0EED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3298" y="1548318"/>
            <a:ext cx="1436758" cy="4657769"/>
          </a:xfrm>
          <a:prstGeom prst="rect">
            <a:avLst/>
          </a:prstGeom>
        </p:spPr>
      </p:pic>
      <p:pic>
        <p:nvPicPr>
          <p:cNvPr id="2" name="Picture 1">
            <a:extLst>
              <a:ext uri="{FF2B5EF4-FFF2-40B4-BE49-F238E27FC236}">
                <a16:creationId xmlns:a16="http://schemas.microsoft.com/office/drawing/2014/main" id="{C2766030-AFC2-4138-BFA6-2E77D8A8CAC3}"/>
              </a:ext>
            </a:extLst>
          </p:cNvPr>
          <p:cNvPicPr>
            <a:picLocks noChangeAspect="1"/>
          </p:cNvPicPr>
          <p:nvPr/>
        </p:nvPicPr>
        <p:blipFill>
          <a:blip r:embed="rId21"/>
          <a:stretch>
            <a:fillRect/>
          </a:stretch>
        </p:blipFill>
        <p:spPr>
          <a:xfrm>
            <a:off x="3216653" y="1843726"/>
            <a:ext cx="7428268" cy="4178401"/>
          </a:xfrm>
          <a:prstGeom prst="rect">
            <a:avLst/>
          </a:prstGeom>
        </p:spPr>
      </p:pic>
    </p:spTree>
    <p:extLst>
      <p:ext uri="{BB962C8B-B14F-4D97-AF65-F5344CB8AC3E}">
        <p14:creationId xmlns:p14="http://schemas.microsoft.com/office/powerpoint/2010/main" val="419406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33"/>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33"/>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03"/>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32"/>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89"/>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93"/>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83"/>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94"/>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75"/>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95"/>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71"/>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96"/>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60"/>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97"/>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54"/>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98"/>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48"/>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99"/>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41"/>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00"/>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37"/>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01"/>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34"/>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02"/>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34"/>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02"/>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37"/>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01"/>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41"/>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00"/>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48"/>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99"/>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54"/>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98"/>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60"/>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97"/>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71"/>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96"/>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75"/>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95"/>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83"/>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94"/>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89"/>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93"/>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32"/>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03"/>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33"/>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33"/>
                                        </p:tgtEl>
                                        <p:attrNameLst>
                                          <p:attrName>r</p:attrName>
                                        </p:attrNameLst>
                                      </p:cBhvr>
                                    </p:animRot>
                                  </p:childTnLst>
                                </p:cTn>
                              </p:par>
                            </p:childTnLst>
                          </p:cTn>
                        </p:par>
                      </p:childTnLst>
                    </p:cTn>
                  </p:par>
                </p:childTnLst>
              </p:cTn>
              <p:nextCondLst>
                <p:cond evt="onClick" delay="0">
                  <p:tgtEl>
                    <p:spTgt spid="103"/>
                  </p:tgtEl>
                </p:cond>
              </p:nextCondLst>
            </p:seq>
          </p:childTnLst>
        </p:cTn>
      </p:par>
    </p:tnLst>
    <p:bldLst>
      <p:bldP spid="32" grpId="0" animBg="1"/>
      <p:bldP spid="32" grpId="1" animBg="1"/>
      <p:bldP spid="33" grpId="0" animBg="1"/>
      <p:bldP spid="33" grpId="1" animBg="1"/>
      <p:bldP spid="33" grpId="2" animBg="1"/>
      <p:bldP spid="33" grpId="3"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oftware"/>
          <p:cNvGrpSpPr/>
          <p:nvPr/>
        </p:nvGrpSpPr>
        <p:grpSpPr>
          <a:xfrm>
            <a:off x="572580" y="1176617"/>
            <a:ext cx="11046835" cy="5107019"/>
            <a:chOff x="572877" y="1175443"/>
            <a:chExt cx="11052589" cy="5109679"/>
          </a:xfrm>
        </p:grpSpPr>
        <p:sp>
          <p:nvSpPr>
            <p:cNvPr id="11" name="Rechthoek 10"/>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2" name="Groep 11"/>
            <p:cNvGrpSpPr/>
            <p:nvPr/>
          </p:nvGrpSpPr>
          <p:grpSpPr>
            <a:xfrm>
              <a:off x="572877" y="1175443"/>
              <a:ext cx="11052589" cy="5109679"/>
              <a:chOff x="572877" y="1175443"/>
              <a:chExt cx="11052589" cy="5109679"/>
            </a:xfrm>
          </p:grpSpPr>
          <p:sp>
            <p:nvSpPr>
              <p:cNvPr id="13" name="Rechthoek 12"/>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hoek 14"/>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Model: Bar chart 100%</a:t>
            </a:r>
          </a:p>
        </p:txBody>
      </p:sp>
      <p:sp>
        <p:nvSpPr>
          <p:cNvPr id="5" name="Tijdelijke aanduiding voor voettekst 4"/>
          <p:cNvSpPr>
            <a:spLocks noGrp="1"/>
          </p:cNvSpPr>
          <p:nvPr>
            <p:ph type="ftr" sz="quarter" idx="3"/>
          </p:nvPr>
        </p:nvSpPr>
        <p:spPr/>
        <p:txBody>
          <a:bodyPr/>
          <a:lstStyle/>
          <a:p>
            <a:r>
              <a:rPr lang="en-GB"/>
              <a:t>© Q-Park 2024</a:t>
            </a:r>
            <a:endParaRPr lang="en-GB" dirty="0"/>
          </a:p>
        </p:txBody>
      </p:sp>
      <p:sp>
        <p:nvSpPr>
          <p:cNvPr id="6" name="Tijdelijke aanduiding voor dianummer 5"/>
          <p:cNvSpPr>
            <a:spLocks noGrp="1"/>
          </p:cNvSpPr>
          <p:nvPr>
            <p:ph type="sldNum" sz="quarter" idx="4"/>
          </p:nvPr>
        </p:nvSpPr>
        <p:spPr/>
        <p:txBody>
          <a:bodyPr/>
          <a:lstStyle/>
          <a:p>
            <a:fld id="{CC6DC435-A09B-4F28-9A36-6DD9F30F961F}" type="slidenum">
              <a:rPr lang="en-GB" smtClean="0"/>
              <a:pPr/>
              <a:t>48</a:t>
            </a:fld>
            <a:endParaRPr lang="en-GB"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30" name="Rechthoek 29"/>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1" name="Rechthoekige driehoek 30"/>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2" name="10"/>
          <p:cNvGrpSpPr/>
          <p:nvPr/>
        </p:nvGrpSpPr>
        <p:grpSpPr>
          <a:xfrm>
            <a:off x="12759884" y="5742397"/>
            <a:ext cx="2620312" cy="565424"/>
            <a:chOff x="12766530" y="5743602"/>
            <a:chExt cx="2621677" cy="565718"/>
          </a:xfrm>
        </p:grpSpPr>
        <p:sp>
          <p:nvSpPr>
            <p:cNvPr id="33" name="Tekstvak 32"/>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4"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5" name="9"/>
          <p:cNvGrpSpPr/>
          <p:nvPr/>
        </p:nvGrpSpPr>
        <p:grpSpPr>
          <a:xfrm>
            <a:off x="12749216" y="5246769"/>
            <a:ext cx="2559011" cy="565424"/>
            <a:chOff x="12755856" y="5247716"/>
            <a:chExt cx="2560344" cy="565718"/>
          </a:xfrm>
        </p:grpSpPr>
        <p:sp>
          <p:nvSpPr>
            <p:cNvPr id="36" name="Tekstvak 35"/>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7" name="Rechte verbindingslijn 36"/>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8"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8"/>
          <p:cNvGrpSpPr/>
          <p:nvPr/>
        </p:nvGrpSpPr>
        <p:grpSpPr>
          <a:xfrm>
            <a:off x="12749216" y="4751138"/>
            <a:ext cx="2559011" cy="565424"/>
            <a:chOff x="12755856" y="4751827"/>
            <a:chExt cx="2560344" cy="565718"/>
          </a:xfrm>
        </p:grpSpPr>
        <p:sp>
          <p:nvSpPr>
            <p:cNvPr id="40" name="Tekstvak 39"/>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1" name="Rechte verbindingslijn 40"/>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oep 41"/>
            <p:cNvGrpSpPr/>
            <p:nvPr/>
          </p:nvGrpSpPr>
          <p:grpSpPr>
            <a:xfrm>
              <a:off x="12767776" y="4960725"/>
              <a:ext cx="234205" cy="162642"/>
              <a:chOff x="4942371" y="1574806"/>
              <a:chExt cx="342899" cy="238126"/>
            </a:xfrm>
            <a:solidFill>
              <a:schemeClr val="bg1"/>
            </a:solidFill>
          </p:grpSpPr>
          <p:sp>
            <p:nvSpPr>
              <p:cNvPr id="4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4"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6" name="7"/>
          <p:cNvGrpSpPr/>
          <p:nvPr/>
        </p:nvGrpSpPr>
        <p:grpSpPr>
          <a:xfrm>
            <a:off x="12749214" y="4255507"/>
            <a:ext cx="2559010" cy="565424"/>
            <a:chOff x="12755854" y="4255938"/>
            <a:chExt cx="2560343" cy="565718"/>
          </a:xfrm>
        </p:grpSpPr>
        <p:sp>
          <p:nvSpPr>
            <p:cNvPr id="47" name="Tekstvak 46"/>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48" name="Rechte verbindingslijn 47"/>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9" name="Groep 48"/>
            <p:cNvGrpSpPr/>
            <p:nvPr/>
          </p:nvGrpSpPr>
          <p:grpSpPr>
            <a:xfrm>
              <a:off x="12755854" y="4432536"/>
              <a:ext cx="234205" cy="212521"/>
              <a:chOff x="3913684" y="1538288"/>
              <a:chExt cx="342900" cy="311151"/>
            </a:xfrm>
            <a:solidFill>
              <a:schemeClr val="bg1"/>
            </a:solidFill>
          </p:grpSpPr>
          <p:sp>
            <p:nvSpPr>
              <p:cNvPr id="50"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1"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2" name="6"/>
          <p:cNvGrpSpPr/>
          <p:nvPr/>
        </p:nvGrpSpPr>
        <p:grpSpPr>
          <a:xfrm>
            <a:off x="12759885" y="3759876"/>
            <a:ext cx="2548335" cy="565424"/>
            <a:chOff x="12766531" y="3760049"/>
            <a:chExt cx="2549662" cy="565718"/>
          </a:xfrm>
        </p:grpSpPr>
        <p:sp>
          <p:nvSpPr>
            <p:cNvPr id="53" name="Tekstvak 52"/>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4" name="Rechte verbindingslijn 53"/>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5" name="Groep 54"/>
            <p:cNvGrpSpPr/>
            <p:nvPr/>
          </p:nvGrpSpPr>
          <p:grpSpPr>
            <a:xfrm>
              <a:off x="12766531" y="3940650"/>
              <a:ext cx="234205" cy="187582"/>
              <a:chOff x="3173016" y="3752850"/>
              <a:chExt cx="342900" cy="274638"/>
            </a:xfrm>
            <a:solidFill>
              <a:schemeClr val="bg1"/>
            </a:solidFill>
          </p:grpSpPr>
          <p:sp>
            <p:nvSpPr>
              <p:cNvPr id="56"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5"/>
          <p:cNvGrpSpPr/>
          <p:nvPr/>
        </p:nvGrpSpPr>
        <p:grpSpPr>
          <a:xfrm>
            <a:off x="12747790" y="3264246"/>
            <a:ext cx="2488465" cy="565424"/>
            <a:chOff x="12754429" y="3264160"/>
            <a:chExt cx="2489761" cy="565718"/>
          </a:xfrm>
        </p:grpSpPr>
        <p:cxnSp>
          <p:nvCxnSpPr>
            <p:cNvPr id="59" name="Rechte verbindingslijn 58"/>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0" name="Groep 59"/>
            <p:cNvGrpSpPr/>
            <p:nvPr/>
          </p:nvGrpSpPr>
          <p:grpSpPr>
            <a:xfrm>
              <a:off x="12754429" y="3264160"/>
              <a:ext cx="2489761" cy="565718"/>
              <a:chOff x="12754429" y="3264160"/>
              <a:chExt cx="2489761" cy="565718"/>
            </a:xfrm>
          </p:grpSpPr>
          <p:sp>
            <p:nvSpPr>
              <p:cNvPr id="61" name="Tekstvak 60"/>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62" name="Groep 61"/>
              <p:cNvGrpSpPr/>
              <p:nvPr/>
            </p:nvGrpSpPr>
            <p:grpSpPr>
              <a:xfrm>
                <a:off x="12754429" y="3443753"/>
                <a:ext cx="234205" cy="199508"/>
                <a:chOff x="10415571" y="2065610"/>
                <a:chExt cx="342900" cy="292100"/>
              </a:xfrm>
            </p:grpSpPr>
            <p:grpSp>
              <p:nvGrpSpPr>
                <p:cNvPr id="63" name="Groep 62"/>
                <p:cNvGrpSpPr/>
                <p:nvPr/>
              </p:nvGrpSpPr>
              <p:grpSpPr>
                <a:xfrm>
                  <a:off x="10415571" y="2065610"/>
                  <a:ext cx="342900" cy="292100"/>
                  <a:chOff x="2329483" y="4826000"/>
                  <a:chExt cx="342900" cy="292100"/>
                </a:xfrm>
                <a:solidFill>
                  <a:schemeClr val="bg1"/>
                </a:solidFill>
              </p:grpSpPr>
              <p:sp>
                <p:nvSpPr>
                  <p:cNvPr id="65"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6"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4" name="Rechte verbindingslijn 63"/>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4"/>
          <p:cNvGrpSpPr/>
          <p:nvPr/>
        </p:nvGrpSpPr>
        <p:grpSpPr>
          <a:xfrm>
            <a:off x="12750947" y="2712072"/>
            <a:ext cx="2557281" cy="621966"/>
            <a:chOff x="12757588" y="2711699"/>
            <a:chExt cx="2558613" cy="622290"/>
          </a:xfrm>
        </p:grpSpPr>
        <p:sp>
          <p:nvSpPr>
            <p:cNvPr id="70" name="Tekstvak 69"/>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71"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72" name="Rechte verbindingslijn 71"/>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3" name="3"/>
          <p:cNvGrpSpPr/>
          <p:nvPr/>
        </p:nvGrpSpPr>
        <p:grpSpPr>
          <a:xfrm>
            <a:off x="12754262" y="2216441"/>
            <a:ext cx="2553965" cy="565424"/>
            <a:chOff x="12760905" y="2215810"/>
            <a:chExt cx="2555295" cy="565718"/>
          </a:xfrm>
        </p:grpSpPr>
        <p:sp>
          <p:nvSpPr>
            <p:cNvPr id="74" name="Tekstvak 73"/>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5" name="Rechte verbindingslijn 74"/>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6" name="Groep 75"/>
            <p:cNvGrpSpPr/>
            <p:nvPr/>
          </p:nvGrpSpPr>
          <p:grpSpPr>
            <a:xfrm>
              <a:off x="12767776" y="2398915"/>
              <a:ext cx="234205" cy="199508"/>
              <a:chOff x="2329415" y="4825929"/>
              <a:chExt cx="342890" cy="292096"/>
            </a:xfrm>
            <a:solidFill>
              <a:schemeClr val="bg1"/>
            </a:solidFill>
          </p:grpSpPr>
          <p:sp>
            <p:nvSpPr>
              <p:cNvPr id="7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1" name="2"/>
          <p:cNvGrpSpPr/>
          <p:nvPr/>
        </p:nvGrpSpPr>
        <p:grpSpPr>
          <a:xfrm>
            <a:off x="12739637" y="1720810"/>
            <a:ext cx="2568590" cy="565424"/>
            <a:chOff x="12746272" y="1719921"/>
            <a:chExt cx="2569928" cy="565718"/>
          </a:xfrm>
        </p:grpSpPr>
        <p:sp>
          <p:nvSpPr>
            <p:cNvPr id="82" name="Tekstvak 8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3" name="Rechte verbindingslijn 8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4" name="Groep 83"/>
            <p:cNvGrpSpPr/>
            <p:nvPr/>
          </p:nvGrpSpPr>
          <p:grpSpPr>
            <a:xfrm>
              <a:off x="12746272" y="1877210"/>
              <a:ext cx="234205" cy="234205"/>
              <a:chOff x="1300783" y="3771900"/>
              <a:chExt cx="342900" cy="342901"/>
            </a:xfrm>
            <a:solidFill>
              <a:schemeClr val="bg1"/>
            </a:solidFill>
          </p:grpSpPr>
          <p:sp>
            <p:nvSpPr>
              <p:cNvPr id="8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7" name="1"/>
          <p:cNvGrpSpPr/>
          <p:nvPr/>
        </p:nvGrpSpPr>
        <p:grpSpPr>
          <a:xfrm>
            <a:off x="12749215" y="1225180"/>
            <a:ext cx="2559012" cy="565424"/>
            <a:chOff x="12755855" y="1224032"/>
            <a:chExt cx="2560345" cy="565718"/>
          </a:xfrm>
        </p:grpSpPr>
        <p:sp>
          <p:nvSpPr>
            <p:cNvPr id="88" name="Tekstvak 8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89" name="Rechte verbindingslijn 8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91" name="hyper 1">
            <a:hlinkClick r:id="rId11"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2" name="hyper 2">
            <a:hlinkClick r:id="rId12"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3">
            <a:hlinkClick r:id="rId13"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4">
            <a:hlinkClick r:id="rId13"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5">
            <a:hlinkClick r:id="rId14"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6">
            <a:hlinkClick r:id="rId15"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7">
            <a:hlinkClick r:id="rId16"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hyper 8">
            <a:hlinkClick r:id="rId17"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hyper 9">
            <a:hlinkClick r:id="rId18"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6" name="Picture 10" descr="http://upload.wikimedia.org/wikipedia/commons/thumb/b/b0/Microsoft_PowerPoint_2013_logo.svg/2000px-Microsoft_PowerPoint_2013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Graphical user interface, application&#10;&#10;Description automatically generated">
            <a:extLst>
              <a:ext uri="{FF2B5EF4-FFF2-40B4-BE49-F238E27FC236}">
                <a16:creationId xmlns:a16="http://schemas.microsoft.com/office/drawing/2014/main" id="{029CAC15-322A-42E1-845C-A5D67F9CB2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3298" y="1548318"/>
            <a:ext cx="1436758" cy="4657769"/>
          </a:xfrm>
          <a:prstGeom prst="rect">
            <a:avLst/>
          </a:prstGeom>
        </p:spPr>
      </p:pic>
      <p:pic>
        <p:nvPicPr>
          <p:cNvPr id="2" name="Picture 1">
            <a:extLst>
              <a:ext uri="{FF2B5EF4-FFF2-40B4-BE49-F238E27FC236}">
                <a16:creationId xmlns:a16="http://schemas.microsoft.com/office/drawing/2014/main" id="{73E064B8-D8CD-47C6-8FFA-9A5C9FFC1D17}"/>
              </a:ext>
            </a:extLst>
          </p:cNvPr>
          <p:cNvPicPr>
            <a:picLocks noChangeAspect="1"/>
          </p:cNvPicPr>
          <p:nvPr/>
        </p:nvPicPr>
        <p:blipFill>
          <a:blip r:embed="rId21"/>
          <a:stretch>
            <a:fillRect/>
          </a:stretch>
        </p:blipFill>
        <p:spPr>
          <a:xfrm>
            <a:off x="3216654" y="1844824"/>
            <a:ext cx="7428268" cy="4178401"/>
          </a:xfrm>
          <a:prstGeom prst="rect">
            <a:avLst/>
          </a:prstGeom>
        </p:spPr>
      </p:pic>
      <p:graphicFrame>
        <p:nvGraphicFramePr>
          <p:cNvPr id="102" name="Content Placeholder 6"/>
          <p:cNvGraphicFramePr>
            <a:graphicFrameLocks/>
          </p:cNvGraphicFramePr>
          <p:nvPr>
            <p:extLst>
              <p:ext uri="{D42A27DB-BD31-4B8C-83A1-F6EECF244321}">
                <p14:modId xmlns:p14="http://schemas.microsoft.com/office/powerpoint/2010/main" val="2447217826"/>
              </p:ext>
            </p:extLst>
          </p:nvPr>
        </p:nvGraphicFramePr>
        <p:xfrm>
          <a:off x="3505062" y="2598855"/>
          <a:ext cx="6983426" cy="3006828"/>
        </p:xfrm>
        <a:graphic>
          <a:graphicData uri="http://schemas.openxmlformats.org/drawingml/2006/chart">
            <c:chart xmlns:c="http://schemas.openxmlformats.org/drawingml/2006/chart" xmlns:r="http://schemas.openxmlformats.org/officeDocument/2006/relationships" r:id="rId22"/>
          </a:graphicData>
        </a:graphic>
      </p:graphicFrame>
    </p:spTree>
    <p:extLst>
      <p:ext uri="{BB962C8B-B14F-4D97-AF65-F5344CB8AC3E}">
        <p14:creationId xmlns:p14="http://schemas.microsoft.com/office/powerpoint/2010/main" val="202960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graphicEl>
                                              <a:chart seriesIdx="-3" categoryIdx="-3" bldStep="gridLegend"/>
                                            </p:graphicEl>
                                          </p:spTgt>
                                        </p:tgtEl>
                                        <p:attrNameLst>
                                          <p:attrName>style.visibility</p:attrName>
                                        </p:attrNameLst>
                                      </p:cBhvr>
                                      <p:to>
                                        <p:strVal val="visible"/>
                                      </p:to>
                                    </p:set>
                                    <p:animEffect transition="in" filter="fade">
                                      <p:cBhvr>
                                        <p:cTn id="7" dur="750"/>
                                        <p:tgtEl>
                                          <p:spTgt spid="102">
                                            <p:graphicEl>
                                              <a:chart seriesIdx="-3" categoryIdx="-3" bldStep="gridLegend"/>
                                            </p:graphic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2">
                                            <p:graphicEl>
                                              <a:chart seriesIdx="-4" categoryIdx="0" bldStep="category"/>
                                            </p:graphicEl>
                                          </p:spTgt>
                                        </p:tgtEl>
                                        <p:attrNameLst>
                                          <p:attrName>style.visibility</p:attrName>
                                        </p:attrNameLst>
                                      </p:cBhvr>
                                      <p:to>
                                        <p:strVal val="visible"/>
                                      </p:to>
                                    </p:set>
                                    <p:animEffect transition="in" filter="wipe(left)">
                                      <p:cBhvr>
                                        <p:cTn id="10" dur="1000"/>
                                        <p:tgtEl>
                                          <p:spTgt spid="102">
                                            <p:graphicEl>
                                              <a:chart seriesIdx="-4" categoryIdx="0" bldStep="category"/>
                                            </p:graphicEl>
                                          </p:spTgt>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02">
                                            <p:graphicEl>
                                              <a:chart seriesIdx="-4" categoryIdx="1" bldStep="category"/>
                                            </p:graphicEl>
                                          </p:spTgt>
                                        </p:tgtEl>
                                        <p:attrNameLst>
                                          <p:attrName>style.visibility</p:attrName>
                                        </p:attrNameLst>
                                      </p:cBhvr>
                                      <p:to>
                                        <p:strVal val="visible"/>
                                      </p:to>
                                    </p:set>
                                    <p:animEffect transition="in" filter="wipe(left)">
                                      <p:cBhvr>
                                        <p:cTn id="13" dur="1000"/>
                                        <p:tgtEl>
                                          <p:spTgt spid="102">
                                            <p:graphicEl>
                                              <a:chart seriesIdx="-4" categoryIdx="1" bldStep="category"/>
                                            </p:graphicEl>
                                          </p:spTgt>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102">
                                            <p:graphicEl>
                                              <a:chart seriesIdx="-4" categoryIdx="2" bldStep="category"/>
                                            </p:graphicEl>
                                          </p:spTgt>
                                        </p:tgtEl>
                                        <p:attrNameLst>
                                          <p:attrName>style.visibility</p:attrName>
                                        </p:attrNameLst>
                                      </p:cBhvr>
                                      <p:to>
                                        <p:strVal val="visible"/>
                                      </p:to>
                                    </p:set>
                                    <p:animEffect transition="in" filter="wipe(left)">
                                      <p:cBhvr>
                                        <p:cTn id="16" dur="1000"/>
                                        <p:tgtEl>
                                          <p:spTgt spid="102">
                                            <p:graphicEl>
                                              <a:chart seriesIdx="-4" categoryIdx="2" bldStep="category"/>
                                            </p:graphicEl>
                                          </p:spTgt>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102">
                                            <p:graphicEl>
                                              <a:chart seriesIdx="-4" categoryIdx="3" bldStep="category"/>
                                            </p:graphicEl>
                                          </p:spTgt>
                                        </p:tgtEl>
                                        <p:attrNameLst>
                                          <p:attrName>style.visibility</p:attrName>
                                        </p:attrNameLst>
                                      </p:cBhvr>
                                      <p:to>
                                        <p:strVal val="visible"/>
                                      </p:to>
                                    </p:set>
                                    <p:animEffect transition="in" filter="wipe(left)">
                                      <p:cBhvr>
                                        <p:cTn id="19" dur="1000"/>
                                        <p:tgtEl>
                                          <p:spTgt spid="102">
                                            <p:graphicEl>
                                              <a:chart seriesIdx="-4" categoryIdx="3" bldStep="category"/>
                                            </p:graphic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102">
                                            <p:graphicEl>
                                              <a:chart seriesIdx="-4" categoryIdx="4" bldStep="category"/>
                                            </p:graphicEl>
                                          </p:spTgt>
                                        </p:tgtEl>
                                        <p:attrNameLst>
                                          <p:attrName>style.visibility</p:attrName>
                                        </p:attrNameLst>
                                      </p:cBhvr>
                                      <p:to>
                                        <p:strVal val="visible"/>
                                      </p:to>
                                    </p:set>
                                    <p:animEffect transition="in" filter="wipe(left)">
                                      <p:cBhvr>
                                        <p:cTn id="22" dur="1000"/>
                                        <p:tgtEl>
                                          <p:spTgt spid="102">
                                            <p:graphicEl>
                                              <a:chart seriesIdx="-4" categoryIdx="4" bldStep="category"/>
                                            </p:graphicEl>
                                          </p:spTgt>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02">
                                            <p:graphicEl>
                                              <a:chart seriesIdx="-4" categoryIdx="5" bldStep="category"/>
                                            </p:graphicEl>
                                          </p:spTgt>
                                        </p:tgtEl>
                                        <p:attrNameLst>
                                          <p:attrName>style.visibility</p:attrName>
                                        </p:attrNameLst>
                                      </p:cBhvr>
                                      <p:to>
                                        <p:strVal val="visible"/>
                                      </p:to>
                                    </p:set>
                                    <p:animEffect transition="in" filter="wipe(left)">
                                      <p:cBhvr>
                                        <p:cTn id="25" dur="1000"/>
                                        <p:tgtEl>
                                          <p:spTgt spid="102">
                                            <p:graphicEl>
                                              <a:chart seriesIdx="-4" categoryIdx="5" bldStep="category"/>
                                            </p:graphicEl>
                                          </p:spTgt>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02">
                                            <p:graphicEl>
                                              <a:chart seriesIdx="-4" categoryIdx="6" bldStep="category"/>
                                            </p:graphicEl>
                                          </p:spTgt>
                                        </p:tgtEl>
                                        <p:attrNameLst>
                                          <p:attrName>style.visibility</p:attrName>
                                        </p:attrNameLst>
                                      </p:cBhvr>
                                      <p:to>
                                        <p:strVal val="visible"/>
                                      </p:to>
                                    </p:set>
                                    <p:animEffect transition="in" filter="wipe(left)">
                                      <p:cBhvr>
                                        <p:cTn id="28" dur="1000"/>
                                        <p:tgtEl>
                                          <p:spTgt spid="102">
                                            <p:graphicEl>
                                              <a:chart seriesIdx="-4" categoryIdx="6" bldStep="category"/>
                                            </p:graphicEl>
                                          </p:spTgt>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102">
                                            <p:graphicEl>
                                              <a:chart seriesIdx="-4" categoryIdx="7" bldStep="category"/>
                                            </p:graphicEl>
                                          </p:spTgt>
                                        </p:tgtEl>
                                        <p:attrNameLst>
                                          <p:attrName>style.visibility</p:attrName>
                                        </p:attrNameLst>
                                      </p:cBhvr>
                                      <p:to>
                                        <p:strVal val="visible"/>
                                      </p:to>
                                    </p:set>
                                    <p:animEffect transition="in" filter="wipe(left)">
                                      <p:cBhvr>
                                        <p:cTn id="31" dur="1000"/>
                                        <p:tgtEl>
                                          <p:spTgt spid="102">
                                            <p:graphicEl>
                                              <a:chart seriesIdx="-4" categoryIdx="7" bldStep="category"/>
                                            </p:graphicEl>
                                          </p:spTgt>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102">
                                            <p:graphicEl>
                                              <a:chart seriesIdx="-4" categoryIdx="8" bldStep="category"/>
                                            </p:graphicEl>
                                          </p:spTgt>
                                        </p:tgtEl>
                                        <p:attrNameLst>
                                          <p:attrName>style.visibility</p:attrName>
                                        </p:attrNameLst>
                                      </p:cBhvr>
                                      <p:to>
                                        <p:strVal val="visible"/>
                                      </p:to>
                                    </p:set>
                                    <p:animEffect transition="in" filter="wipe(left)">
                                      <p:cBhvr>
                                        <p:cTn id="34" dur="1000"/>
                                        <p:tgtEl>
                                          <p:spTgt spid="102">
                                            <p:graphicEl>
                                              <a:chart seriesIdx="-4" categoryIdx="8" bldStep="category"/>
                                            </p:graphicEl>
                                          </p:spTgt>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102">
                                            <p:graphicEl>
                                              <a:chart seriesIdx="-4" categoryIdx="9" bldStep="category"/>
                                            </p:graphicEl>
                                          </p:spTgt>
                                        </p:tgtEl>
                                        <p:attrNameLst>
                                          <p:attrName>style.visibility</p:attrName>
                                        </p:attrNameLst>
                                      </p:cBhvr>
                                      <p:to>
                                        <p:strVal val="visible"/>
                                      </p:to>
                                    </p:set>
                                    <p:animEffect transition="in" filter="wipe(left)">
                                      <p:cBhvr>
                                        <p:cTn id="37" dur="1000"/>
                                        <p:tgtEl>
                                          <p:spTgt spid="102">
                                            <p:graphicEl>
                                              <a:chart seriesIdx="-4" categoryIdx="9" bldStep="category"/>
                                            </p:graphicEl>
                                          </p:spTgt>
                                        </p:tgtEl>
                                      </p:cBhvr>
                                    </p:animEffect>
                                  </p:childTnLst>
                                </p:cTn>
                              </p:par>
                              <p:par>
                                <p:cTn id="38" presetID="22" presetClass="entr" presetSubtype="8" fill="hold" grpId="0" nodeType="withEffect">
                                  <p:stCondLst>
                                    <p:cond delay="500"/>
                                  </p:stCondLst>
                                  <p:childTnLst>
                                    <p:set>
                                      <p:cBhvr>
                                        <p:cTn id="39" dur="1" fill="hold">
                                          <p:stCondLst>
                                            <p:cond delay="0"/>
                                          </p:stCondLst>
                                        </p:cTn>
                                        <p:tgtEl>
                                          <p:spTgt spid="102">
                                            <p:graphicEl>
                                              <a:chart seriesIdx="-4" categoryIdx="10" bldStep="category"/>
                                            </p:graphicEl>
                                          </p:spTgt>
                                        </p:tgtEl>
                                        <p:attrNameLst>
                                          <p:attrName>style.visibility</p:attrName>
                                        </p:attrNameLst>
                                      </p:cBhvr>
                                      <p:to>
                                        <p:strVal val="visible"/>
                                      </p:to>
                                    </p:set>
                                    <p:animEffect transition="in" filter="wipe(left)">
                                      <p:cBhvr>
                                        <p:cTn id="40" dur="1000"/>
                                        <p:tgtEl>
                                          <p:spTgt spid="102">
                                            <p:graphicEl>
                                              <a:chart seriesIdx="-4" categoryIdx="10"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01"/>
                    </p:tgtEl>
                  </p:cond>
                </p:stCondLst>
                <p:endSync evt="end" delay="0">
                  <p:rtn val="all"/>
                </p:endSync>
                <p:childTnLst>
                  <p:par>
                    <p:cTn id="42" fill="hold">
                      <p:stCondLst>
                        <p:cond delay="0"/>
                      </p:stCondLst>
                      <p:childTnLst>
                        <p:par>
                          <p:cTn id="43" fill="hold">
                            <p:stCondLst>
                              <p:cond delay="0"/>
                            </p:stCondLst>
                            <p:childTnLst>
                              <p:par>
                                <p:cTn id="44" presetID="8" presetClass="emph" presetSubtype="0" accel="50000" decel="50000" fill="hold" grpId="0" nodeType="withEffect">
                                  <p:stCondLst>
                                    <p:cond delay="0"/>
                                  </p:stCondLst>
                                  <p:childTnLst>
                                    <p:animRot by="-10800000">
                                      <p:cBhvr>
                                        <p:cTn id="45" dur="1000" fill="hold"/>
                                        <p:tgtEl>
                                          <p:spTgt spid="31"/>
                                        </p:tgtEl>
                                        <p:attrNameLst>
                                          <p:attrName>r</p:attrName>
                                        </p:attrNameLst>
                                      </p:cBhvr>
                                    </p:animRot>
                                  </p:childTnLst>
                                </p:cTn>
                              </p:par>
                              <p:par>
                                <p:cTn id="46" presetID="35" presetClass="path" presetSubtype="0" decel="100000" fill="hold" grpId="1" nodeType="withEffect">
                                  <p:stCondLst>
                                    <p:cond delay="0"/>
                                  </p:stCondLst>
                                  <p:childTnLst>
                                    <p:animMotion origin="layout" path="M -1.57491E-7 3.33333E-6 L -0.23519 3.33333E-6 " pathEditMode="relative" rAng="0" ptsTypes="AA">
                                      <p:cBhvr>
                                        <p:cTn id="47" dur="1000" fill="hold"/>
                                        <p:tgtEl>
                                          <p:spTgt spid="31"/>
                                        </p:tgtEl>
                                        <p:attrNameLst>
                                          <p:attrName>ppt_x</p:attrName>
                                          <p:attrName>ppt_y</p:attrName>
                                        </p:attrNameLst>
                                      </p:cBhvr>
                                      <p:rCtr x="-11766" y="0"/>
                                    </p:animMotion>
                                  </p:childTnLst>
                                </p:cTn>
                              </p:par>
                              <p:par>
                                <p:cTn id="48" presetID="35" presetClass="path" presetSubtype="0" decel="100000" fill="hold" grpId="0" nodeType="withEffect">
                                  <p:stCondLst>
                                    <p:cond delay="0"/>
                                  </p:stCondLst>
                                  <p:childTnLst>
                                    <p:animMotion origin="layout" path="M -1.57491E-7 3.33333E-6 L -0.23519 3.33333E-6 " pathEditMode="relative" rAng="0" ptsTypes="AA">
                                      <p:cBhvr>
                                        <p:cTn id="49" dur="1000" fill="hold"/>
                                        <p:tgtEl>
                                          <p:spTgt spid="101"/>
                                        </p:tgtEl>
                                        <p:attrNameLst>
                                          <p:attrName>ppt_x</p:attrName>
                                          <p:attrName>ppt_y</p:attrName>
                                        </p:attrNameLst>
                                      </p:cBhvr>
                                      <p:rCtr x="-11766" y="0"/>
                                    </p:animMotion>
                                  </p:childTnLst>
                                </p:cTn>
                              </p:par>
                              <p:par>
                                <p:cTn id="50" presetID="35" presetClass="path" presetSubtype="0" decel="100000" fill="hold" grpId="0" nodeType="withEffect">
                                  <p:stCondLst>
                                    <p:cond delay="0"/>
                                  </p:stCondLst>
                                  <p:childTnLst>
                                    <p:animMotion origin="layout" path="M 1.6851E-6 -1.48148E-6 L -0.25153 -1.48148E-6 " pathEditMode="relative" rAng="0" ptsTypes="AA">
                                      <p:cBhvr>
                                        <p:cTn id="51" dur="1000" fill="hold"/>
                                        <p:tgtEl>
                                          <p:spTgt spid="30"/>
                                        </p:tgtEl>
                                        <p:attrNameLst>
                                          <p:attrName>ppt_x</p:attrName>
                                          <p:attrName>ppt_y</p:attrName>
                                        </p:attrNameLst>
                                      </p:cBhvr>
                                      <p:rCtr x="-12583" y="0"/>
                                    </p:animMotion>
                                  </p:childTnLst>
                                </p:cTn>
                              </p:par>
                              <p:par>
                                <p:cTn id="52" presetID="35" presetClass="path" presetSubtype="0" decel="100000" fill="hold" nodeType="withEffect">
                                  <p:stCondLst>
                                    <p:cond delay="100"/>
                                  </p:stCondLst>
                                  <p:childTnLst>
                                    <p:animMotion origin="layout" path="M 1.6851E-6 -1.48148E-6 L -0.25153 -1.48148E-6 " pathEditMode="relative" rAng="0" ptsTypes="AA">
                                      <p:cBhvr>
                                        <p:cTn id="53" dur="1000" fill="hold"/>
                                        <p:tgtEl>
                                          <p:spTgt spid="87"/>
                                        </p:tgtEl>
                                        <p:attrNameLst>
                                          <p:attrName>ppt_x</p:attrName>
                                          <p:attrName>ppt_y</p:attrName>
                                        </p:attrNameLst>
                                      </p:cBhvr>
                                      <p:rCtr x="-12583" y="0"/>
                                    </p:animMotion>
                                  </p:childTnLst>
                                </p:cTn>
                              </p:par>
                              <p:par>
                                <p:cTn id="54" presetID="35" presetClass="path" presetSubtype="0" decel="100000" fill="hold" grpId="0" nodeType="withEffect">
                                  <p:stCondLst>
                                    <p:cond delay="100"/>
                                  </p:stCondLst>
                                  <p:childTnLst>
                                    <p:animMotion origin="layout" path="M 1.6851E-6 -1.48148E-6 L -0.25153 -1.48148E-6 " pathEditMode="relative" rAng="0" ptsTypes="AA">
                                      <p:cBhvr>
                                        <p:cTn id="55" dur="1000" fill="hold"/>
                                        <p:tgtEl>
                                          <p:spTgt spid="91"/>
                                        </p:tgtEl>
                                        <p:attrNameLst>
                                          <p:attrName>ppt_x</p:attrName>
                                          <p:attrName>ppt_y</p:attrName>
                                        </p:attrNameLst>
                                      </p:cBhvr>
                                      <p:rCtr x="-12583" y="0"/>
                                    </p:animMotion>
                                  </p:childTnLst>
                                </p:cTn>
                              </p:par>
                              <p:par>
                                <p:cTn id="56" presetID="35" presetClass="path" presetSubtype="0" decel="100000" fill="hold" nodeType="withEffect">
                                  <p:stCondLst>
                                    <p:cond delay="200"/>
                                  </p:stCondLst>
                                  <p:childTnLst>
                                    <p:animMotion origin="layout" path="M 1.6851E-6 -1.48148E-6 L -0.25153 -1.48148E-6 " pathEditMode="relative" rAng="0" ptsTypes="AA">
                                      <p:cBhvr>
                                        <p:cTn id="57" dur="1000" fill="hold"/>
                                        <p:tgtEl>
                                          <p:spTgt spid="81"/>
                                        </p:tgtEl>
                                        <p:attrNameLst>
                                          <p:attrName>ppt_x</p:attrName>
                                          <p:attrName>ppt_y</p:attrName>
                                        </p:attrNameLst>
                                      </p:cBhvr>
                                      <p:rCtr x="-12583" y="0"/>
                                    </p:animMotion>
                                  </p:childTnLst>
                                </p:cTn>
                              </p:par>
                              <p:par>
                                <p:cTn id="58" presetID="35" presetClass="path" presetSubtype="0" decel="100000" fill="hold" grpId="0" nodeType="withEffect">
                                  <p:stCondLst>
                                    <p:cond delay="200"/>
                                  </p:stCondLst>
                                  <p:childTnLst>
                                    <p:animMotion origin="layout" path="M 1.6851E-6 -1.48148E-6 L -0.25153 -1.48148E-6 " pathEditMode="relative" rAng="0" ptsTypes="AA">
                                      <p:cBhvr>
                                        <p:cTn id="59" dur="1000" fill="hold"/>
                                        <p:tgtEl>
                                          <p:spTgt spid="92"/>
                                        </p:tgtEl>
                                        <p:attrNameLst>
                                          <p:attrName>ppt_x</p:attrName>
                                          <p:attrName>ppt_y</p:attrName>
                                        </p:attrNameLst>
                                      </p:cBhvr>
                                      <p:rCtr x="-12583" y="0"/>
                                    </p:animMotion>
                                  </p:childTnLst>
                                </p:cTn>
                              </p:par>
                              <p:par>
                                <p:cTn id="60" presetID="35" presetClass="path" presetSubtype="0" decel="100000" fill="hold" nodeType="withEffect">
                                  <p:stCondLst>
                                    <p:cond delay="300"/>
                                  </p:stCondLst>
                                  <p:childTnLst>
                                    <p:animMotion origin="layout" path="M 1.6851E-6 -1.48148E-6 L -0.25153 -1.48148E-6 " pathEditMode="relative" rAng="0" ptsTypes="AA">
                                      <p:cBhvr>
                                        <p:cTn id="61" dur="1000" fill="hold"/>
                                        <p:tgtEl>
                                          <p:spTgt spid="73"/>
                                        </p:tgtEl>
                                        <p:attrNameLst>
                                          <p:attrName>ppt_x</p:attrName>
                                          <p:attrName>ppt_y</p:attrName>
                                        </p:attrNameLst>
                                      </p:cBhvr>
                                      <p:rCtr x="-12583" y="0"/>
                                    </p:animMotion>
                                  </p:childTnLst>
                                </p:cTn>
                              </p:par>
                              <p:par>
                                <p:cTn id="62" presetID="35" presetClass="path" presetSubtype="0" decel="100000" fill="hold" grpId="0" nodeType="withEffect">
                                  <p:stCondLst>
                                    <p:cond delay="300"/>
                                  </p:stCondLst>
                                  <p:childTnLst>
                                    <p:animMotion origin="layout" path="M 1.6851E-6 -1.48148E-6 L -0.25153 -1.48148E-6 " pathEditMode="relative" rAng="0" ptsTypes="AA">
                                      <p:cBhvr>
                                        <p:cTn id="63" dur="1000" fill="hold"/>
                                        <p:tgtEl>
                                          <p:spTgt spid="93"/>
                                        </p:tgtEl>
                                        <p:attrNameLst>
                                          <p:attrName>ppt_x</p:attrName>
                                          <p:attrName>ppt_y</p:attrName>
                                        </p:attrNameLst>
                                      </p:cBhvr>
                                      <p:rCtr x="-12583" y="0"/>
                                    </p:animMotion>
                                  </p:childTnLst>
                                </p:cTn>
                              </p:par>
                              <p:par>
                                <p:cTn id="64" presetID="35" presetClass="path" presetSubtype="0" decel="100000" fill="hold" nodeType="withEffect">
                                  <p:stCondLst>
                                    <p:cond delay="400"/>
                                  </p:stCondLst>
                                  <p:childTnLst>
                                    <p:animMotion origin="layout" path="M 1.6851E-6 -1.48148E-6 L -0.25153 -1.48148E-6 " pathEditMode="relative" rAng="0" ptsTypes="AA">
                                      <p:cBhvr>
                                        <p:cTn id="65" dur="1000" fill="hold"/>
                                        <p:tgtEl>
                                          <p:spTgt spid="69"/>
                                        </p:tgtEl>
                                        <p:attrNameLst>
                                          <p:attrName>ppt_x</p:attrName>
                                          <p:attrName>ppt_y</p:attrName>
                                        </p:attrNameLst>
                                      </p:cBhvr>
                                      <p:rCtr x="-12583" y="0"/>
                                    </p:animMotion>
                                  </p:childTnLst>
                                </p:cTn>
                              </p:par>
                              <p:par>
                                <p:cTn id="66" presetID="35" presetClass="path" presetSubtype="0" decel="100000" fill="hold" grpId="0" nodeType="withEffect">
                                  <p:stCondLst>
                                    <p:cond delay="400"/>
                                  </p:stCondLst>
                                  <p:childTnLst>
                                    <p:animMotion origin="layout" path="M 1.6851E-6 -1.48148E-6 L -0.25153 -1.48148E-6 " pathEditMode="relative" rAng="0" ptsTypes="AA">
                                      <p:cBhvr>
                                        <p:cTn id="67" dur="1000" fill="hold"/>
                                        <p:tgtEl>
                                          <p:spTgt spid="94"/>
                                        </p:tgtEl>
                                        <p:attrNameLst>
                                          <p:attrName>ppt_x</p:attrName>
                                          <p:attrName>ppt_y</p:attrName>
                                        </p:attrNameLst>
                                      </p:cBhvr>
                                      <p:rCtr x="-12583" y="0"/>
                                    </p:animMotion>
                                  </p:childTnLst>
                                </p:cTn>
                              </p:par>
                              <p:par>
                                <p:cTn id="68" presetID="35" presetClass="path" presetSubtype="0" decel="100000" fill="hold" nodeType="withEffect">
                                  <p:stCondLst>
                                    <p:cond delay="500"/>
                                  </p:stCondLst>
                                  <p:childTnLst>
                                    <p:animMotion origin="layout" path="M 1.6851E-6 -1.48148E-6 L -0.25153 -1.48148E-6 " pathEditMode="relative" rAng="0" ptsTypes="AA">
                                      <p:cBhvr>
                                        <p:cTn id="69" dur="1000" fill="hold"/>
                                        <p:tgtEl>
                                          <p:spTgt spid="58"/>
                                        </p:tgtEl>
                                        <p:attrNameLst>
                                          <p:attrName>ppt_x</p:attrName>
                                          <p:attrName>ppt_y</p:attrName>
                                        </p:attrNameLst>
                                      </p:cBhvr>
                                      <p:rCtr x="-12583" y="0"/>
                                    </p:animMotion>
                                  </p:childTnLst>
                                </p:cTn>
                              </p:par>
                              <p:par>
                                <p:cTn id="70" presetID="35" presetClass="path" presetSubtype="0" decel="100000" fill="hold" grpId="0" nodeType="withEffect">
                                  <p:stCondLst>
                                    <p:cond delay="500"/>
                                  </p:stCondLst>
                                  <p:childTnLst>
                                    <p:animMotion origin="layout" path="M 1.6851E-6 -1.48148E-6 L -0.25153 -1.48148E-6 " pathEditMode="relative" rAng="0" ptsTypes="AA">
                                      <p:cBhvr>
                                        <p:cTn id="71" dur="1000" fill="hold"/>
                                        <p:tgtEl>
                                          <p:spTgt spid="95"/>
                                        </p:tgtEl>
                                        <p:attrNameLst>
                                          <p:attrName>ppt_x</p:attrName>
                                          <p:attrName>ppt_y</p:attrName>
                                        </p:attrNameLst>
                                      </p:cBhvr>
                                      <p:rCtr x="-12583" y="0"/>
                                    </p:animMotion>
                                  </p:childTnLst>
                                </p:cTn>
                              </p:par>
                              <p:par>
                                <p:cTn id="72" presetID="35" presetClass="path" presetSubtype="0" decel="100000" fill="hold" nodeType="withEffect">
                                  <p:stCondLst>
                                    <p:cond delay="600"/>
                                  </p:stCondLst>
                                  <p:childTnLst>
                                    <p:animMotion origin="layout" path="M 1.6851E-6 -1.48148E-6 L -0.25153 -1.48148E-6 " pathEditMode="relative" rAng="0" ptsTypes="AA">
                                      <p:cBhvr>
                                        <p:cTn id="73" dur="1000" fill="hold"/>
                                        <p:tgtEl>
                                          <p:spTgt spid="52"/>
                                        </p:tgtEl>
                                        <p:attrNameLst>
                                          <p:attrName>ppt_x</p:attrName>
                                          <p:attrName>ppt_y</p:attrName>
                                        </p:attrNameLst>
                                      </p:cBhvr>
                                      <p:rCtr x="-12583" y="0"/>
                                    </p:animMotion>
                                  </p:childTnLst>
                                </p:cTn>
                              </p:par>
                              <p:par>
                                <p:cTn id="74" presetID="35" presetClass="path" presetSubtype="0" decel="100000" fill="hold" grpId="0" nodeType="withEffect">
                                  <p:stCondLst>
                                    <p:cond delay="600"/>
                                  </p:stCondLst>
                                  <p:childTnLst>
                                    <p:animMotion origin="layout" path="M 1.6851E-6 -1.48148E-6 L -0.25153 -1.48148E-6 " pathEditMode="relative" rAng="0" ptsTypes="AA">
                                      <p:cBhvr>
                                        <p:cTn id="75" dur="1000" fill="hold"/>
                                        <p:tgtEl>
                                          <p:spTgt spid="96"/>
                                        </p:tgtEl>
                                        <p:attrNameLst>
                                          <p:attrName>ppt_x</p:attrName>
                                          <p:attrName>ppt_y</p:attrName>
                                        </p:attrNameLst>
                                      </p:cBhvr>
                                      <p:rCtr x="-12583" y="0"/>
                                    </p:animMotion>
                                  </p:childTnLst>
                                </p:cTn>
                              </p:par>
                              <p:par>
                                <p:cTn id="76" presetID="35" presetClass="path" presetSubtype="0" decel="100000" fill="hold" nodeType="withEffect">
                                  <p:stCondLst>
                                    <p:cond delay="700"/>
                                  </p:stCondLst>
                                  <p:childTnLst>
                                    <p:animMotion origin="layout" path="M 1.6851E-6 -1.48148E-6 L -0.25153 -1.48148E-6 " pathEditMode="relative" rAng="0" ptsTypes="AA">
                                      <p:cBhvr>
                                        <p:cTn id="77" dur="1000" fill="hold"/>
                                        <p:tgtEl>
                                          <p:spTgt spid="46"/>
                                        </p:tgtEl>
                                        <p:attrNameLst>
                                          <p:attrName>ppt_x</p:attrName>
                                          <p:attrName>ppt_y</p:attrName>
                                        </p:attrNameLst>
                                      </p:cBhvr>
                                      <p:rCtr x="-12583" y="0"/>
                                    </p:animMotion>
                                  </p:childTnLst>
                                </p:cTn>
                              </p:par>
                              <p:par>
                                <p:cTn id="78" presetID="35" presetClass="path" presetSubtype="0" decel="100000" fill="hold" grpId="0" nodeType="withEffect">
                                  <p:stCondLst>
                                    <p:cond delay="700"/>
                                  </p:stCondLst>
                                  <p:childTnLst>
                                    <p:animMotion origin="layout" path="M 1.6851E-6 -1.48148E-6 L -0.25153 -1.48148E-6 " pathEditMode="relative" rAng="0" ptsTypes="AA">
                                      <p:cBhvr>
                                        <p:cTn id="79" dur="1000" fill="hold"/>
                                        <p:tgtEl>
                                          <p:spTgt spid="97"/>
                                        </p:tgtEl>
                                        <p:attrNameLst>
                                          <p:attrName>ppt_x</p:attrName>
                                          <p:attrName>ppt_y</p:attrName>
                                        </p:attrNameLst>
                                      </p:cBhvr>
                                      <p:rCtr x="-12583" y="0"/>
                                    </p:animMotion>
                                  </p:childTnLst>
                                </p:cTn>
                              </p:par>
                              <p:par>
                                <p:cTn id="80" presetID="35" presetClass="path" presetSubtype="0" decel="100000" fill="hold" nodeType="withEffect">
                                  <p:stCondLst>
                                    <p:cond delay="800"/>
                                  </p:stCondLst>
                                  <p:childTnLst>
                                    <p:animMotion origin="layout" path="M 1.6851E-6 -1.48148E-6 L -0.25153 -1.48148E-6 " pathEditMode="relative" rAng="0" ptsTypes="AA">
                                      <p:cBhvr>
                                        <p:cTn id="81" dur="1000" fill="hold"/>
                                        <p:tgtEl>
                                          <p:spTgt spid="39"/>
                                        </p:tgtEl>
                                        <p:attrNameLst>
                                          <p:attrName>ppt_x</p:attrName>
                                          <p:attrName>ppt_y</p:attrName>
                                        </p:attrNameLst>
                                      </p:cBhvr>
                                      <p:rCtr x="-12583" y="0"/>
                                    </p:animMotion>
                                  </p:childTnLst>
                                </p:cTn>
                              </p:par>
                              <p:par>
                                <p:cTn id="82" presetID="35" presetClass="path" presetSubtype="0" decel="100000" fill="hold" grpId="0" nodeType="withEffect">
                                  <p:stCondLst>
                                    <p:cond delay="800"/>
                                  </p:stCondLst>
                                  <p:childTnLst>
                                    <p:animMotion origin="layout" path="M 1.6851E-6 -1.48148E-6 L -0.25153 -1.48148E-6 " pathEditMode="relative" rAng="0" ptsTypes="AA">
                                      <p:cBhvr>
                                        <p:cTn id="83" dur="1000" fill="hold"/>
                                        <p:tgtEl>
                                          <p:spTgt spid="98"/>
                                        </p:tgtEl>
                                        <p:attrNameLst>
                                          <p:attrName>ppt_x</p:attrName>
                                          <p:attrName>ppt_y</p:attrName>
                                        </p:attrNameLst>
                                      </p:cBhvr>
                                      <p:rCtr x="-12583" y="0"/>
                                    </p:animMotion>
                                  </p:childTnLst>
                                </p:cTn>
                              </p:par>
                              <p:par>
                                <p:cTn id="84" presetID="35" presetClass="path" presetSubtype="0" decel="100000" fill="hold" nodeType="withEffect">
                                  <p:stCondLst>
                                    <p:cond delay="900"/>
                                  </p:stCondLst>
                                  <p:childTnLst>
                                    <p:animMotion origin="layout" path="M 1.6851E-6 -1.48148E-6 L -0.25153 -1.48148E-6 " pathEditMode="relative" rAng="0" ptsTypes="AA">
                                      <p:cBhvr>
                                        <p:cTn id="85" dur="1000" fill="hold"/>
                                        <p:tgtEl>
                                          <p:spTgt spid="35"/>
                                        </p:tgtEl>
                                        <p:attrNameLst>
                                          <p:attrName>ppt_x</p:attrName>
                                          <p:attrName>ppt_y</p:attrName>
                                        </p:attrNameLst>
                                      </p:cBhvr>
                                      <p:rCtr x="-12583" y="0"/>
                                    </p:animMotion>
                                  </p:childTnLst>
                                </p:cTn>
                              </p:par>
                              <p:par>
                                <p:cTn id="86" presetID="35" presetClass="path" presetSubtype="0" decel="100000" fill="hold" grpId="0" nodeType="withEffect">
                                  <p:stCondLst>
                                    <p:cond delay="900"/>
                                  </p:stCondLst>
                                  <p:childTnLst>
                                    <p:animMotion origin="layout" path="M 1.6851E-6 -1.48148E-6 L -0.25153 -1.48148E-6 " pathEditMode="relative" rAng="0" ptsTypes="AA">
                                      <p:cBhvr>
                                        <p:cTn id="87" dur="1000" fill="hold"/>
                                        <p:tgtEl>
                                          <p:spTgt spid="99"/>
                                        </p:tgtEl>
                                        <p:attrNameLst>
                                          <p:attrName>ppt_x</p:attrName>
                                          <p:attrName>ppt_y</p:attrName>
                                        </p:attrNameLst>
                                      </p:cBhvr>
                                      <p:rCtr x="-12583" y="0"/>
                                    </p:animMotion>
                                  </p:childTnLst>
                                </p:cTn>
                              </p:par>
                              <p:par>
                                <p:cTn id="88" presetID="35" presetClass="path" presetSubtype="0" decel="100000" fill="hold" nodeType="withEffect">
                                  <p:stCondLst>
                                    <p:cond delay="1000"/>
                                  </p:stCondLst>
                                  <p:childTnLst>
                                    <p:animMotion origin="layout" path="M 1.6851E-6 -1.48148E-6 L -0.25153 -1.48148E-6 " pathEditMode="relative" rAng="0" ptsTypes="AA">
                                      <p:cBhvr>
                                        <p:cTn id="89" dur="1000" fill="hold"/>
                                        <p:tgtEl>
                                          <p:spTgt spid="32"/>
                                        </p:tgtEl>
                                        <p:attrNameLst>
                                          <p:attrName>ppt_x</p:attrName>
                                          <p:attrName>ppt_y</p:attrName>
                                        </p:attrNameLst>
                                      </p:cBhvr>
                                      <p:rCtr x="-12583" y="0"/>
                                    </p:animMotion>
                                  </p:childTnLst>
                                </p:cTn>
                              </p:par>
                              <p:par>
                                <p:cTn id="90" presetID="35" presetClass="path" presetSubtype="0" decel="100000" fill="hold" grpId="0" nodeType="withEffect">
                                  <p:stCondLst>
                                    <p:cond delay="1000"/>
                                  </p:stCondLst>
                                  <p:childTnLst>
                                    <p:animMotion origin="layout" path="M 1.6851E-6 -1.48148E-6 L -0.25153 -1.48148E-6 " pathEditMode="relative" rAng="0" ptsTypes="AA">
                                      <p:cBhvr>
                                        <p:cTn id="91" dur="1000" fill="hold"/>
                                        <p:tgtEl>
                                          <p:spTgt spid="100"/>
                                        </p:tgtEl>
                                        <p:attrNameLst>
                                          <p:attrName>ppt_x</p:attrName>
                                          <p:attrName>ppt_y</p:attrName>
                                        </p:attrNameLst>
                                      </p:cBhvr>
                                      <p:rCtr x="-12583" y="0"/>
                                    </p:animMotion>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100000" fill="hold" nodeType="clickEffect">
                                  <p:stCondLst>
                                    <p:cond delay="0"/>
                                  </p:stCondLst>
                                  <p:childTnLst>
                                    <p:animMotion origin="layout" path="M -0.25169 -3.7037E-6 L -4.32587E-6 -3.7037E-6 " pathEditMode="relative" rAng="0" ptsTypes="AA">
                                      <p:cBhvr>
                                        <p:cTn id="95" dur="1000" fill="hold"/>
                                        <p:tgtEl>
                                          <p:spTgt spid="32"/>
                                        </p:tgtEl>
                                        <p:attrNameLst>
                                          <p:attrName>ppt_x</p:attrName>
                                          <p:attrName>ppt_y</p:attrName>
                                        </p:attrNameLst>
                                      </p:cBhvr>
                                      <p:rCtr x="12585" y="0"/>
                                    </p:animMotion>
                                  </p:childTnLst>
                                </p:cTn>
                              </p:par>
                              <p:par>
                                <p:cTn id="96" presetID="63" presetClass="path" presetSubtype="0" accel="100000" fill="hold" grpId="1" nodeType="withEffect">
                                  <p:stCondLst>
                                    <p:cond delay="0"/>
                                  </p:stCondLst>
                                  <p:childTnLst>
                                    <p:animMotion origin="layout" path="M -0.2517 -1.85185E-6 L -0.00027 -1.85185E-6 " pathEditMode="relative" rAng="0" ptsTypes="AA">
                                      <p:cBhvr>
                                        <p:cTn id="97" dur="1000" fill="hold"/>
                                        <p:tgtEl>
                                          <p:spTgt spid="100"/>
                                        </p:tgtEl>
                                        <p:attrNameLst>
                                          <p:attrName>ppt_x</p:attrName>
                                          <p:attrName>ppt_y</p:attrName>
                                        </p:attrNameLst>
                                      </p:cBhvr>
                                      <p:rCtr x="12572" y="0"/>
                                    </p:animMotion>
                                  </p:childTnLst>
                                </p:cTn>
                              </p:par>
                              <p:par>
                                <p:cTn id="98" presetID="63" presetClass="path" presetSubtype="0" accel="100000" fill="hold" nodeType="withEffect">
                                  <p:stCondLst>
                                    <p:cond delay="100"/>
                                  </p:stCondLst>
                                  <p:childTnLst>
                                    <p:animMotion origin="layout" path="M -0.25169 -3.7037E-6 L -4.32587E-6 -3.7037E-6 " pathEditMode="relative" rAng="0" ptsTypes="AA">
                                      <p:cBhvr>
                                        <p:cTn id="99" dur="1000" fill="hold"/>
                                        <p:tgtEl>
                                          <p:spTgt spid="35"/>
                                        </p:tgtEl>
                                        <p:attrNameLst>
                                          <p:attrName>ppt_x</p:attrName>
                                          <p:attrName>ppt_y</p:attrName>
                                        </p:attrNameLst>
                                      </p:cBhvr>
                                      <p:rCtr x="12585" y="0"/>
                                    </p:animMotion>
                                  </p:childTnLst>
                                </p:cTn>
                              </p:par>
                              <p:par>
                                <p:cTn id="100" presetID="63" presetClass="path" presetSubtype="0" accel="100000" fill="hold" grpId="1" nodeType="withEffect">
                                  <p:stCondLst>
                                    <p:cond delay="100"/>
                                  </p:stCondLst>
                                  <p:childTnLst>
                                    <p:animMotion origin="layout" path="M -0.2517 -1.85185E-6 L -0.00027 -1.85185E-6 " pathEditMode="relative" rAng="0" ptsTypes="AA">
                                      <p:cBhvr>
                                        <p:cTn id="101" dur="1000" fill="hold"/>
                                        <p:tgtEl>
                                          <p:spTgt spid="99"/>
                                        </p:tgtEl>
                                        <p:attrNameLst>
                                          <p:attrName>ppt_x</p:attrName>
                                          <p:attrName>ppt_y</p:attrName>
                                        </p:attrNameLst>
                                      </p:cBhvr>
                                      <p:rCtr x="12572" y="0"/>
                                    </p:animMotion>
                                  </p:childTnLst>
                                </p:cTn>
                              </p:par>
                              <p:par>
                                <p:cTn id="102" presetID="63" presetClass="path" presetSubtype="0" accel="100000" fill="hold" nodeType="withEffect">
                                  <p:stCondLst>
                                    <p:cond delay="200"/>
                                  </p:stCondLst>
                                  <p:childTnLst>
                                    <p:animMotion origin="layout" path="M -0.25169 -3.7037E-6 L -4.32587E-6 -3.7037E-6 " pathEditMode="relative" rAng="0" ptsTypes="AA">
                                      <p:cBhvr>
                                        <p:cTn id="103" dur="1000" fill="hold"/>
                                        <p:tgtEl>
                                          <p:spTgt spid="39"/>
                                        </p:tgtEl>
                                        <p:attrNameLst>
                                          <p:attrName>ppt_x</p:attrName>
                                          <p:attrName>ppt_y</p:attrName>
                                        </p:attrNameLst>
                                      </p:cBhvr>
                                      <p:rCtr x="12585" y="0"/>
                                    </p:animMotion>
                                  </p:childTnLst>
                                </p:cTn>
                              </p:par>
                              <p:par>
                                <p:cTn id="104" presetID="63" presetClass="path" presetSubtype="0" accel="100000" fill="hold" grpId="1" nodeType="withEffect">
                                  <p:stCondLst>
                                    <p:cond delay="200"/>
                                  </p:stCondLst>
                                  <p:childTnLst>
                                    <p:animMotion origin="layout" path="M -0.2517 -1.85185E-6 L -0.00027 -1.85185E-6 " pathEditMode="relative" rAng="0" ptsTypes="AA">
                                      <p:cBhvr>
                                        <p:cTn id="105" dur="1000" fill="hold"/>
                                        <p:tgtEl>
                                          <p:spTgt spid="98"/>
                                        </p:tgtEl>
                                        <p:attrNameLst>
                                          <p:attrName>ppt_x</p:attrName>
                                          <p:attrName>ppt_y</p:attrName>
                                        </p:attrNameLst>
                                      </p:cBhvr>
                                      <p:rCtr x="12572" y="0"/>
                                    </p:animMotion>
                                  </p:childTnLst>
                                </p:cTn>
                              </p:par>
                              <p:par>
                                <p:cTn id="106" presetID="63" presetClass="path" presetSubtype="0" accel="100000" fill="hold" nodeType="withEffect">
                                  <p:stCondLst>
                                    <p:cond delay="300"/>
                                  </p:stCondLst>
                                  <p:childTnLst>
                                    <p:animMotion origin="layout" path="M -0.25169 -3.7037E-6 L -4.32587E-6 -3.7037E-6 " pathEditMode="relative" rAng="0" ptsTypes="AA">
                                      <p:cBhvr>
                                        <p:cTn id="107" dur="1000" fill="hold"/>
                                        <p:tgtEl>
                                          <p:spTgt spid="46"/>
                                        </p:tgtEl>
                                        <p:attrNameLst>
                                          <p:attrName>ppt_x</p:attrName>
                                          <p:attrName>ppt_y</p:attrName>
                                        </p:attrNameLst>
                                      </p:cBhvr>
                                      <p:rCtr x="12585" y="0"/>
                                    </p:animMotion>
                                  </p:childTnLst>
                                </p:cTn>
                              </p:par>
                              <p:par>
                                <p:cTn id="108" presetID="63" presetClass="path" presetSubtype="0" accel="100000" fill="hold" grpId="1" nodeType="withEffect">
                                  <p:stCondLst>
                                    <p:cond delay="300"/>
                                  </p:stCondLst>
                                  <p:childTnLst>
                                    <p:animMotion origin="layout" path="M -0.2517 -1.85185E-6 L -0.00027 -1.85185E-6 " pathEditMode="relative" rAng="0" ptsTypes="AA">
                                      <p:cBhvr>
                                        <p:cTn id="109" dur="1000" fill="hold"/>
                                        <p:tgtEl>
                                          <p:spTgt spid="97"/>
                                        </p:tgtEl>
                                        <p:attrNameLst>
                                          <p:attrName>ppt_x</p:attrName>
                                          <p:attrName>ppt_y</p:attrName>
                                        </p:attrNameLst>
                                      </p:cBhvr>
                                      <p:rCtr x="12572" y="0"/>
                                    </p:animMotion>
                                  </p:childTnLst>
                                </p:cTn>
                              </p:par>
                              <p:par>
                                <p:cTn id="110" presetID="63" presetClass="path" presetSubtype="0" accel="100000" fill="hold" nodeType="withEffect">
                                  <p:stCondLst>
                                    <p:cond delay="400"/>
                                  </p:stCondLst>
                                  <p:childTnLst>
                                    <p:animMotion origin="layout" path="M -0.25169 -3.7037E-6 L -4.32587E-6 -3.7037E-6 " pathEditMode="relative" rAng="0" ptsTypes="AA">
                                      <p:cBhvr>
                                        <p:cTn id="111" dur="1000" fill="hold"/>
                                        <p:tgtEl>
                                          <p:spTgt spid="52"/>
                                        </p:tgtEl>
                                        <p:attrNameLst>
                                          <p:attrName>ppt_x</p:attrName>
                                          <p:attrName>ppt_y</p:attrName>
                                        </p:attrNameLst>
                                      </p:cBhvr>
                                      <p:rCtr x="12585" y="0"/>
                                    </p:animMotion>
                                  </p:childTnLst>
                                </p:cTn>
                              </p:par>
                              <p:par>
                                <p:cTn id="112" presetID="63" presetClass="path" presetSubtype="0" accel="100000" fill="hold" grpId="1" nodeType="withEffect">
                                  <p:stCondLst>
                                    <p:cond delay="400"/>
                                  </p:stCondLst>
                                  <p:childTnLst>
                                    <p:animMotion origin="layout" path="M -0.2517 -1.85185E-6 L -0.00027 -1.85185E-6 " pathEditMode="relative" rAng="0" ptsTypes="AA">
                                      <p:cBhvr>
                                        <p:cTn id="113" dur="1000" fill="hold"/>
                                        <p:tgtEl>
                                          <p:spTgt spid="96"/>
                                        </p:tgtEl>
                                        <p:attrNameLst>
                                          <p:attrName>ppt_x</p:attrName>
                                          <p:attrName>ppt_y</p:attrName>
                                        </p:attrNameLst>
                                      </p:cBhvr>
                                      <p:rCtr x="12572" y="0"/>
                                    </p:animMotion>
                                  </p:childTnLst>
                                </p:cTn>
                              </p:par>
                              <p:par>
                                <p:cTn id="114" presetID="63" presetClass="path" presetSubtype="0" accel="100000" fill="hold" nodeType="withEffect">
                                  <p:stCondLst>
                                    <p:cond delay="500"/>
                                  </p:stCondLst>
                                  <p:childTnLst>
                                    <p:animMotion origin="layout" path="M -0.25169 -3.7037E-6 L -4.32587E-6 -3.7037E-6 " pathEditMode="relative" rAng="0" ptsTypes="AA">
                                      <p:cBhvr>
                                        <p:cTn id="115" dur="1000" fill="hold"/>
                                        <p:tgtEl>
                                          <p:spTgt spid="58"/>
                                        </p:tgtEl>
                                        <p:attrNameLst>
                                          <p:attrName>ppt_x</p:attrName>
                                          <p:attrName>ppt_y</p:attrName>
                                        </p:attrNameLst>
                                      </p:cBhvr>
                                      <p:rCtr x="12585" y="0"/>
                                    </p:animMotion>
                                  </p:childTnLst>
                                </p:cTn>
                              </p:par>
                              <p:par>
                                <p:cTn id="116" presetID="63" presetClass="path" presetSubtype="0" accel="100000" fill="hold" grpId="1" nodeType="withEffect">
                                  <p:stCondLst>
                                    <p:cond delay="500"/>
                                  </p:stCondLst>
                                  <p:childTnLst>
                                    <p:animMotion origin="layout" path="M -0.25169 -4.07407E-6 L 0.00117 -4.07407E-6 " pathEditMode="relative" rAng="0" ptsTypes="AA">
                                      <p:cBhvr>
                                        <p:cTn id="117" dur="1000" fill="hold"/>
                                        <p:tgtEl>
                                          <p:spTgt spid="95"/>
                                        </p:tgtEl>
                                        <p:attrNameLst>
                                          <p:attrName>ppt_x</p:attrName>
                                          <p:attrName>ppt_y</p:attrName>
                                        </p:attrNameLst>
                                      </p:cBhvr>
                                      <p:rCtr x="12637" y="0"/>
                                    </p:animMotion>
                                  </p:childTnLst>
                                </p:cTn>
                              </p:par>
                              <p:par>
                                <p:cTn id="118" presetID="63" presetClass="path" presetSubtype="0" accel="100000" fill="hold" nodeType="withEffect">
                                  <p:stCondLst>
                                    <p:cond delay="600"/>
                                  </p:stCondLst>
                                  <p:childTnLst>
                                    <p:animMotion origin="layout" path="M -0.25169 -3.7037E-6 L -4.32587E-6 -3.7037E-6 " pathEditMode="relative" rAng="0" ptsTypes="AA">
                                      <p:cBhvr>
                                        <p:cTn id="119" dur="1000" fill="hold"/>
                                        <p:tgtEl>
                                          <p:spTgt spid="69"/>
                                        </p:tgtEl>
                                        <p:attrNameLst>
                                          <p:attrName>ppt_x</p:attrName>
                                          <p:attrName>ppt_y</p:attrName>
                                        </p:attrNameLst>
                                      </p:cBhvr>
                                      <p:rCtr x="12585" y="0"/>
                                    </p:animMotion>
                                  </p:childTnLst>
                                </p:cTn>
                              </p:par>
                              <p:par>
                                <p:cTn id="120" presetID="63" presetClass="path" presetSubtype="0" accel="100000" fill="hold" grpId="1" nodeType="withEffect">
                                  <p:stCondLst>
                                    <p:cond delay="600"/>
                                  </p:stCondLst>
                                  <p:childTnLst>
                                    <p:animMotion origin="layout" path="M -0.25169 -7.40741E-7 L 0.00144 -7.40741E-7 " pathEditMode="relative" rAng="0" ptsTypes="AA">
                                      <p:cBhvr>
                                        <p:cTn id="121" dur="1000" fill="hold"/>
                                        <p:tgtEl>
                                          <p:spTgt spid="94"/>
                                        </p:tgtEl>
                                        <p:attrNameLst>
                                          <p:attrName>ppt_x</p:attrName>
                                          <p:attrName>ppt_y</p:attrName>
                                        </p:attrNameLst>
                                      </p:cBhvr>
                                      <p:rCtr x="12650" y="0"/>
                                    </p:animMotion>
                                  </p:childTnLst>
                                </p:cTn>
                              </p:par>
                              <p:par>
                                <p:cTn id="122" presetID="63" presetClass="path" presetSubtype="0" accel="100000" fill="hold" nodeType="withEffect">
                                  <p:stCondLst>
                                    <p:cond delay="700"/>
                                  </p:stCondLst>
                                  <p:childTnLst>
                                    <p:animMotion origin="layout" path="M -0.25169 -3.7037E-6 L -4.32587E-6 -3.7037E-6 " pathEditMode="relative" rAng="0" ptsTypes="AA">
                                      <p:cBhvr>
                                        <p:cTn id="123" dur="1000" fill="hold"/>
                                        <p:tgtEl>
                                          <p:spTgt spid="73"/>
                                        </p:tgtEl>
                                        <p:attrNameLst>
                                          <p:attrName>ppt_x</p:attrName>
                                          <p:attrName>ppt_y</p:attrName>
                                        </p:attrNameLst>
                                      </p:cBhvr>
                                      <p:rCtr x="12585" y="0"/>
                                    </p:animMotion>
                                  </p:childTnLst>
                                </p:cTn>
                              </p:par>
                              <p:par>
                                <p:cTn id="124" presetID="63" presetClass="path" presetSubtype="0" accel="100000" fill="hold" grpId="1" nodeType="withEffect">
                                  <p:stCondLst>
                                    <p:cond delay="700"/>
                                  </p:stCondLst>
                                  <p:childTnLst>
                                    <p:animMotion origin="layout" path="M -0.25169 4.07407E-6 L 0.00065 4.07407E-6 " pathEditMode="relative" rAng="0" ptsTypes="AA">
                                      <p:cBhvr>
                                        <p:cTn id="125" dur="1000" fill="hold"/>
                                        <p:tgtEl>
                                          <p:spTgt spid="93"/>
                                        </p:tgtEl>
                                        <p:attrNameLst>
                                          <p:attrName>ppt_x</p:attrName>
                                          <p:attrName>ppt_y</p:attrName>
                                        </p:attrNameLst>
                                      </p:cBhvr>
                                      <p:rCtr x="12611" y="0"/>
                                    </p:animMotion>
                                  </p:childTnLst>
                                </p:cTn>
                              </p:par>
                              <p:par>
                                <p:cTn id="126" presetID="63" presetClass="path" presetSubtype="0" accel="100000" fill="hold" nodeType="withEffect">
                                  <p:stCondLst>
                                    <p:cond delay="800"/>
                                  </p:stCondLst>
                                  <p:childTnLst>
                                    <p:animMotion origin="layout" path="M -0.25169 -3.7037E-6 L -4.32587E-6 -3.7037E-6 " pathEditMode="relative" rAng="0" ptsTypes="AA">
                                      <p:cBhvr>
                                        <p:cTn id="127" dur="1000" fill="hold"/>
                                        <p:tgtEl>
                                          <p:spTgt spid="81"/>
                                        </p:tgtEl>
                                        <p:attrNameLst>
                                          <p:attrName>ppt_x</p:attrName>
                                          <p:attrName>ppt_y</p:attrName>
                                        </p:attrNameLst>
                                      </p:cBhvr>
                                      <p:rCtr x="12585" y="0"/>
                                    </p:animMotion>
                                  </p:childTnLst>
                                </p:cTn>
                              </p:par>
                              <p:par>
                                <p:cTn id="128" presetID="63" presetClass="path" presetSubtype="0" accel="100000" fill="hold" grpId="1" nodeType="withEffect">
                                  <p:stCondLst>
                                    <p:cond delay="800"/>
                                  </p:stCondLst>
                                  <p:childTnLst>
                                    <p:animMotion origin="layout" path="M -0.25169 -2.96296E-6 L -0.00052 -2.96296E-6 " pathEditMode="relative" rAng="0" ptsTypes="AA">
                                      <p:cBhvr>
                                        <p:cTn id="129" dur="1000" fill="hold"/>
                                        <p:tgtEl>
                                          <p:spTgt spid="92"/>
                                        </p:tgtEl>
                                        <p:attrNameLst>
                                          <p:attrName>ppt_x</p:attrName>
                                          <p:attrName>ppt_y</p:attrName>
                                        </p:attrNameLst>
                                      </p:cBhvr>
                                      <p:rCtr x="12559" y="0"/>
                                    </p:animMotion>
                                  </p:childTnLst>
                                </p:cTn>
                              </p:par>
                              <p:par>
                                <p:cTn id="130" presetID="63" presetClass="path" presetSubtype="0" accel="100000" fill="hold" nodeType="withEffect">
                                  <p:stCondLst>
                                    <p:cond delay="900"/>
                                  </p:stCondLst>
                                  <p:childTnLst>
                                    <p:animMotion origin="layout" path="M -0.25169 -3.7037E-6 L -4.32587E-6 -3.7037E-6 " pathEditMode="relative" rAng="0" ptsTypes="AA">
                                      <p:cBhvr>
                                        <p:cTn id="131" dur="1000" fill="hold"/>
                                        <p:tgtEl>
                                          <p:spTgt spid="87"/>
                                        </p:tgtEl>
                                        <p:attrNameLst>
                                          <p:attrName>ppt_x</p:attrName>
                                          <p:attrName>ppt_y</p:attrName>
                                        </p:attrNameLst>
                                      </p:cBhvr>
                                      <p:rCtr x="12585" y="0"/>
                                    </p:animMotion>
                                  </p:childTnLst>
                                </p:cTn>
                              </p:par>
                              <p:par>
                                <p:cTn id="132" presetID="63" presetClass="path" presetSubtype="0" accel="100000" fill="hold" grpId="1" nodeType="withEffect">
                                  <p:stCondLst>
                                    <p:cond delay="900"/>
                                  </p:stCondLst>
                                  <p:childTnLst>
                                    <p:animMotion origin="layout" path="M -0.25169 -3.7037E-6 L -4.32587E-6 -3.7037E-6 " pathEditMode="relative" rAng="0" ptsTypes="AA">
                                      <p:cBhvr>
                                        <p:cTn id="133" dur="1000" fill="hold"/>
                                        <p:tgtEl>
                                          <p:spTgt spid="91"/>
                                        </p:tgtEl>
                                        <p:attrNameLst>
                                          <p:attrName>ppt_x</p:attrName>
                                          <p:attrName>ppt_y</p:attrName>
                                        </p:attrNameLst>
                                      </p:cBhvr>
                                      <p:rCtr x="12585" y="0"/>
                                    </p:animMotion>
                                  </p:childTnLst>
                                </p:cTn>
                              </p:par>
                              <p:par>
                                <p:cTn id="134" presetID="63" presetClass="path" presetSubtype="0" accel="100000" fill="hold" grpId="1" nodeType="withEffect">
                                  <p:stCondLst>
                                    <p:cond delay="900"/>
                                  </p:stCondLst>
                                  <p:childTnLst>
                                    <p:animMotion origin="layout" path="M -0.2517 -1.48148E-6 L 3.96668E-6 -1.48148E-6 " pathEditMode="relative" rAng="0" ptsTypes="AA">
                                      <p:cBhvr>
                                        <p:cTn id="135" dur="1000" fill="hold"/>
                                        <p:tgtEl>
                                          <p:spTgt spid="30"/>
                                        </p:tgtEl>
                                        <p:attrNameLst>
                                          <p:attrName>ppt_x</p:attrName>
                                          <p:attrName>ppt_y</p:attrName>
                                        </p:attrNameLst>
                                      </p:cBhvr>
                                      <p:rCtr x="12585" y="0"/>
                                    </p:animMotion>
                                  </p:childTnLst>
                                </p:cTn>
                              </p:par>
                              <p:par>
                                <p:cTn id="136" presetID="63" presetClass="path" presetSubtype="0" accel="100000" fill="hold" grpId="1" nodeType="withEffect">
                                  <p:stCondLst>
                                    <p:cond delay="900"/>
                                  </p:stCondLst>
                                  <p:childTnLst>
                                    <p:animMotion origin="layout" path="M -0.23477 -0.00023 L -0.00442 -0.00023 " pathEditMode="relative" rAng="0" ptsTypes="AA">
                                      <p:cBhvr>
                                        <p:cTn id="137" dur="1000" fill="hold"/>
                                        <p:tgtEl>
                                          <p:spTgt spid="101"/>
                                        </p:tgtEl>
                                        <p:attrNameLst>
                                          <p:attrName>ppt_x</p:attrName>
                                          <p:attrName>ppt_y</p:attrName>
                                        </p:attrNameLst>
                                      </p:cBhvr>
                                      <p:rCtr x="11517" y="0"/>
                                    </p:animMotion>
                                  </p:childTnLst>
                                </p:cTn>
                              </p:par>
                              <p:par>
                                <p:cTn id="138" presetID="63" presetClass="path" presetSubtype="0" accel="100000" fill="hold" grpId="2" nodeType="withEffect">
                                  <p:stCondLst>
                                    <p:cond delay="900"/>
                                  </p:stCondLst>
                                  <p:childTnLst>
                                    <p:animMotion origin="layout" path="M -0.23516 3.33333E-6 L 0.00078 3.33333E-6 " pathEditMode="relative" rAng="0" ptsTypes="AA">
                                      <p:cBhvr>
                                        <p:cTn id="139" dur="1000" fill="hold"/>
                                        <p:tgtEl>
                                          <p:spTgt spid="31"/>
                                        </p:tgtEl>
                                        <p:attrNameLst>
                                          <p:attrName>ppt_x</p:attrName>
                                          <p:attrName>ppt_y</p:attrName>
                                        </p:attrNameLst>
                                      </p:cBhvr>
                                      <p:rCtr x="11791" y="0"/>
                                    </p:animMotion>
                                  </p:childTnLst>
                                </p:cTn>
                              </p:par>
                              <p:par>
                                <p:cTn id="140" presetID="8" presetClass="emph" presetSubtype="0" accel="50000" decel="50000" fill="hold" grpId="3" nodeType="withEffect">
                                  <p:stCondLst>
                                    <p:cond delay="900"/>
                                  </p:stCondLst>
                                  <p:childTnLst>
                                    <p:animRot by="10800000">
                                      <p:cBhvr>
                                        <p:cTn id="141" dur="1000" fill="hold"/>
                                        <p:tgtEl>
                                          <p:spTgt spid="31"/>
                                        </p:tgtEl>
                                        <p:attrNameLst>
                                          <p:attrName>r</p:attrName>
                                        </p:attrNameLst>
                                      </p:cBhvr>
                                    </p:animRot>
                                  </p:childTnLst>
                                </p:cTn>
                              </p:par>
                            </p:childTnLst>
                          </p:cTn>
                        </p:par>
                      </p:childTnLst>
                    </p:cTn>
                  </p:par>
                </p:childTnLst>
              </p:cTn>
              <p:nextCondLst>
                <p:cond evt="onClick" delay="0">
                  <p:tgtEl>
                    <p:spTgt spid="101"/>
                  </p:tgtEl>
                </p:cond>
              </p:nextCondLst>
            </p:seq>
          </p:childTnLst>
        </p:cTn>
      </p:par>
    </p:tnLst>
    <p:bldLst>
      <p:bldP spid="30" grpId="0" animBg="1"/>
      <p:bldP spid="30" grpId="1" animBg="1"/>
      <p:bldP spid="31" grpId="0" animBg="1"/>
      <p:bldP spid="31" grpId="1" animBg="1"/>
      <p:bldP spid="31" grpId="2" animBg="1"/>
      <p:bldP spid="31" grpId="3"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Graphic spid="102" grpId="0">
        <p:bldSub>
          <a:bldChart bld="category"/>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oftware"/>
          <p:cNvGrpSpPr/>
          <p:nvPr/>
        </p:nvGrpSpPr>
        <p:grpSpPr>
          <a:xfrm>
            <a:off x="572580" y="1176617"/>
            <a:ext cx="11046835" cy="5107019"/>
            <a:chOff x="572877" y="1175443"/>
            <a:chExt cx="11052589" cy="5109679"/>
          </a:xfrm>
        </p:grpSpPr>
        <p:sp>
          <p:nvSpPr>
            <p:cNvPr id="11" name="Rechthoek 10"/>
            <p:cNvSpPr/>
            <p:nvPr/>
          </p:nvSpPr>
          <p:spPr>
            <a:xfrm>
              <a:off x="572882" y="1175443"/>
              <a:ext cx="11052584" cy="51096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2" name="Groep 11"/>
            <p:cNvGrpSpPr/>
            <p:nvPr/>
          </p:nvGrpSpPr>
          <p:grpSpPr>
            <a:xfrm>
              <a:off x="572877" y="1175443"/>
              <a:ext cx="11052589" cy="5109679"/>
              <a:chOff x="572877" y="1175443"/>
              <a:chExt cx="11052589" cy="5109679"/>
            </a:xfrm>
          </p:grpSpPr>
          <p:sp>
            <p:nvSpPr>
              <p:cNvPr id="13" name="Rechthoek 12"/>
              <p:cNvSpPr/>
              <p:nvPr/>
            </p:nvSpPr>
            <p:spPr>
              <a:xfrm rot="5400000">
                <a:off x="-1004511" y="3069868"/>
                <a:ext cx="4792642" cy="1637866"/>
              </a:xfrm>
              <a:prstGeom prst="rect">
                <a:avLst/>
              </a:prstGeom>
              <a:solidFill>
                <a:schemeClr val="accent3">
                  <a:lumMod val="40000"/>
                  <a:lumOff val="6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bg1"/>
                    </a:solidFill>
                  </a:rPr>
                  <a:t>	</a:t>
                </a: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1" r="1671"/>
              <a:stretch/>
            </p:blipFill>
            <p:spPr bwMode="auto">
              <a:xfrm>
                <a:off x="3219099" y="1492479"/>
                <a:ext cx="7432137" cy="1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hoek 14"/>
              <p:cNvSpPr/>
              <p:nvPr/>
            </p:nvSpPr>
            <p:spPr>
              <a:xfrm>
                <a:off x="572882" y="1175443"/>
                <a:ext cx="11052584" cy="309341"/>
              </a:xfrm>
              <a:prstGeom prst="rect">
                <a:avLst/>
              </a:prstGeom>
              <a:solidFill>
                <a:schemeClr val="accent3">
                  <a:lumMod val="20000"/>
                  <a:lumOff val="80000"/>
                </a:schemeClr>
              </a:solidFill>
              <a:ln>
                <a:noFill/>
              </a:ln>
              <a:effectLst>
                <a:outerShdw blurRad="63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7944" tIns="107944" rIns="107944" bIns="107944" rtlCol="0" anchor="ctr"/>
              <a:lstStyle/>
              <a:p>
                <a:r>
                  <a:rPr lang="en-GB" sz="1199" dirty="0">
                    <a:solidFill>
                      <a:schemeClr val="accent3">
                        <a:lumMod val="50000"/>
                      </a:schemeClr>
                    </a:solidFill>
                  </a:rPr>
                  <a:t>         Start     Insert     Design     Transitions     Animations     Slideshow     Check     View</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742" y="1844825"/>
                <a:ext cx="110288" cy="41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Titel 6"/>
          <p:cNvSpPr>
            <a:spLocks noGrp="1"/>
          </p:cNvSpPr>
          <p:nvPr>
            <p:ph type="title"/>
          </p:nvPr>
        </p:nvSpPr>
        <p:spPr/>
        <p:txBody>
          <a:bodyPr/>
          <a:lstStyle/>
          <a:p>
            <a:r>
              <a:rPr lang="en-GB" dirty="0"/>
              <a:t>Model: Pie chart</a:t>
            </a:r>
          </a:p>
        </p:txBody>
      </p:sp>
      <p:sp>
        <p:nvSpPr>
          <p:cNvPr id="5" name="Tijdelijke aanduiding voor voettekst 4"/>
          <p:cNvSpPr>
            <a:spLocks noGrp="1"/>
          </p:cNvSpPr>
          <p:nvPr>
            <p:ph type="ftr" sz="quarter" idx="3"/>
          </p:nvPr>
        </p:nvSpPr>
        <p:spPr>
          <a:xfrm>
            <a:off x="3289150" y="6671736"/>
            <a:ext cx="7916757" cy="112790"/>
          </a:xfrm>
        </p:spPr>
        <p:txBody>
          <a:bodyPr/>
          <a:lstStyle/>
          <a:p>
            <a:r>
              <a:rPr lang="en-GB"/>
              <a:t>© Q-Park 2024</a:t>
            </a:r>
            <a:endParaRPr lang="en-GB" dirty="0"/>
          </a:p>
        </p:txBody>
      </p:sp>
      <p:sp>
        <p:nvSpPr>
          <p:cNvPr id="6" name="Tijdelijke aanduiding voor dianummer 5"/>
          <p:cNvSpPr>
            <a:spLocks noGrp="1"/>
          </p:cNvSpPr>
          <p:nvPr>
            <p:ph type="sldNum" sz="quarter" idx="4"/>
          </p:nvPr>
        </p:nvSpPr>
        <p:spPr>
          <a:xfrm>
            <a:off x="11224801" y="6660725"/>
            <a:ext cx="394613" cy="125503"/>
          </a:xfrm>
        </p:spPr>
        <p:txBody>
          <a:bodyPr/>
          <a:lstStyle/>
          <a:p>
            <a:fld id="{CC6DC435-A09B-4F28-9A36-6DD9F30F961F}" type="slidenum">
              <a:rPr lang="en-GB" smtClean="0"/>
              <a:pPr/>
              <a:t>49</a:t>
            </a:fld>
            <a:endParaRPr lang="en-GB" dirty="0"/>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 y="1607812"/>
            <a:ext cx="1365206" cy="767929"/>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10" y="2559307"/>
            <a:ext cx="1365206" cy="77282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11" y="3515694"/>
            <a:ext cx="1349141" cy="763218"/>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510" y="4462478"/>
            <a:ext cx="1365206" cy="7769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510" y="5422978"/>
            <a:ext cx="1365206" cy="766332"/>
          </a:xfrm>
          <a:prstGeom prst="rect">
            <a:avLst/>
          </a:prstGeom>
          <a:solidFill>
            <a:schemeClr val="bg1"/>
          </a:solidFill>
          <a:ln>
            <a:noFill/>
          </a:ln>
          <a:effectLst>
            <a:outerShdw blurRad="203200" sx="102000" sy="102000" algn="ctr" rotWithShape="0">
              <a:prstClr val="black">
                <a:alpha val="3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31" name="Rechthoek 30"/>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2" name="Rechthoekige driehoek 31"/>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3" name="10"/>
          <p:cNvGrpSpPr/>
          <p:nvPr/>
        </p:nvGrpSpPr>
        <p:grpSpPr>
          <a:xfrm>
            <a:off x="12759884" y="5742397"/>
            <a:ext cx="2620312" cy="565424"/>
            <a:chOff x="12766530" y="5743602"/>
            <a:chExt cx="2621677" cy="565718"/>
          </a:xfrm>
        </p:grpSpPr>
        <p:sp>
          <p:nvSpPr>
            <p:cNvPr id="34" name="Tekstvak 33"/>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35"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36" name="9"/>
          <p:cNvGrpSpPr/>
          <p:nvPr/>
        </p:nvGrpSpPr>
        <p:grpSpPr>
          <a:xfrm>
            <a:off x="12749216" y="5246769"/>
            <a:ext cx="2559011" cy="565424"/>
            <a:chOff x="12755856" y="5247716"/>
            <a:chExt cx="2560344" cy="565718"/>
          </a:xfrm>
        </p:grpSpPr>
        <p:sp>
          <p:nvSpPr>
            <p:cNvPr id="37" name="Tekstvak 36"/>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38" name="Rechte verbindingslijn 37"/>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 name="8"/>
          <p:cNvGrpSpPr/>
          <p:nvPr/>
        </p:nvGrpSpPr>
        <p:grpSpPr>
          <a:xfrm>
            <a:off x="12749216" y="4751138"/>
            <a:ext cx="2559011" cy="565424"/>
            <a:chOff x="12755856" y="4751827"/>
            <a:chExt cx="2560344" cy="565718"/>
          </a:xfrm>
        </p:grpSpPr>
        <p:sp>
          <p:nvSpPr>
            <p:cNvPr id="41" name="Tekstvak 40"/>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2" name="Rechte verbindingslijn 41"/>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3" name="Groep 42"/>
            <p:cNvGrpSpPr/>
            <p:nvPr/>
          </p:nvGrpSpPr>
          <p:grpSpPr>
            <a:xfrm>
              <a:off x="12767776" y="4960725"/>
              <a:ext cx="234205" cy="162642"/>
              <a:chOff x="4942371" y="1574806"/>
              <a:chExt cx="342899" cy="238126"/>
            </a:xfrm>
            <a:solidFill>
              <a:schemeClr val="bg1"/>
            </a:solidFill>
          </p:grpSpPr>
          <p:sp>
            <p:nvSpPr>
              <p:cNvPr id="44"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5"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46"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47" name="7"/>
          <p:cNvGrpSpPr/>
          <p:nvPr/>
        </p:nvGrpSpPr>
        <p:grpSpPr>
          <a:xfrm>
            <a:off x="12749214" y="4255507"/>
            <a:ext cx="2559010" cy="565424"/>
            <a:chOff x="12755854" y="4255938"/>
            <a:chExt cx="2560343" cy="565718"/>
          </a:xfrm>
        </p:grpSpPr>
        <p:sp>
          <p:nvSpPr>
            <p:cNvPr id="48" name="Tekstvak 47"/>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49" name="Rechte verbindingslijn 48"/>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0" name="Groep 49"/>
            <p:cNvGrpSpPr/>
            <p:nvPr/>
          </p:nvGrpSpPr>
          <p:grpSpPr>
            <a:xfrm>
              <a:off x="12755854" y="4432536"/>
              <a:ext cx="234205" cy="212521"/>
              <a:chOff x="3913684" y="1538288"/>
              <a:chExt cx="342900" cy="311151"/>
            </a:xfrm>
            <a:solidFill>
              <a:schemeClr val="bg1"/>
            </a:solidFill>
          </p:grpSpPr>
          <p:sp>
            <p:nvSpPr>
              <p:cNvPr id="51"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2"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3" name="6"/>
          <p:cNvGrpSpPr/>
          <p:nvPr/>
        </p:nvGrpSpPr>
        <p:grpSpPr>
          <a:xfrm>
            <a:off x="12759885" y="3759876"/>
            <a:ext cx="2548335" cy="565424"/>
            <a:chOff x="12766531" y="3760049"/>
            <a:chExt cx="2549662" cy="565718"/>
          </a:xfrm>
        </p:grpSpPr>
        <p:sp>
          <p:nvSpPr>
            <p:cNvPr id="54" name="Tekstvak 53"/>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55" name="Rechte verbindingslijn 54"/>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ep 55"/>
            <p:cNvGrpSpPr/>
            <p:nvPr/>
          </p:nvGrpSpPr>
          <p:grpSpPr>
            <a:xfrm>
              <a:off x="12766531" y="3940650"/>
              <a:ext cx="234205" cy="187582"/>
              <a:chOff x="3173016" y="3752850"/>
              <a:chExt cx="342900" cy="274638"/>
            </a:xfrm>
            <a:solidFill>
              <a:schemeClr val="bg1"/>
            </a:solidFill>
          </p:grpSpPr>
          <p:sp>
            <p:nvSpPr>
              <p:cNvPr id="57"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8"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9" name="5"/>
          <p:cNvGrpSpPr/>
          <p:nvPr/>
        </p:nvGrpSpPr>
        <p:grpSpPr>
          <a:xfrm>
            <a:off x="12747790" y="3264246"/>
            <a:ext cx="2488465" cy="565424"/>
            <a:chOff x="12754429" y="3264160"/>
            <a:chExt cx="2489761" cy="565718"/>
          </a:xfrm>
        </p:grpSpPr>
        <p:cxnSp>
          <p:nvCxnSpPr>
            <p:cNvPr id="60" name="Rechte verbindingslijn 59"/>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60"/>
            <p:cNvGrpSpPr/>
            <p:nvPr/>
          </p:nvGrpSpPr>
          <p:grpSpPr>
            <a:xfrm>
              <a:off x="12754429" y="3264160"/>
              <a:ext cx="2489761" cy="565718"/>
              <a:chOff x="12754429" y="3264160"/>
              <a:chExt cx="2489761" cy="565718"/>
            </a:xfrm>
          </p:grpSpPr>
          <p:sp>
            <p:nvSpPr>
              <p:cNvPr id="62" name="Tekstvak 61"/>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63" name="Groep 62"/>
              <p:cNvGrpSpPr/>
              <p:nvPr/>
            </p:nvGrpSpPr>
            <p:grpSpPr>
              <a:xfrm>
                <a:off x="12754429" y="3443753"/>
                <a:ext cx="234205" cy="199508"/>
                <a:chOff x="10415571" y="2065610"/>
                <a:chExt cx="342900" cy="292100"/>
              </a:xfrm>
            </p:grpSpPr>
            <p:grpSp>
              <p:nvGrpSpPr>
                <p:cNvPr id="64" name="Groep 63"/>
                <p:cNvGrpSpPr/>
                <p:nvPr/>
              </p:nvGrpSpPr>
              <p:grpSpPr>
                <a:xfrm>
                  <a:off x="10415571" y="2065610"/>
                  <a:ext cx="342900" cy="292100"/>
                  <a:chOff x="2329483" y="4826000"/>
                  <a:chExt cx="342900" cy="292100"/>
                </a:xfrm>
                <a:solidFill>
                  <a:schemeClr val="bg1"/>
                </a:solidFill>
              </p:grpSpPr>
              <p:sp>
                <p:nvSpPr>
                  <p:cNvPr id="66"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7"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8"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9"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65" name="Rechte verbindingslijn 64"/>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70" name="4"/>
          <p:cNvGrpSpPr/>
          <p:nvPr/>
        </p:nvGrpSpPr>
        <p:grpSpPr>
          <a:xfrm>
            <a:off x="12750947" y="2712072"/>
            <a:ext cx="2557281" cy="621966"/>
            <a:chOff x="12757588" y="2711699"/>
            <a:chExt cx="2558613" cy="622290"/>
          </a:xfrm>
        </p:grpSpPr>
        <p:sp>
          <p:nvSpPr>
            <p:cNvPr id="71" name="Tekstvak 70"/>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72"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73" name="Rechte verbindingslijn 72"/>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4" name="3"/>
          <p:cNvGrpSpPr/>
          <p:nvPr/>
        </p:nvGrpSpPr>
        <p:grpSpPr>
          <a:xfrm>
            <a:off x="12754262" y="2216441"/>
            <a:ext cx="2553965" cy="565424"/>
            <a:chOff x="12760905" y="2215810"/>
            <a:chExt cx="2555295" cy="565718"/>
          </a:xfrm>
        </p:grpSpPr>
        <p:sp>
          <p:nvSpPr>
            <p:cNvPr id="75" name="Tekstvak 74"/>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76" name="Rechte verbindingslijn 75"/>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7" name="Groep 76"/>
            <p:cNvGrpSpPr/>
            <p:nvPr/>
          </p:nvGrpSpPr>
          <p:grpSpPr>
            <a:xfrm>
              <a:off x="12767776" y="2398915"/>
              <a:ext cx="234205" cy="199508"/>
              <a:chOff x="2329415" y="4825929"/>
              <a:chExt cx="342890" cy="292096"/>
            </a:xfrm>
            <a:solidFill>
              <a:schemeClr val="bg1"/>
            </a:solidFill>
          </p:grpSpPr>
          <p:sp>
            <p:nvSpPr>
              <p:cNvPr id="78"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9"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1"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2" name="2"/>
          <p:cNvGrpSpPr/>
          <p:nvPr/>
        </p:nvGrpSpPr>
        <p:grpSpPr>
          <a:xfrm>
            <a:off x="12739637" y="1720810"/>
            <a:ext cx="2568590" cy="565424"/>
            <a:chOff x="12746272" y="1719921"/>
            <a:chExt cx="2569928" cy="565718"/>
          </a:xfrm>
        </p:grpSpPr>
        <p:sp>
          <p:nvSpPr>
            <p:cNvPr id="83" name="Tekstvak 82"/>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84" name="Rechte verbindingslijn 83"/>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5" name="Groep 84"/>
            <p:cNvGrpSpPr/>
            <p:nvPr/>
          </p:nvGrpSpPr>
          <p:grpSpPr>
            <a:xfrm>
              <a:off x="12746272" y="1877210"/>
              <a:ext cx="234205" cy="234205"/>
              <a:chOff x="1300783" y="3771900"/>
              <a:chExt cx="342900" cy="342901"/>
            </a:xfrm>
            <a:solidFill>
              <a:schemeClr val="bg1"/>
            </a:solidFill>
          </p:grpSpPr>
          <p:sp>
            <p:nvSpPr>
              <p:cNvPr id="86"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7"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88" name="1"/>
          <p:cNvGrpSpPr/>
          <p:nvPr/>
        </p:nvGrpSpPr>
        <p:grpSpPr>
          <a:xfrm>
            <a:off x="12749215" y="1225180"/>
            <a:ext cx="2559012" cy="565424"/>
            <a:chOff x="12755855" y="1224032"/>
            <a:chExt cx="2560345" cy="565718"/>
          </a:xfrm>
        </p:grpSpPr>
        <p:sp>
          <p:nvSpPr>
            <p:cNvPr id="89" name="Tekstvak 88"/>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90" name="Rechte verbindingslijn 89"/>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92" name="hyper 1">
            <a:hlinkClick r:id="rId12"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hyper 2">
            <a:hlinkClick r:id="rId13"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4" name="hyper 3">
            <a:hlinkClick r:id="rId14"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5" name="hyper 4">
            <a:hlinkClick r:id="rId14"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hyper 5">
            <a:hlinkClick r:id="rId15"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7" name="hyper 6">
            <a:hlinkClick r:id="rId16"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hyper 7">
            <a:hlinkClick r:id="rId17"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hyper 8">
            <a:hlinkClick r:id="rId18"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0" name="hyper 9">
            <a:hlinkClick r:id="rId19"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1"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6" name="Picture 10" descr="http://upload.wikimedia.org/wikipedia/commons/thumb/b/b0/Microsoft_PowerPoint_2013_logo.svg/2000px-Microsoft_PowerPoint_2013_logo.sv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3298" y="1219271"/>
            <a:ext cx="227973" cy="22387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Graphical user interface, application&#10;&#10;Description automatically generated">
            <a:extLst>
              <a:ext uri="{FF2B5EF4-FFF2-40B4-BE49-F238E27FC236}">
                <a16:creationId xmlns:a16="http://schemas.microsoft.com/office/drawing/2014/main" id="{04193283-B090-4294-9A1B-D531742D197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3298" y="1548318"/>
            <a:ext cx="1436758" cy="4657769"/>
          </a:xfrm>
          <a:prstGeom prst="rect">
            <a:avLst/>
          </a:prstGeom>
        </p:spPr>
      </p:pic>
      <p:pic>
        <p:nvPicPr>
          <p:cNvPr id="2" name="Picture 1">
            <a:extLst>
              <a:ext uri="{FF2B5EF4-FFF2-40B4-BE49-F238E27FC236}">
                <a16:creationId xmlns:a16="http://schemas.microsoft.com/office/drawing/2014/main" id="{E4043803-6B6B-4684-9306-D2BE1A858777}"/>
              </a:ext>
            </a:extLst>
          </p:cNvPr>
          <p:cNvPicPr>
            <a:picLocks noChangeAspect="1"/>
          </p:cNvPicPr>
          <p:nvPr/>
        </p:nvPicPr>
        <p:blipFill>
          <a:blip r:embed="rId22"/>
          <a:stretch>
            <a:fillRect/>
          </a:stretch>
        </p:blipFill>
        <p:spPr>
          <a:xfrm>
            <a:off x="3209987" y="1844824"/>
            <a:ext cx="7422517" cy="4175166"/>
          </a:xfrm>
          <a:prstGeom prst="rect">
            <a:avLst/>
          </a:prstGeom>
        </p:spPr>
      </p:pic>
    </p:spTree>
    <p:extLst>
      <p:ext uri="{BB962C8B-B14F-4D97-AF65-F5344CB8AC3E}">
        <p14:creationId xmlns:p14="http://schemas.microsoft.com/office/powerpoint/2010/main" val="3571108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32"/>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32"/>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02"/>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31"/>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88"/>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92"/>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82"/>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93"/>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74"/>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94"/>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70"/>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95"/>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59"/>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96"/>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53"/>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97"/>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47"/>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98"/>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40"/>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99"/>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36"/>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00"/>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33"/>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01"/>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33"/>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01"/>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36"/>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00"/>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40"/>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99"/>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47"/>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98"/>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53"/>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97"/>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59"/>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96"/>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70"/>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95"/>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74"/>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94"/>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82"/>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93"/>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88"/>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92"/>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31"/>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02"/>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32"/>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32"/>
                                        </p:tgtEl>
                                        <p:attrNameLst>
                                          <p:attrName>r</p:attrName>
                                        </p:attrNameLst>
                                      </p:cBhvr>
                                    </p:animRot>
                                  </p:childTnLst>
                                </p:cTn>
                              </p:par>
                            </p:childTnLst>
                          </p:cTn>
                        </p:par>
                      </p:childTnLst>
                    </p:cTn>
                  </p:par>
                </p:childTnLst>
              </p:cTn>
              <p:nextCondLst>
                <p:cond evt="onClick" delay="0">
                  <p:tgtEl>
                    <p:spTgt spid="102"/>
                  </p:tgtEl>
                </p:cond>
              </p:nextCondLst>
            </p:seq>
          </p:childTnLst>
        </p:cTn>
      </p:par>
    </p:tnLst>
    <p:bldLst>
      <p:bldP spid="31" grpId="0" animBg="1"/>
      <p:bldP spid="31" grpId="1" animBg="1"/>
      <p:bldP spid="32" grpId="0" animBg="1"/>
      <p:bldP spid="32" grpId="1" animBg="1"/>
      <p:bldP spid="32" grpId="2" animBg="1"/>
      <p:bldP spid="32" grpId="3"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About branding</a:t>
            </a:r>
          </a:p>
        </p:txBody>
      </p:sp>
      <p:sp>
        <p:nvSpPr>
          <p:cNvPr id="4" name="Tijdelijke aanduiding voor voettekst 3"/>
          <p:cNvSpPr>
            <a:spLocks noGrp="1"/>
          </p:cNvSpPr>
          <p:nvPr>
            <p:ph type="ftr" sz="quarter" idx="3"/>
          </p:nvPr>
        </p:nvSpPr>
        <p:spPr/>
        <p:txBody>
          <a:bodyPr/>
          <a:lstStyle/>
          <a:p>
            <a:r>
              <a:rPr lang="en-GB"/>
              <a:t>© Q-Park 2024</a:t>
            </a:r>
            <a:endParaRPr lang="en-GB" dirty="0"/>
          </a:p>
        </p:txBody>
      </p:sp>
      <p:sp>
        <p:nvSpPr>
          <p:cNvPr id="5" name="Tijdelijke aanduiding voor dianummer 4"/>
          <p:cNvSpPr>
            <a:spLocks noGrp="1"/>
          </p:cNvSpPr>
          <p:nvPr>
            <p:ph type="sldNum" sz="quarter" idx="4"/>
          </p:nvPr>
        </p:nvSpPr>
        <p:spPr/>
        <p:txBody>
          <a:bodyPr/>
          <a:lstStyle/>
          <a:p>
            <a:fld id="{CC6DC435-A09B-4F28-9A36-6DD9F30F961F}" type="slidenum">
              <a:rPr lang="en-GB" smtClean="0"/>
              <a:pPr/>
              <a:t>5</a:t>
            </a:fld>
            <a:endParaRPr lang="en-GB" dirty="0"/>
          </a:p>
        </p:txBody>
      </p:sp>
      <p:grpSp>
        <p:nvGrpSpPr>
          <p:cNvPr id="7" name="Grid" hidden="1"/>
          <p:cNvGrpSpPr/>
          <p:nvPr/>
        </p:nvGrpSpPr>
        <p:grpSpPr>
          <a:xfrm>
            <a:off x="-4" y="1785"/>
            <a:ext cx="12192004" cy="6854432"/>
            <a:chOff x="-4" y="0"/>
            <a:chExt cx="12198354" cy="6858002"/>
          </a:xfrm>
          <a:solidFill>
            <a:schemeClr val="accent2">
              <a:alpha val="50000"/>
            </a:schemeClr>
          </a:solidFill>
        </p:grpSpPr>
        <p:sp>
          <p:nvSpPr>
            <p:cNvPr id="8" name="Rechthoek 7"/>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9" name="Rechthoek 8"/>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0" name="Rechthoek 9"/>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p:nvSpPr>
          <p:spPr>
            <a:xfrm rot="5400000">
              <a:off x="378975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5400000">
              <a:off x="-688569"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1" name="Rechthoek 20"/>
            <p:cNvSpPr/>
            <p:nvPr/>
          </p:nvSpPr>
          <p:spPr>
            <a:xfrm rot="5400000">
              <a:off x="1550592"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2" name="Rechthoek 21"/>
            <p:cNvSpPr/>
            <p:nvPr/>
          </p:nvSpPr>
          <p:spPr>
            <a:xfrm rot="10800000">
              <a:off x="31524" y="313337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3" name="Rechthoek 22"/>
            <p:cNvSpPr/>
            <p:nvPr/>
          </p:nvSpPr>
          <p:spPr>
            <a:xfrm rot="10800000">
              <a:off x="31524" y="5234537"/>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4" name="Rechthoek 143"/>
            <p:cNvSpPr/>
            <p:nvPr/>
          </p:nvSpPr>
          <p:spPr>
            <a:xfrm rot="10800000">
              <a:off x="31524" y="2082800"/>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5" name="Rechthoek 144"/>
            <p:cNvSpPr/>
            <p:nvPr/>
          </p:nvSpPr>
          <p:spPr>
            <a:xfrm rot="10800000">
              <a:off x="31524" y="418395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5" name="Rechthoek 204"/>
            <p:cNvSpPr/>
            <p:nvPr/>
          </p:nvSpPr>
          <p:spPr>
            <a:xfrm rot="5400000">
              <a:off x="6028914"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grpSp>
        <p:nvGrpSpPr>
          <p:cNvPr id="241" name="Groep 240"/>
          <p:cNvGrpSpPr/>
          <p:nvPr/>
        </p:nvGrpSpPr>
        <p:grpSpPr>
          <a:xfrm>
            <a:off x="572584" y="1176616"/>
            <a:ext cx="2094848" cy="906884"/>
            <a:chOff x="572882" y="1175443"/>
            <a:chExt cx="2095939" cy="907356"/>
          </a:xfrm>
        </p:grpSpPr>
        <p:sp>
          <p:nvSpPr>
            <p:cNvPr id="2" name="Rechthoek 1"/>
            <p:cNvSpPr/>
            <p:nvPr/>
          </p:nvSpPr>
          <p:spPr>
            <a:xfrm>
              <a:off x="572882" y="1175443"/>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669" y="1437203"/>
              <a:ext cx="416365" cy="38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2" name="Groep 241"/>
          <p:cNvGrpSpPr/>
          <p:nvPr/>
        </p:nvGrpSpPr>
        <p:grpSpPr>
          <a:xfrm>
            <a:off x="2810580" y="1176616"/>
            <a:ext cx="2094848" cy="906884"/>
            <a:chOff x="2812043" y="1175443"/>
            <a:chExt cx="2095939" cy="907356"/>
          </a:xfrm>
        </p:grpSpPr>
        <p:sp>
          <p:nvSpPr>
            <p:cNvPr id="206" name="Rechthoek 205"/>
            <p:cNvSpPr/>
            <p:nvPr/>
          </p:nvSpPr>
          <p:spPr>
            <a:xfrm>
              <a:off x="2812043" y="1175443"/>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577" y="1414433"/>
              <a:ext cx="422871" cy="42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3" name="Groep 242"/>
          <p:cNvGrpSpPr/>
          <p:nvPr/>
        </p:nvGrpSpPr>
        <p:grpSpPr>
          <a:xfrm>
            <a:off x="5035892" y="1176616"/>
            <a:ext cx="2107531" cy="906884"/>
            <a:chOff x="5038514" y="1175443"/>
            <a:chExt cx="2108629" cy="907356"/>
          </a:xfrm>
        </p:grpSpPr>
        <p:sp>
          <p:nvSpPr>
            <p:cNvPr id="207" name="Rechthoek 206"/>
            <p:cNvSpPr/>
            <p:nvPr/>
          </p:nvSpPr>
          <p:spPr>
            <a:xfrm>
              <a:off x="5038514" y="1175443"/>
              <a:ext cx="210862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359" y="1378652"/>
              <a:ext cx="500939" cy="50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5" name="Groep 244"/>
          <p:cNvGrpSpPr/>
          <p:nvPr/>
        </p:nvGrpSpPr>
        <p:grpSpPr>
          <a:xfrm>
            <a:off x="7286570" y="1176616"/>
            <a:ext cx="2094848" cy="906884"/>
            <a:chOff x="7290365" y="1175443"/>
            <a:chExt cx="2095939" cy="907356"/>
          </a:xfrm>
        </p:grpSpPr>
        <p:sp>
          <p:nvSpPr>
            <p:cNvPr id="209" name="Rechthoek 208"/>
            <p:cNvSpPr/>
            <p:nvPr/>
          </p:nvSpPr>
          <p:spPr>
            <a:xfrm>
              <a:off x="7290365" y="1175443"/>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39" y="1375399"/>
              <a:ext cx="331791" cy="5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6" name="Groep 245"/>
          <p:cNvGrpSpPr/>
          <p:nvPr/>
        </p:nvGrpSpPr>
        <p:grpSpPr>
          <a:xfrm>
            <a:off x="9524567" y="1176616"/>
            <a:ext cx="2094848" cy="906884"/>
            <a:chOff x="9529527" y="1175443"/>
            <a:chExt cx="2095939" cy="907356"/>
          </a:xfrm>
        </p:grpSpPr>
        <p:sp>
          <p:nvSpPr>
            <p:cNvPr id="210" name="Rechthoek 209"/>
            <p:cNvSpPr/>
            <p:nvPr/>
          </p:nvSpPr>
          <p:spPr>
            <a:xfrm>
              <a:off x="9529527" y="1175443"/>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9797" y="1385157"/>
              <a:ext cx="455399" cy="48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7" name="Groep 246"/>
          <p:cNvGrpSpPr/>
          <p:nvPr/>
        </p:nvGrpSpPr>
        <p:grpSpPr>
          <a:xfrm>
            <a:off x="572584" y="2226648"/>
            <a:ext cx="2094848" cy="906884"/>
            <a:chOff x="572882" y="2226022"/>
            <a:chExt cx="2095939" cy="907356"/>
          </a:xfrm>
        </p:grpSpPr>
        <p:sp>
          <p:nvSpPr>
            <p:cNvPr id="211" name="Rechthoek 210"/>
            <p:cNvSpPr/>
            <p:nvPr/>
          </p:nvSpPr>
          <p:spPr>
            <a:xfrm>
              <a:off x="572882" y="2226022"/>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5922" y="2429231"/>
              <a:ext cx="409859" cy="50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8" name="Groep 247"/>
          <p:cNvGrpSpPr/>
          <p:nvPr/>
        </p:nvGrpSpPr>
        <p:grpSpPr>
          <a:xfrm>
            <a:off x="2810580" y="2226648"/>
            <a:ext cx="2094848" cy="906884"/>
            <a:chOff x="2812043" y="2226022"/>
            <a:chExt cx="2095939" cy="907356"/>
          </a:xfrm>
        </p:grpSpPr>
        <p:sp>
          <p:nvSpPr>
            <p:cNvPr id="212" name="Rechthoek 211"/>
            <p:cNvSpPr/>
            <p:nvPr/>
          </p:nvSpPr>
          <p:spPr>
            <a:xfrm>
              <a:off x="2812043" y="2226022"/>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577" y="2422725"/>
              <a:ext cx="422871" cy="51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9" name="Groep 248"/>
          <p:cNvGrpSpPr/>
          <p:nvPr/>
        </p:nvGrpSpPr>
        <p:grpSpPr>
          <a:xfrm>
            <a:off x="5035892" y="2226648"/>
            <a:ext cx="2107531" cy="906884"/>
            <a:chOff x="5038514" y="2226022"/>
            <a:chExt cx="2108629" cy="907356"/>
          </a:xfrm>
        </p:grpSpPr>
        <p:sp>
          <p:nvSpPr>
            <p:cNvPr id="213" name="Rechthoek 212"/>
            <p:cNvSpPr/>
            <p:nvPr/>
          </p:nvSpPr>
          <p:spPr>
            <a:xfrm>
              <a:off x="5038514" y="2226022"/>
              <a:ext cx="210862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8140" y="2409713"/>
              <a:ext cx="429376" cy="53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0" name="Groep 249"/>
          <p:cNvGrpSpPr/>
          <p:nvPr/>
        </p:nvGrpSpPr>
        <p:grpSpPr>
          <a:xfrm>
            <a:off x="7286570" y="2226648"/>
            <a:ext cx="2094848" cy="906884"/>
            <a:chOff x="7290365" y="2226022"/>
            <a:chExt cx="2095939" cy="907356"/>
          </a:xfrm>
        </p:grpSpPr>
        <p:sp>
          <p:nvSpPr>
            <p:cNvPr id="214" name="Rechthoek 213"/>
            <p:cNvSpPr/>
            <p:nvPr/>
          </p:nvSpPr>
          <p:spPr>
            <a:xfrm>
              <a:off x="7290365" y="2226022"/>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0635" y="2435736"/>
              <a:ext cx="455399" cy="48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1" name="Groep 250"/>
          <p:cNvGrpSpPr/>
          <p:nvPr/>
        </p:nvGrpSpPr>
        <p:grpSpPr>
          <a:xfrm>
            <a:off x="9524567" y="2226648"/>
            <a:ext cx="2094848" cy="906884"/>
            <a:chOff x="9529527" y="2226022"/>
            <a:chExt cx="2095939" cy="907356"/>
          </a:xfrm>
        </p:grpSpPr>
        <p:sp>
          <p:nvSpPr>
            <p:cNvPr id="215" name="Rechthoek 214"/>
            <p:cNvSpPr/>
            <p:nvPr/>
          </p:nvSpPr>
          <p:spPr>
            <a:xfrm>
              <a:off x="9529527" y="2226022"/>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1842" y="2386943"/>
              <a:ext cx="351308" cy="58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2" name="Groep 251"/>
          <p:cNvGrpSpPr/>
          <p:nvPr/>
        </p:nvGrpSpPr>
        <p:grpSpPr>
          <a:xfrm>
            <a:off x="572584" y="3275729"/>
            <a:ext cx="2094848" cy="906884"/>
            <a:chOff x="572882" y="3275649"/>
            <a:chExt cx="2095939" cy="907356"/>
          </a:xfrm>
        </p:grpSpPr>
        <p:sp>
          <p:nvSpPr>
            <p:cNvPr id="216" name="Rechthoek 215"/>
            <p:cNvSpPr/>
            <p:nvPr/>
          </p:nvSpPr>
          <p:spPr>
            <a:xfrm>
              <a:off x="572882" y="3275649"/>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864" y="3524398"/>
              <a:ext cx="539974" cy="40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3" name="Groep 252"/>
          <p:cNvGrpSpPr/>
          <p:nvPr/>
        </p:nvGrpSpPr>
        <p:grpSpPr>
          <a:xfrm>
            <a:off x="2810580" y="3275729"/>
            <a:ext cx="2094848" cy="906884"/>
            <a:chOff x="2812043" y="3275649"/>
            <a:chExt cx="2095939" cy="907356"/>
          </a:xfrm>
        </p:grpSpPr>
        <p:sp>
          <p:nvSpPr>
            <p:cNvPr id="217" name="Rechthoek 216"/>
            <p:cNvSpPr/>
            <p:nvPr/>
          </p:nvSpPr>
          <p:spPr>
            <a:xfrm>
              <a:off x="2812043" y="3275649"/>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5"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2313" y="3465846"/>
              <a:ext cx="455399" cy="52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4" name="Groep 253"/>
          <p:cNvGrpSpPr/>
          <p:nvPr/>
        </p:nvGrpSpPr>
        <p:grpSpPr>
          <a:xfrm>
            <a:off x="5035892" y="3275729"/>
            <a:ext cx="2107531" cy="906884"/>
            <a:chOff x="5038514" y="3275649"/>
            <a:chExt cx="2108629" cy="907356"/>
          </a:xfrm>
        </p:grpSpPr>
        <p:sp>
          <p:nvSpPr>
            <p:cNvPr id="218" name="Rechthoek 217"/>
            <p:cNvSpPr/>
            <p:nvPr/>
          </p:nvSpPr>
          <p:spPr>
            <a:xfrm>
              <a:off x="5038514" y="3275649"/>
              <a:ext cx="210862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2117" y="3540662"/>
              <a:ext cx="481423" cy="37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5" name="Groep 254"/>
          <p:cNvGrpSpPr/>
          <p:nvPr/>
        </p:nvGrpSpPr>
        <p:grpSpPr>
          <a:xfrm>
            <a:off x="7286570" y="3275729"/>
            <a:ext cx="2094848" cy="906884"/>
            <a:chOff x="7290365" y="3275649"/>
            <a:chExt cx="2095939" cy="907356"/>
          </a:xfrm>
        </p:grpSpPr>
        <p:sp>
          <p:nvSpPr>
            <p:cNvPr id="219" name="Rechthoek 218"/>
            <p:cNvSpPr/>
            <p:nvPr/>
          </p:nvSpPr>
          <p:spPr>
            <a:xfrm>
              <a:off x="7290365" y="3275649"/>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3405" y="3501628"/>
              <a:ext cx="409859" cy="45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ep 46"/>
          <p:cNvGrpSpPr/>
          <p:nvPr/>
        </p:nvGrpSpPr>
        <p:grpSpPr>
          <a:xfrm>
            <a:off x="9524567" y="3275729"/>
            <a:ext cx="2094848" cy="906884"/>
            <a:chOff x="9529527" y="3275649"/>
            <a:chExt cx="2095939" cy="907356"/>
          </a:xfrm>
        </p:grpSpPr>
        <p:sp>
          <p:nvSpPr>
            <p:cNvPr id="220" name="Rechthoek 219"/>
            <p:cNvSpPr/>
            <p:nvPr/>
          </p:nvSpPr>
          <p:spPr>
            <a:xfrm>
              <a:off x="9529527" y="3275649"/>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78234" y="3566685"/>
              <a:ext cx="598525" cy="32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8" name="Groep 47"/>
          <p:cNvGrpSpPr/>
          <p:nvPr/>
        </p:nvGrpSpPr>
        <p:grpSpPr>
          <a:xfrm>
            <a:off x="572584" y="4326713"/>
            <a:ext cx="2094848" cy="906884"/>
            <a:chOff x="572882" y="4327181"/>
            <a:chExt cx="2095939" cy="907356"/>
          </a:xfrm>
        </p:grpSpPr>
        <p:sp>
          <p:nvSpPr>
            <p:cNvPr id="221" name="Rechthoek 220"/>
            <p:cNvSpPr/>
            <p:nvPr/>
          </p:nvSpPr>
          <p:spPr>
            <a:xfrm>
              <a:off x="572882" y="4327181"/>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4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47612" y="4559666"/>
              <a:ext cx="546479" cy="44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ep 48"/>
          <p:cNvGrpSpPr/>
          <p:nvPr/>
        </p:nvGrpSpPr>
        <p:grpSpPr>
          <a:xfrm>
            <a:off x="2810580" y="4326713"/>
            <a:ext cx="2094848" cy="906884"/>
            <a:chOff x="2812043" y="4327181"/>
            <a:chExt cx="2095939" cy="907356"/>
          </a:xfrm>
        </p:grpSpPr>
        <p:sp>
          <p:nvSpPr>
            <p:cNvPr id="222" name="Rechthoek 221"/>
            <p:cNvSpPr/>
            <p:nvPr/>
          </p:nvSpPr>
          <p:spPr>
            <a:xfrm>
              <a:off x="2812043" y="4327181"/>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42"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87611" y="4504367"/>
              <a:ext cx="344803" cy="55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ep 49"/>
          <p:cNvGrpSpPr/>
          <p:nvPr/>
        </p:nvGrpSpPr>
        <p:grpSpPr>
          <a:xfrm>
            <a:off x="5035892" y="4326713"/>
            <a:ext cx="2107531" cy="906884"/>
            <a:chOff x="5038514" y="4327181"/>
            <a:chExt cx="2108629" cy="907356"/>
          </a:xfrm>
        </p:grpSpPr>
        <p:sp>
          <p:nvSpPr>
            <p:cNvPr id="223" name="Rechthoek 222"/>
            <p:cNvSpPr/>
            <p:nvPr/>
          </p:nvSpPr>
          <p:spPr>
            <a:xfrm>
              <a:off x="5038514" y="4327181"/>
              <a:ext cx="210862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7"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42359" y="4549907"/>
              <a:ext cx="500939" cy="46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ep 50"/>
          <p:cNvGrpSpPr/>
          <p:nvPr/>
        </p:nvGrpSpPr>
        <p:grpSpPr>
          <a:xfrm>
            <a:off x="7286570" y="4326713"/>
            <a:ext cx="2094848" cy="906884"/>
            <a:chOff x="7290365" y="4327181"/>
            <a:chExt cx="2095939" cy="907356"/>
          </a:xfrm>
        </p:grpSpPr>
        <p:sp>
          <p:nvSpPr>
            <p:cNvPr id="224" name="Rechthoek 223"/>
            <p:cNvSpPr/>
            <p:nvPr/>
          </p:nvSpPr>
          <p:spPr>
            <a:xfrm>
              <a:off x="7290365" y="4327181"/>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44"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3163" y="4533642"/>
              <a:ext cx="390342" cy="49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3" name="Groep 52"/>
          <p:cNvGrpSpPr/>
          <p:nvPr/>
        </p:nvGrpSpPr>
        <p:grpSpPr>
          <a:xfrm>
            <a:off x="9524567" y="4326713"/>
            <a:ext cx="2094848" cy="906884"/>
            <a:chOff x="9529527" y="4327181"/>
            <a:chExt cx="2095939" cy="907356"/>
          </a:xfrm>
        </p:grpSpPr>
        <p:sp>
          <p:nvSpPr>
            <p:cNvPr id="225" name="Rechthoek 224"/>
            <p:cNvSpPr/>
            <p:nvPr/>
          </p:nvSpPr>
          <p:spPr>
            <a:xfrm>
              <a:off x="9529527" y="4327181"/>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8"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33532" y="4543401"/>
              <a:ext cx="487928" cy="47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4" name="Groep 53"/>
          <p:cNvGrpSpPr/>
          <p:nvPr/>
        </p:nvGrpSpPr>
        <p:grpSpPr>
          <a:xfrm>
            <a:off x="572584" y="5376745"/>
            <a:ext cx="2094848" cy="906884"/>
            <a:chOff x="572882" y="5377760"/>
            <a:chExt cx="2095939" cy="907356"/>
          </a:xfrm>
        </p:grpSpPr>
        <p:sp>
          <p:nvSpPr>
            <p:cNvPr id="226" name="Rechthoek 225"/>
            <p:cNvSpPr/>
            <p:nvPr/>
          </p:nvSpPr>
          <p:spPr>
            <a:xfrm>
              <a:off x="572882" y="5377760"/>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46"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50864" y="5655784"/>
              <a:ext cx="539974" cy="35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ep 54"/>
          <p:cNvGrpSpPr/>
          <p:nvPr/>
        </p:nvGrpSpPr>
        <p:grpSpPr>
          <a:xfrm>
            <a:off x="2810580" y="5376745"/>
            <a:ext cx="2094848" cy="906884"/>
            <a:chOff x="2812043" y="5377760"/>
            <a:chExt cx="2095939" cy="907356"/>
          </a:xfrm>
        </p:grpSpPr>
        <p:sp>
          <p:nvSpPr>
            <p:cNvPr id="227" name="Rechthoek 226"/>
            <p:cNvSpPr/>
            <p:nvPr/>
          </p:nvSpPr>
          <p:spPr>
            <a:xfrm>
              <a:off x="2812043" y="5377760"/>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39"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26645" y="5564705"/>
              <a:ext cx="266734" cy="5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 name="Groep 55"/>
          <p:cNvGrpSpPr/>
          <p:nvPr/>
        </p:nvGrpSpPr>
        <p:grpSpPr>
          <a:xfrm>
            <a:off x="5035892" y="5376745"/>
            <a:ext cx="2107531" cy="906884"/>
            <a:chOff x="5038514" y="5377760"/>
            <a:chExt cx="2108629" cy="907356"/>
          </a:xfrm>
        </p:grpSpPr>
        <p:sp>
          <p:nvSpPr>
            <p:cNvPr id="228" name="Rechthoek 227"/>
            <p:cNvSpPr/>
            <p:nvPr/>
          </p:nvSpPr>
          <p:spPr>
            <a:xfrm>
              <a:off x="5038514" y="5377760"/>
              <a:ext cx="210862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48"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93566" y="5665543"/>
              <a:ext cx="598525" cy="33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7" name="Groep 56"/>
          <p:cNvGrpSpPr/>
          <p:nvPr/>
        </p:nvGrpSpPr>
        <p:grpSpPr>
          <a:xfrm>
            <a:off x="7286570" y="5376745"/>
            <a:ext cx="2094848" cy="906884"/>
            <a:chOff x="7290365" y="5377760"/>
            <a:chExt cx="2095939" cy="907356"/>
          </a:xfrm>
        </p:grpSpPr>
        <p:sp>
          <p:nvSpPr>
            <p:cNvPr id="229" name="Rechthoek 228"/>
            <p:cNvSpPr/>
            <p:nvPr/>
          </p:nvSpPr>
          <p:spPr>
            <a:xfrm>
              <a:off x="7290365" y="5377760"/>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240"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87865" y="5593980"/>
              <a:ext cx="500939" cy="47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8" name="Groep 57"/>
          <p:cNvGrpSpPr/>
          <p:nvPr/>
        </p:nvGrpSpPr>
        <p:grpSpPr>
          <a:xfrm>
            <a:off x="9524567" y="5376745"/>
            <a:ext cx="2094848" cy="906884"/>
            <a:chOff x="9529527" y="5377760"/>
            <a:chExt cx="2095939" cy="907356"/>
          </a:xfrm>
        </p:grpSpPr>
        <p:sp>
          <p:nvSpPr>
            <p:cNvPr id="230" name="Rechthoek 229"/>
            <p:cNvSpPr/>
            <p:nvPr/>
          </p:nvSpPr>
          <p:spPr>
            <a:xfrm>
              <a:off x="9529527" y="5377760"/>
              <a:ext cx="2095939" cy="90735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1050"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291245" y="5626509"/>
              <a:ext cx="572502" cy="40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8" name="Rechthoek 97"/>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9" name="Rechthoekige driehoek 98"/>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00" name="10"/>
          <p:cNvGrpSpPr/>
          <p:nvPr/>
        </p:nvGrpSpPr>
        <p:grpSpPr>
          <a:xfrm>
            <a:off x="12759884" y="5742397"/>
            <a:ext cx="2620312" cy="565424"/>
            <a:chOff x="12766530" y="5743602"/>
            <a:chExt cx="2621677" cy="565718"/>
          </a:xfrm>
        </p:grpSpPr>
        <p:sp>
          <p:nvSpPr>
            <p:cNvPr id="101" name="Tekstvak 100"/>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02"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03" name="9"/>
          <p:cNvGrpSpPr/>
          <p:nvPr/>
        </p:nvGrpSpPr>
        <p:grpSpPr>
          <a:xfrm>
            <a:off x="12749216" y="5246769"/>
            <a:ext cx="2559011" cy="565424"/>
            <a:chOff x="12755856" y="5247716"/>
            <a:chExt cx="2560344" cy="565718"/>
          </a:xfrm>
        </p:grpSpPr>
        <p:sp>
          <p:nvSpPr>
            <p:cNvPr id="104" name="Tekstvak 103"/>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05" name="Rechte verbindingslijn 104"/>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6" name="Picture 3"/>
            <p:cNvPicPr>
              <a:picLocks noChangeAspect="1" noChangeArrowheads="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7" name="8"/>
          <p:cNvGrpSpPr/>
          <p:nvPr/>
        </p:nvGrpSpPr>
        <p:grpSpPr>
          <a:xfrm>
            <a:off x="12749216" y="4751138"/>
            <a:ext cx="2559011" cy="565424"/>
            <a:chOff x="12755856" y="4751827"/>
            <a:chExt cx="2560344" cy="565718"/>
          </a:xfrm>
        </p:grpSpPr>
        <p:sp>
          <p:nvSpPr>
            <p:cNvPr id="108" name="Tekstvak 107"/>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09" name="Rechte verbindingslijn 108"/>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0" name="Groep 109"/>
            <p:cNvGrpSpPr/>
            <p:nvPr/>
          </p:nvGrpSpPr>
          <p:grpSpPr>
            <a:xfrm>
              <a:off x="12767776" y="4960725"/>
              <a:ext cx="234205" cy="162642"/>
              <a:chOff x="4942371" y="1574806"/>
              <a:chExt cx="342899" cy="238126"/>
            </a:xfrm>
            <a:solidFill>
              <a:schemeClr val="bg1"/>
            </a:solidFill>
          </p:grpSpPr>
          <p:sp>
            <p:nvSpPr>
              <p:cNvPr id="111"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2"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3"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14" name="7"/>
          <p:cNvGrpSpPr/>
          <p:nvPr/>
        </p:nvGrpSpPr>
        <p:grpSpPr>
          <a:xfrm>
            <a:off x="12749214" y="4255507"/>
            <a:ext cx="2559010" cy="565424"/>
            <a:chOff x="12755854" y="4255938"/>
            <a:chExt cx="2560343" cy="565718"/>
          </a:xfrm>
        </p:grpSpPr>
        <p:sp>
          <p:nvSpPr>
            <p:cNvPr id="115" name="Tekstvak 114"/>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16" name="Rechte verbindingslijn 115"/>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7" name="Groep 116"/>
            <p:cNvGrpSpPr/>
            <p:nvPr/>
          </p:nvGrpSpPr>
          <p:grpSpPr>
            <a:xfrm>
              <a:off x="12755854" y="4432536"/>
              <a:ext cx="234205" cy="212521"/>
              <a:chOff x="3913684" y="1538288"/>
              <a:chExt cx="342900" cy="311151"/>
            </a:xfrm>
            <a:solidFill>
              <a:schemeClr val="bg1"/>
            </a:solidFill>
          </p:grpSpPr>
          <p:sp>
            <p:nvSpPr>
              <p:cNvPr id="118"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19"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0" name="6"/>
          <p:cNvGrpSpPr/>
          <p:nvPr/>
        </p:nvGrpSpPr>
        <p:grpSpPr>
          <a:xfrm>
            <a:off x="12759885" y="3759876"/>
            <a:ext cx="2548335" cy="565424"/>
            <a:chOff x="12766531" y="3760049"/>
            <a:chExt cx="2549662" cy="565718"/>
          </a:xfrm>
        </p:grpSpPr>
        <p:sp>
          <p:nvSpPr>
            <p:cNvPr id="121" name="Tekstvak 120"/>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22" name="Rechte verbindingslijn 121"/>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3" name="Groep 122"/>
            <p:cNvGrpSpPr/>
            <p:nvPr/>
          </p:nvGrpSpPr>
          <p:grpSpPr>
            <a:xfrm>
              <a:off x="12766531" y="3940650"/>
              <a:ext cx="234205" cy="187582"/>
              <a:chOff x="3173016" y="3752850"/>
              <a:chExt cx="342900" cy="274638"/>
            </a:xfrm>
            <a:solidFill>
              <a:schemeClr val="bg1"/>
            </a:solidFill>
          </p:grpSpPr>
          <p:sp>
            <p:nvSpPr>
              <p:cNvPr id="124"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25"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26" name="5"/>
          <p:cNvGrpSpPr/>
          <p:nvPr/>
        </p:nvGrpSpPr>
        <p:grpSpPr>
          <a:xfrm>
            <a:off x="12747790" y="3264246"/>
            <a:ext cx="2488465" cy="565424"/>
            <a:chOff x="12754429" y="3264160"/>
            <a:chExt cx="2489761" cy="565718"/>
          </a:xfrm>
        </p:grpSpPr>
        <p:cxnSp>
          <p:nvCxnSpPr>
            <p:cNvPr id="127" name="Rechte verbindingslijn 126"/>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8" name="Groep 127"/>
            <p:cNvGrpSpPr/>
            <p:nvPr/>
          </p:nvGrpSpPr>
          <p:grpSpPr>
            <a:xfrm>
              <a:off x="12754429" y="3264160"/>
              <a:ext cx="2489761" cy="565718"/>
              <a:chOff x="12754429" y="3264160"/>
              <a:chExt cx="2489761" cy="565718"/>
            </a:xfrm>
          </p:grpSpPr>
          <p:sp>
            <p:nvSpPr>
              <p:cNvPr id="129" name="Tekstvak 128"/>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30" name="Groep 129"/>
              <p:cNvGrpSpPr/>
              <p:nvPr/>
            </p:nvGrpSpPr>
            <p:grpSpPr>
              <a:xfrm>
                <a:off x="12754429" y="3443753"/>
                <a:ext cx="234205" cy="199508"/>
                <a:chOff x="10415571" y="2065610"/>
                <a:chExt cx="342900" cy="292100"/>
              </a:xfrm>
            </p:grpSpPr>
            <p:grpSp>
              <p:nvGrpSpPr>
                <p:cNvPr id="131" name="Groep 130"/>
                <p:cNvGrpSpPr/>
                <p:nvPr/>
              </p:nvGrpSpPr>
              <p:grpSpPr>
                <a:xfrm>
                  <a:off x="10415571" y="2065610"/>
                  <a:ext cx="342900" cy="292100"/>
                  <a:chOff x="2329483" y="4826000"/>
                  <a:chExt cx="342900" cy="292100"/>
                </a:xfrm>
                <a:solidFill>
                  <a:schemeClr val="bg1"/>
                </a:solidFill>
              </p:grpSpPr>
              <p:sp>
                <p:nvSpPr>
                  <p:cNvPr id="133"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4"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5"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6"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32" name="Rechte verbindingslijn 131"/>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37" name="4"/>
          <p:cNvGrpSpPr/>
          <p:nvPr/>
        </p:nvGrpSpPr>
        <p:grpSpPr>
          <a:xfrm>
            <a:off x="12750947" y="2712072"/>
            <a:ext cx="2557281" cy="621966"/>
            <a:chOff x="12757588" y="2711699"/>
            <a:chExt cx="2558613" cy="622290"/>
          </a:xfrm>
        </p:grpSpPr>
        <p:sp>
          <p:nvSpPr>
            <p:cNvPr id="138" name="Tekstvak 137"/>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39"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40" name="Rechte verbindingslijn 139"/>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1" name="3"/>
          <p:cNvGrpSpPr/>
          <p:nvPr/>
        </p:nvGrpSpPr>
        <p:grpSpPr>
          <a:xfrm>
            <a:off x="12754262" y="2216441"/>
            <a:ext cx="2553965" cy="565424"/>
            <a:chOff x="12760905" y="2215810"/>
            <a:chExt cx="2555295" cy="565718"/>
          </a:xfrm>
        </p:grpSpPr>
        <p:sp>
          <p:nvSpPr>
            <p:cNvPr id="142" name="Tekstvak 141"/>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43" name="Rechte verbindingslijn 142"/>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6" name="Groep 145"/>
            <p:cNvGrpSpPr/>
            <p:nvPr/>
          </p:nvGrpSpPr>
          <p:grpSpPr>
            <a:xfrm>
              <a:off x="12767776" y="2398915"/>
              <a:ext cx="234205" cy="199508"/>
              <a:chOff x="2329415" y="4825929"/>
              <a:chExt cx="342890" cy="292096"/>
            </a:xfrm>
            <a:solidFill>
              <a:schemeClr val="bg1"/>
            </a:solidFill>
          </p:grpSpPr>
          <p:sp>
            <p:nvSpPr>
              <p:cNvPr id="147"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8"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9"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0"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51" name="2"/>
          <p:cNvGrpSpPr/>
          <p:nvPr/>
        </p:nvGrpSpPr>
        <p:grpSpPr>
          <a:xfrm>
            <a:off x="12739637" y="1720810"/>
            <a:ext cx="2568590" cy="565424"/>
            <a:chOff x="12746272" y="1719921"/>
            <a:chExt cx="2569928" cy="565718"/>
          </a:xfrm>
        </p:grpSpPr>
        <p:sp>
          <p:nvSpPr>
            <p:cNvPr id="152" name="Tekstvak 151"/>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53" name="Rechte verbindingslijn 152"/>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4" name="Groep 153"/>
            <p:cNvGrpSpPr/>
            <p:nvPr/>
          </p:nvGrpSpPr>
          <p:grpSpPr>
            <a:xfrm>
              <a:off x="12746272" y="1877210"/>
              <a:ext cx="234205" cy="234205"/>
              <a:chOff x="1300783" y="3771900"/>
              <a:chExt cx="342900" cy="342901"/>
            </a:xfrm>
            <a:solidFill>
              <a:schemeClr val="bg1"/>
            </a:solidFill>
          </p:grpSpPr>
          <p:sp>
            <p:nvSpPr>
              <p:cNvPr id="155"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6"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57" name="1"/>
          <p:cNvGrpSpPr/>
          <p:nvPr/>
        </p:nvGrpSpPr>
        <p:grpSpPr>
          <a:xfrm>
            <a:off x="12749215" y="1225180"/>
            <a:ext cx="2559012" cy="565424"/>
            <a:chOff x="12755855" y="1224032"/>
            <a:chExt cx="2560345" cy="565718"/>
          </a:xfrm>
        </p:grpSpPr>
        <p:sp>
          <p:nvSpPr>
            <p:cNvPr id="158" name="Tekstvak 157"/>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59" name="Rechte verbindingslijn 158"/>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0"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61" name="hyper 1">
            <a:hlinkClick r:id="rId29"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2" name="hyper 2">
            <a:hlinkClick r:id="rId30"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3" name="hyper 3">
            <a:hlinkClick r:id="rId31"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4" name="hyper 4">
            <a:hlinkClick r:id="rId31"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5" name="hyper 5">
            <a:hlinkClick r:id="rId32"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6" name="hyper 6">
            <a:hlinkClick r:id="rId33"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7" name="hyper 7">
            <a:hlinkClick r:id="rId34"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8" name="hyper 8">
            <a:hlinkClick r:id="rId35"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69" name="hyper 9">
            <a:hlinkClick r:id="rId36"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0"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71"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92926011"/>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71"/>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grpId="0" nodeType="withEffect">
                                  <p:stCondLst>
                                    <p:cond delay="0"/>
                                  </p:stCondLst>
                                  <p:childTnLst>
                                    <p:animRot by="-10800000">
                                      <p:cBhvr>
                                        <p:cTn id="6" dur="1000" fill="hold"/>
                                        <p:tgtEl>
                                          <p:spTgt spid="99"/>
                                        </p:tgtEl>
                                        <p:attrNameLst>
                                          <p:attrName>r</p:attrName>
                                        </p:attrNameLst>
                                      </p:cBhvr>
                                    </p:animRot>
                                  </p:childTnLst>
                                </p:cTn>
                              </p:par>
                              <p:par>
                                <p:cTn id="7" presetID="35" presetClass="path" presetSubtype="0" decel="100000" fill="hold" grpId="1" nodeType="withEffect">
                                  <p:stCondLst>
                                    <p:cond delay="0"/>
                                  </p:stCondLst>
                                  <p:childTnLst>
                                    <p:animMotion origin="layout" path="M -1.57491E-7 3.33333E-6 L -0.23519 3.33333E-6 " pathEditMode="relative" rAng="0" ptsTypes="AA">
                                      <p:cBhvr>
                                        <p:cTn id="8" dur="1000" fill="hold"/>
                                        <p:tgtEl>
                                          <p:spTgt spid="99"/>
                                        </p:tgtEl>
                                        <p:attrNameLst>
                                          <p:attrName>ppt_x</p:attrName>
                                          <p:attrName>ppt_y</p:attrName>
                                        </p:attrNameLst>
                                      </p:cBhvr>
                                      <p:rCtr x="-11766" y="0"/>
                                    </p:animMotion>
                                  </p:childTnLst>
                                </p:cTn>
                              </p:par>
                              <p:par>
                                <p:cTn id="9" presetID="35" presetClass="path" presetSubtype="0" decel="100000" fill="hold" grpId="0" nodeType="withEffect">
                                  <p:stCondLst>
                                    <p:cond delay="0"/>
                                  </p:stCondLst>
                                  <p:childTnLst>
                                    <p:animMotion origin="layout" path="M -1.57491E-7 3.33333E-6 L -0.23519 3.33333E-6 " pathEditMode="relative" rAng="0" ptsTypes="AA">
                                      <p:cBhvr>
                                        <p:cTn id="10" dur="1000" fill="hold"/>
                                        <p:tgtEl>
                                          <p:spTgt spid="171"/>
                                        </p:tgtEl>
                                        <p:attrNameLst>
                                          <p:attrName>ppt_x</p:attrName>
                                          <p:attrName>ppt_y</p:attrName>
                                        </p:attrNameLst>
                                      </p:cBhvr>
                                      <p:rCtr x="-11766" y="0"/>
                                    </p:animMotion>
                                  </p:childTnLst>
                                </p:cTn>
                              </p:par>
                              <p:par>
                                <p:cTn id="11" presetID="35" presetClass="path" presetSubtype="0" decel="100000" fill="hold" grpId="0" nodeType="withEffect">
                                  <p:stCondLst>
                                    <p:cond delay="0"/>
                                  </p:stCondLst>
                                  <p:childTnLst>
                                    <p:animMotion origin="layout" path="M 1.6851E-6 -1.48148E-6 L -0.25153 -1.48148E-6 " pathEditMode="relative" rAng="0" ptsTypes="AA">
                                      <p:cBhvr>
                                        <p:cTn id="12" dur="1000" fill="hold"/>
                                        <p:tgtEl>
                                          <p:spTgt spid="98"/>
                                        </p:tgtEl>
                                        <p:attrNameLst>
                                          <p:attrName>ppt_x</p:attrName>
                                          <p:attrName>ppt_y</p:attrName>
                                        </p:attrNameLst>
                                      </p:cBhvr>
                                      <p:rCtr x="-12583" y="0"/>
                                    </p:animMotion>
                                  </p:childTnLst>
                                </p:cTn>
                              </p:par>
                              <p:par>
                                <p:cTn id="13" presetID="35" presetClass="path" presetSubtype="0" decel="100000" fill="hold" nodeType="withEffect">
                                  <p:stCondLst>
                                    <p:cond delay="100"/>
                                  </p:stCondLst>
                                  <p:childTnLst>
                                    <p:animMotion origin="layout" path="M 1.6851E-6 -1.48148E-6 L -0.25153 -1.48148E-6 " pathEditMode="relative" rAng="0" ptsTypes="AA">
                                      <p:cBhvr>
                                        <p:cTn id="14" dur="1000" fill="hold"/>
                                        <p:tgtEl>
                                          <p:spTgt spid="157"/>
                                        </p:tgtEl>
                                        <p:attrNameLst>
                                          <p:attrName>ppt_x</p:attrName>
                                          <p:attrName>ppt_y</p:attrName>
                                        </p:attrNameLst>
                                      </p:cBhvr>
                                      <p:rCtr x="-12583" y="0"/>
                                    </p:animMotion>
                                  </p:childTnLst>
                                </p:cTn>
                              </p:par>
                              <p:par>
                                <p:cTn id="15" presetID="35" presetClass="path" presetSubtype="0" decel="100000" fill="hold" grpId="0" nodeType="withEffect">
                                  <p:stCondLst>
                                    <p:cond delay="100"/>
                                  </p:stCondLst>
                                  <p:childTnLst>
                                    <p:animMotion origin="layout" path="M 1.6851E-6 -1.48148E-6 L -0.25153 -1.48148E-6 " pathEditMode="relative" rAng="0" ptsTypes="AA">
                                      <p:cBhvr>
                                        <p:cTn id="16" dur="1000" fill="hold"/>
                                        <p:tgtEl>
                                          <p:spTgt spid="161"/>
                                        </p:tgtEl>
                                        <p:attrNameLst>
                                          <p:attrName>ppt_x</p:attrName>
                                          <p:attrName>ppt_y</p:attrName>
                                        </p:attrNameLst>
                                      </p:cBhvr>
                                      <p:rCtr x="-12583" y="0"/>
                                    </p:animMotion>
                                  </p:childTnLst>
                                </p:cTn>
                              </p:par>
                              <p:par>
                                <p:cTn id="17" presetID="35" presetClass="path" presetSubtype="0" decel="100000" fill="hold" nodeType="withEffect">
                                  <p:stCondLst>
                                    <p:cond delay="200"/>
                                  </p:stCondLst>
                                  <p:childTnLst>
                                    <p:animMotion origin="layout" path="M 1.6851E-6 -1.48148E-6 L -0.25153 -1.48148E-6 " pathEditMode="relative" rAng="0" ptsTypes="AA">
                                      <p:cBhvr>
                                        <p:cTn id="18" dur="1000" fill="hold"/>
                                        <p:tgtEl>
                                          <p:spTgt spid="151"/>
                                        </p:tgtEl>
                                        <p:attrNameLst>
                                          <p:attrName>ppt_x</p:attrName>
                                          <p:attrName>ppt_y</p:attrName>
                                        </p:attrNameLst>
                                      </p:cBhvr>
                                      <p:rCtr x="-12583" y="0"/>
                                    </p:animMotion>
                                  </p:childTnLst>
                                </p:cTn>
                              </p:par>
                              <p:par>
                                <p:cTn id="19" presetID="35" presetClass="path" presetSubtype="0" decel="100000" fill="hold" grpId="0" nodeType="withEffect">
                                  <p:stCondLst>
                                    <p:cond delay="200"/>
                                  </p:stCondLst>
                                  <p:childTnLst>
                                    <p:animMotion origin="layout" path="M 1.6851E-6 -1.48148E-6 L -0.25153 -1.48148E-6 " pathEditMode="relative" rAng="0" ptsTypes="AA">
                                      <p:cBhvr>
                                        <p:cTn id="20" dur="1000" fill="hold"/>
                                        <p:tgtEl>
                                          <p:spTgt spid="162"/>
                                        </p:tgtEl>
                                        <p:attrNameLst>
                                          <p:attrName>ppt_x</p:attrName>
                                          <p:attrName>ppt_y</p:attrName>
                                        </p:attrNameLst>
                                      </p:cBhvr>
                                      <p:rCtr x="-12583" y="0"/>
                                    </p:animMotion>
                                  </p:childTnLst>
                                </p:cTn>
                              </p:par>
                              <p:par>
                                <p:cTn id="21" presetID="35" presetClass="path" presetSubtype="0" decel="100000" fill="hold" nodeType="withEffect">
                                  <p:stCondLst>
                                    <p:cond delay="300"/>
                                  </p:stCondLst>
                                  <p:childTnLst>
                                    <p:animMotion origin="layout" path="M 1.6851E-6 -1.48148E-6 L -0.25153 -1.48148E-6 " pathEditMode="relative" rAng="0" ptsTypes="AA">
                                      <p:cBhvr>
                                        <p:cTn id="22" dur="1000" fill="hold"/>
                                        <p:tgtEl>
                                          <p:spTgt spid="141"/>
                                        </p:tgtEl>
                                        <p:attrNameLst>
                                          <p:attrName>ppt_x</p:attrName>
                                          <p:attrName>ppt_y</p:attrName>
                                        </p:attrNameLst>
                                      </p:cBhvr>
                                      <p:rCtr x="-12583" y="0"/>
                                    </p:animMotion>
                                  </p:childTnLst>
                                </p:cTn>
                              </p:par>
                              <p:par>
                                <p:cTn id="23" presetID="35" presetClass="path" presetSubtype="0" decel="100000" fill="hold" grpId="0" nodeType="withEffect">
                                  <p:stCondLst>
                                    <p:cond delay="300"/>
                                  </p:stCondLst>
                                  <p:childTnLst>
                                    <p:animMotion origin="layout" path="M 1.6851E-6 -1.48148E-6 L -0.25153 -1.48148E-6 " pathEditMode="relative" rAng="0" ptsTypes="AA">
                                      <p:cBhvr>
                                        <p:cTn id="24" dur="1000" fill="hold"/>
                                        <p:tgtEl>
                                          <p:spTgt spid="163"/>
                                        </p:tgtEl>
                                        <p:attrNameLst>
                                          <p:attrName>ppt_x</p:attrName>
                                          <p:attrName>ppt_y</p:attrName>
                                        </p:attrNameLst>
                                      </p:cBhvr>
                                      <p:rCtr x="-12583" y="0"/>
                                    </p:animMotion>
                                  </p:childTnLst>
                                </p:cTn>
                              </p:par>
                              <p:par>
                                <p:cTn id="25" presetID="35" presetClass="path" presetSubtype="0" decel="100000" fill="hold" nodeType="withEffect">
                                  <p:stCondLst>
                                    <p:cond delay="400"/>
                                  </p:stCondLst>
                                  <p:childTnLst>
                                    <p:animMotion origin="layout" path="M 1.6851E-6 -1.48148E-6 L -0.25153 -1.48148E-6 " pathEditMode="relative" rAng="0" ptsTypes="AA">
                                      <p:cBhvr>
                                        <p:cTn id="26" dur="1000" fill="hold"/>
                                        <p:tgtEl>
                                          <p:spTgt spid="137"/>
                                        </p:tgtEl>
                                        <p:attrNameLst>
                                          <p:attrName>ppt_x</p:attrName>
                                          <p:attrName>ppt_y</p:attrName>
                                        </p:attrNameLst>
                                      </p:cBhvr>
                                      <p:rCtr x="-12583" y="0"/>
                                    </p:animMotion>
                                  </p:childTnLst>
                                </p:cTn>
                              </p:par>
                              <p:par>
                                <p:cTn id="27" presetID="35" presetClass="path" presetSubtype="0" decel="100000" fill="hold" grpId="0" nodeType="withEffect">
                                  <p:stCondLst>
                                    <p:cond delay="400"/>
                                  </p:stCondLst>
                                  <p:childTnLst>
                                    <p:animMotion origin="layout" path="M 1.6851E-6 -1.48148E-6 L -0.25153 -1.48148E-6 " pathEditMode="relative" rAng="0" ptsTypes="AA">
                                      <p:cBhvr>
                                        <p:cTn id="28" dur="1000" fill="hold"/>
                                        <p:tgtEl>
                                          <p:spTgt spid="164"/>
                                        </p:tgtEl>
                                        <p:attrNameLst>
                                          <p:attrName>ppt_x</p:attrName>
                                          <p:attrName>ppt_y</p:attrName>
                                        </p:attrNameLst>
                                      </p:cBhvr>
                                      <p:rCtr x="-12583" y="0"/>
                                    </p:animMotion>
                                  </p:childTnLst>
                                </p:cTn>
                              </p:par>
                              <p:par>
                                <p:cTn id="29" presetID="35" presetClass="path" presetSubtype="0" decel="100000" fill="hold" nodeType="withEffect">
                                  <p:stCondLst>
                                    <p:cond delay="500"/>
                                  </p:stCondLst>
                                  <p:childTnLst>
                                    <p:animMotion origin="layout" path="M 1.6851E-6 -1.48148E-6 L -0.25153 -1.48148E-6 " pathEditMode="relative" rAng="0" ptsTypes="AA">
                                      <p:cBhvr>
                                        <p:cTn id="30" dur="1000" fill="hold"/>
                                        <p:tgtEl>
                                          <p:spTgt spid="126"/>
                                        </p:tgtEl>
                                        <p:attrNameLst>
                                          <p:attrName>ppt_x</p:attrName>
                                          <p:attrName>ppt_y</p:attrName>
                                        </p:attrNameLst>
                                      </p:cBhvr>
                                      <p:rCtr x="-12583" y="0"/>
                                    </p:animMotion>
                                  </p:childTnLst>
                                </p:cTn>
                              </p:par>
                              <p:par>
                                <p:cTn id="31" presetID="35" presetClass="path" presetSubtype="0" decel="100000" fill="hold" grpId="0" nodeType="withEffect">
                                  <p:stCondLst>
                                    <p:cond delay="500"/>
                                  </p:stCondLst>
                                  <p:childTnLst>
                                    <p:animMotion origin="layout" path="M 1.6851E-6 -1.48148E-6 L -0.25153 -1.48148E-6 " pathEditMode="relative" rAng="0" ptsTypes="AA">
                                      <p:cBhvr>
                                        <p:cTn id="32" dur="1000" fill="hold"/>
                                        <p:tgtEl>
                                          <p:spTgt spid="165"/>
                                        </p:tgtEl>
                                        <p:attrNameLst>
                                          <p:attrName>ppt_x</p:attrName>
                                          <p:attrName>ppt_y</p:attrName>
                                        </p:attrNameLst>
                                      </p:cBhvr>
                                      <p:rCtr x="-12583" y="0"/>
                                    </p:animMotion>
                                  </p:childTnLst>
                                </p:cTn>
                              </p:par>
                              <p:par>
                                <p:cTn id="33" presetID="35" presetClass="path" presetSubtype="0" decel="100000" fill="hold" nodeType="withEffect">
                                  <p:stCondLst>
                                    <p:cond delay="600"/>
                                  </p:stCondLst>
                                  <p:childTnLst>
                                    <p:animMotion origin="layout" path="M 1.6851E-6 -1.48148E-6 L -0.25153 -1.48148E-6 " pathEditMode="relative" rAng="0" ptsTypes="AA">
                                      <p:cBhvr>
                                        <p:cTn id="34" dur="1000" fill="hold"/>
                                        <p:tgtEl>
                                          <p:spTgt spid="120"/>
                                        </p:tgtEl>
                                        <p:attrNameLst>
                                          <p:attrName>ppt_x</p:attrName>
                                          <p:attrName>ppt_y</p:attrName>
                                        </p:attrNameLst>
                                      </p:cBhvr>
                                      <p:rCtr x="-12583" y="0"/>
                                    </p:animMotion>
                                  </p:childTnLst>
                                </p:cTn>
                              </p:par>
                              <p:par>
                                <p:cTn id="35" presetID="35" presetClass="path" presetSubtype="0" decel="100000" fill="hold" grpId="0" nodeType="withEffect">
                                  <p:stCondLst>
                                    <p:cond delay="600"/>
                                  </p:stCondLst>
                                  <p:childTnLst>
                                    <p:animMotion origin="layout" path="M 1.6851E-6 -1.48148E-6 L -0.25153 -1.48148E-6 " pathEditMode="relative" rAng="0" ptsTypes="AA">
                                      <p:cBhvr>
                                        <p:cTn id="36" dur="1000" fill="hold"/>
                                        <p:tgtEl>
                                          <p:spTgt spid="166"/>
                                        </p:tgtEl>
                                        <p:attrNameLst>
                                          <p:attrName>ppt_x</p:attrName>
                                          <p:attrName>ppt_y</p:attrName>
                                        </p:attrNameLst>
                                      </p:cBhvr>
                                      <p:rCtr x="-12583" y="0"/>
                                    </p:animMotion>
                                  </p:childTnLst>
                                </p:cTn>
                              </p:par>
                              <p:par>
                                <p:cTn id="37" presetID="35" presetClass="path" presetSubtype="0" decel="100000" fill="hold" nodeType="withEffect">
                                  <p:stCondLst>
                                    <p:cond delay="700"/>
                                  </p:stCondLst>
                                  <p:childTnLst>
                                    <p:animMotion origin="layout" path="M 1.6851E-6 -1.48148E-6 L -0.25153 -1.48148E-6 " pathEditMode="relative" rAng="0" ptsTypes="AA">
                                      <p:cBhvr>
                                        <p:cTn id="38" dur="1000" fill="hold"/>
                                        <p:tgtEl>
                                          <p:spTgt spid="114"/>
                                        </p:tgtEl>
                                        <p:attrNameLst>
                                          <p:attrName>ppt_x</p:attrName>
                                          <p:attrName>ppt_y</p:attrName>
                                        </p:attrNameLst>
                                      </p:cBhvr>
                                      <p:rCtr x="-12583" y="0"/>
                                    </p:animMotion>
                                  </p:childTnLst>
                                </p:cTn>
                              </p:par>
                              <p:par>
                                <p:cTn id="39" presetID="35" presetClass="path" presetSubtype="0" decel="100000" fill="hold" grpId="0" nodeType="withEffect">
                                  <p:stCondLst>
                                    <p:cond delay="700"/>
                                  </p:stCondLst>
                                  <p:childTnLst>
                                    <p:animMotion origin="layout" path="M 1.6851E-6 -1.48148E-6 L -0.25153 -1.48148E-6 " pathEditMode="relative" rAng="0" ptsTypes="AA">
                                      <p:cBhvr>
                                        <p:cTn id="40" dur="1000" fill="hold"/>
                                        <p:tgtEl>
                                          <p:spTgt spid="167"/>
                                        </p:tgtEl>
                                        <p:attrNameLst>
                                          <p:attrName>ppt_x</p:attrName>
                                          <p:attrName>ppt_y</p:attrName>
                                        </p:attrNameLst>
                                      </p:cBhvr>
                                      <p:rCtr x="-12583" y="0"/>
                                    </p:animMotion>
                                  </p:childTnLst>
                                </p:cTn>
                              </p:par>
                              <p:par>
                                <p:cTn id="41" presetID="35" presetClass="path" presetSubtype="0" decel="100000" fill="hold" nodeType="withEffect">
                                  <p:stCondLst>
                                    <p:cond delay="800"/>
                                  </p:stCondLst>
                                  <p:childTnLst>
                                    <p:animMotion origin="layout" path="M 1.6851E-6 -1.48148E-6 L -0.25153 -1.48148E-6 " pathEditMode="relative" rAng="0" ptsTypes="AA">
                                      <p:cBhvr>
                                        <p:cTn id="42" dur="1000" fill="hold"/>
                                        <p:tgtEl>
                                          <p:spTgt spid="107"/>
                                        </p:tgtEl>
                                        <p:attrNameLst>
                                          <p:attrName>ppt_x</p:attrName>
                                          <p:attrName>ppt_y</p:attrName>
                                        </p:attrNameLst>
                                      </p:cBhvr>
                                      <p:rCtr x="-12583" y="0"/>
                                    </p:animMotion>
                                  </p:childTnLst>
                                </p:cTn>
                              </p:par>
                              <p:par>
                                <p:cTn id="43" presetID="35" presetClass="path" presetSubtype="0" decel="100000" fill="hold" grpId="0" nodeType="withEffect">
                                  <p:stCondLst>
                                    <p:cond delay="800"/>
                                  </p:stCondLst>
                                  <p:childTnLst>
                                    <p:animMotion origin="layout" path="M 1.6851E-6 -1.48148E-6 L -0.25153 -1.48148E-6 " pathEditMode="relative" rAng="0" ptsTypes="AA">
                                      <p:cBhvr>
                                        <p:cTn id="44" dur="1000" fill="hold"/>
                                        <p:tgtEl>
                                          <p:spTgt spid="168"/>
                                        </p:tgtEl>
                                        <p:attrNameLst>
                                          <p:attrName>ppt_x</p:attrName>
                                          <p:attrName>ppt_y</p:attrName>
                                        </p:attrNameLst>
                                      </p:cBhvr>
                                      <p:rCtr x="-12583" y="0"/>
                                    </p:animMotion>
                                  </p:childTnLst>
                                </p:cTn>
                              </p:par>
                              <p:par>
                                <p:cTn id="45" presetID="35" presetClass="path" presetSubtype="0" decel="100000" fill="hold" nodeType="withEffect">
                                  <p:stCondLst>
                                    <p:cond delay="900"/>
                                  </p:stCondLst>
                                  <p:childTnLst>
                                    <p:animMotion origin="layout" path="M 1.6851E-6 -1.48148E-6 L -0.25153 -1.48148E-6 " pathEditMode="relative" rAng="0" ptsTypes="AA">
                                      <p:cBhvr>
                                        <p:cTn id="46" dur="1000" fill="hold"/>
                                        <p:tgtEl>
                                          <p:spTgt spid="103"/>
                                        </p:tgtEl>
                                        <p:attrNameLst>
                                          <p:attrName>ppt_x</p:attrName>
                                          <p:attrName>ppt_y</p:attrName>
                                        </p:attrNameLst>
                                      </p:cBhvr>
                                      <p:rCtr x="-12583" y="0"/>
                                    </p:animMotion>
                                  </p:childTnLst>
                                </p:cTn>
                              </p:par>
                              <p:par>
                                <p:cTn id="47" presetID="35" presetClass="path" presetSubtype="0" decel="100000" fill="hold" grpId="0" nodeType="withEffect">
                                  <p:stCondLst>
                                    <p:cond delay="900"/>
                                  </p:stCondLst>
                                  <p:childTnLst>
                                    <p:animMotion origin="layout" path="M 1.6851E-6 -1.48148E-6 L -0.25153 -1.48148E-6 " pathEditMode="relative" rAng="0" ptsTypes="AA">
                                      <p:cBhvr>
                                        <p:cTn id="48" dur="1000" fill="hold"/>
                                        <p:tgtEl>
                                          <p:spTgt spid="169"/>
                                        </p:tgtEl>
                                        <p:attrNameLst>
                                          <p:attrName>ppt_x</p:attrName>
                                          <p:attrName>ppt_y</p:attrName>
                                        </p:attrNameLst>
                                      </p:cBhvr>
                                      <p:rCtr x="-12583" y="0"/>
                                    </p:animMotion>
                                  </p:childTnLst>
                                </p:cTn>
                              </p:par>
                              <p:par>
                                <p:cTn id="49" presetID="35" presetClass="path" presetSubtype="0" decel="100000" fill="hold" nodeType="withEffect">
                                  <p:stCondLst>
                                    <p:cond delay="1000"/>
                                  </p:stCondLst>
                                  <p:childTnLst>
                                    <p:animMotion origin="layout" path="M 1.6851E-6 -1.48148E-6 L -0.25153 -1.48148E-6 " pathEditMode="relative" rAng="0" ptsTypes="AA">
                                      <p:cBhvr>
                                        <p:cTn id="50" dur="1000" fill="hold"/>
                                        <p:tgtEl>
                                          <p:spTgt spid="100"/>
                                        </p:tgtEl>
                                        <p:attrNameLst>
                                          <p:attrName>ppt_x</p:attrName>
                                          <p:attrName>ppt_y</p:attrName>
                                        </p:attrNameLst>
                                      </p:cBhvr>
                                      <p:rCtr x="-12583" y="0"/>
                                    </p:animMotion>
                                  </p:childTnLst>
                                </p:cTn>
                              </p:par>
                              <p:par>
                                <p:cTn id="51" presetID="35" presetClass="path" presetSubtype="0" decel="100000" fill="hold" grpId="0" nodeType="withEffect">
                                  <p:stCondLst>
                                    <p:cond delay="1000"/>
                                  </p:stCondLst>
                                  <p:childTnLst>
                                    <p:animMotion origin="layout" path="M 1.6851E-6 -1.48148E-6 L -0.25153 -1.48148E-6 " pathEditMode="relative" rAng="0" ptsTypes="AA">
                                      <p:cBhvr>
                                        <p:cTn id="52" dur="1000" fill="hold"/>
                                        <p:tgtEl>
                                          <p:spTgt spid="170"/>
                                        </p:tgtEl>
                                        <p:attrNameLst>
                                          <p:attrName>ppt_x</p:attrName>
                                          <p:attrName>ppt_y</p:attrName>
                                        </p:attrNameLst>
                                      </p:cBhvr>
                                      <p:rCtr x="-12583"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100000" fill="hold" nodeType="clickEffect">
                                  <p:stCondLst>
                                    <p:cond delay="0"/>
                                  </p:stCondLst>
                                  <p:childTnLst>
                                    <p:animMotion origin="layout" path="M -0.25169 -3.7037E-6 L -4.32587E-6 -3.7037E-6 " pathEditMode="relative" rAng="0" ptsTypes="AA">
                                      <p:cBhvr>
                                        <p:cTn id="56" dur="1000" fill="hold"/>
                                        <p:tgtEl>
                                          <p:spTgt spid="100"/>
                                        </p:tgtEl>
                                        <p:attrNameLst>
                                          <p:attrName>ppt_x</p:attrName>
                                          <p:attrName>ppt_y</p:attrName>
                                        </p:attrNameLst>
                                      </p:cBhvr>
                                      <p:rCtr x="12585" y="0"/>
                                    </p:animMotion>
                                  </p:childTnLst>
                                </p:cTn>
                              </p:par>
                              <p:par>
                                <p:cTn id="57" presetID="63" presetClass="path" presetSubtype="0" accel="100000" fill="hold" grpId="1" nodeType="withEffect">
                                  <p:stCondLst>
                                    <p:cond delay="0"/>
                                  </p:stCondLst>
                                  <p:childTnLst>
                                    <p:animMotion origin="layout" path="M -0.2517 -1.85185E-6 L -0.00027 -1.85185E-6 " pathEditMode="relative" rAng="0" ptsTypes="AA">
                                      <p:cBhvr>
                                        <p:cTn id="58" dur="1000" fill="hold"/>
                                        <p:tgtEl>
                                          <p:spTgt spid="170"/>
                                        </p:tgtEl>
                                        <p:attrNameLst>
                                          <p:attrName>ppt_x</p:attrName>
                                          <p:attrName>ppt_y</p:attrName>
                                        </p:attrNameLst>
                                      </p:cBhvr>
                                      <p:rCtr x="12572" y="0"/>
                                    </p:animMotion>
                                  </p:childTnLst>
                                </p:cTn>
                              </p:par>
                              <p:par>
                                <p:cTn id="59" presetID="63" presetClass="path" presetSubtype="0" accel="100000" fill="hold" nodeType="withEffect">
                                  <p:stCondLst>
                                    <p:cond delay="100"/>
                                  </p:stCondLst>
                                  <p:childTnLst>
                                    <p:animMotion origin="layout" path="M -0.25169 -3.7037E-6 L -4.32587E-6 -3.7037E-6 " pathEditMode="relative" rAng="0" ptsTypes="AA">
                                      <p:cBhvr>
                                        <p:cTn id="60" dur="1000" fill="hold"/>
                                        <p:tgtEl>
                                          <p:spTgt spid="103"/>
                                        </p:tgtEl>
                                        <p:attrNameLst>
                                          <p:attrName>ppt_x</p:attrName>
                                          <p:attrName>ppt_y</p:attrName>
                                        </p:attrNameLst>
                                      </p:cBhvr>
                                      <p:rCtr x="12585" y="0"/>
                                    </p:animMotion>
                                  </p:childTnLst>
                                </p:cTn>
                              </p:par>
                              <p:par>
                                <p:cTn id="61" presetID="63" presetClass="path" presetSubtype="0" accel="100000" fill="hold" grpId="1" nodeType="withEffect">
                                  <p:stCondLst>
                                    <p:cond delay="100"/>
                                  </p:stCondLst>
                                  <p:childTnLst>
                                    <p:animMotion origin="layout" path="M -0.2517 -1.85185E-6 L -0.00027 -1.85185E-6 " pathEditMode="relative" rAng="0" ptsTypes="AA">
                                      <p:cBhvr>
                                        <p:cTn id="62" dur="1000" fill="hold"/>
                                        <p:tgtEl>
                                          <p:spTgt spid="169"/>
                                        </p:tgtEl>
                                        <p:attrNameLst>
                                          <p:attrName>ppt_x</p:attrName>
                                          <p:attrName>ppt_y</p:attrName>
                                        </p:attrNameLst>
                                      </p:cBhvr>
                                      <p:rCtr x="12572" y="0"/>
                                    </p:animMotion>
                                  </p:childTnLst>
                                </p:cTn>
                              </p:par>
                              <p:par>
                                <p:cTn id="63" presetID="63" presetClass="path" presetSubtype="0" accel="100000" fill="hold" nodeType="withEffect">
                                  <p:stCondLst>
                                    <p:cond delay="200"/>
                                  </p:stCondLst>
                                  <p:childTnLst>
                                    <p:animMotion origin="layout" path="M -0.25169 -3.7037E-6 L -4.32587E-6 -3.7037E-6 " pathEditMode="relative" rAng="0" ptsTypes="AA">
                                      <p:cBhvr>
                                        <p:cTn id="64" dur="1000" fill="hold"/>
                                        <p:tgtEl>
                                          <p:spTgt spid="107"/>
                                        </p:tgtEl>
                                        <p:attrNameLst>
                                          <p:attrName>ppt_x</p:attrName>
                                          <p:attrName>ppt_y</p:attrName>
                                        </p:attrNameLst>
                                      </p:cBhvr>
                                      <p:rCtr x="12585" y="0"/>
                                    </p:animMotion>
                                  </p:childTnLst>
                                </p:cTn>
                              </p:par>
                              <p:par>
                                <p:cTn id="65" presetID="63" presetClass="path" presetSubtype="0" accel="100000" fill="hold" grpId="1" nodeType="withEffect">
                                  <p:stCondLst>
                                    <p:cond delay="200"/>
                                  </p:stCondLst>
                                  <p:childTnLst>
                                    <p:animMotion origin="layout" path="M -0.2517 -1.85185E-6 L -0.00027 -1.85185E-6 " pathEditMode="relative" rAng="0" ptsTypes="AA">
                                      <p:cBhvr>
                                        <p:cTn id="66" dur="1000" fill="hold"/>
                                        <p:tgtEl>
                                          <p:spTgt spid="168"/>
                                        </p:tgtEl>
                                        <p:attrNameLst>
                                          <p:attrName>ppt_x</p:attrName>
                                          <p:attrName>ppt_y</p:attrName>
                                        </p:attrNameLst>
                                      </p:cBhvr>
                                      <p:rCtr x="12572" y="0"/>
                                    </p:animMotion>
                                  </p:childTnLst>
                                </p:cTn>
                              </p:par>
                              <p:par>
                                <p:cTn id="67" presetID="63" presetClass="path" presetSubtype="0" accel="100000" fill="hold" nodeType="withEffect">
                                  <p:stCondLst>
                                    <p:cond delay="300"/>
                                  </p:stCondLst>
                                  <p:childTnLst>
                                    <p:animMotion origin="layout" path="M -0.25169 -3.7037E-6 L -4.32587E-6 -3.7037E-6 " pathEditMode="relative" rAng="0" ptsTypes="AA">
                                      <p:cBhvr>
                                        <p:cTn id="68" dur="1000" fill="hold"/>
                                        <p:tgtEl>
                                          <p:spTgt spid="114"/>
                                        </p:tgtEl>
                                        <p:attrNameLst>
                                          <p:attrName>ppt_x</p:attrName>
                                          <p:attrName>ppt_y</p:attrName>
                                        </p:attrNameLst>
                                      </p:cBhvr>
                                      <p:rCtr x="12585" y="0"/>
                                    </p:animMotion>
                                  </p:childTnLst>
                                </p:cTn>
                              </p:par>
                              <p:par>
                                <p:cTn id="69" presetID="63" presetClass="path" presetSubtype="0" accel="100000" fill="hold" grpId="1" nodeType="withEffect">
                                  <p:stCondLst>
                                    <p:cond delay="300"/>
                                  </p:stCondLst>
                                  <p:childTnLst>
                                    <p:animMotion origin="layout" path="M -0.2517 -1.85185E-6 L -0.00027 -1.85185E-6 " pathEditMode="relative" rAng="0" ptsTypes="AA">
                                      <p:cBhvr>
                                        <p:cTn id="70" dur="1000" fill="hold"/>
                                        <p:tgtEl>
                                          <p:spTgt spid="167"/>
                                        </p:tgtEl>
                                        <p:attrNameLst>
                                          <p:attrName>ppt_x</p:attrName>
                                          <p:attrName>ppt_y</p:attrName>
                                        </p:attrNameLst>
                                      </p:cBhvr>
                                      <p:rCtr x="12572" y="0"/>
                                    </p:animMotion>
                                  </p:childTnLst>
                                </p:cTn>
                              </p:par>
                              <p:par>
                                <p:cTn id="71" presetID="63" presetClass="path" presetSubtype="0" accel="100000" fill="hold" nodeType="withEffect">
                                  <p:stCondLst>
                                    <p:cond delay="400"/>
                                  </p:stCondLst>
                                  <p:childTnLst>
                                    <p:animMotion origin="layout" path="M -0.25169 -3.7037E-6 L -4.32587E-6 -3.7037E-6 " pathEditMode="relative" rAng="0" ptsTypes="AA">
                                      <p:cBhvr>
                                        <p:cTn id="72" dur="1000" fill="hold"/>
                                        <p:tgtEl>
                                          <p:spTgt spid="120"/>
                                        </p:tgtEl>
                                        <p:attrNameLst>
                                          <p:attrName>ppt_x</p:attrName>
                                          <p:attrName>ppt_y</p:attrName>
                                        </p:attrNameLst>
                                      </p:cBhvr>
                                      <p:rCtr x="12585" y="0"/>
                                    </p:animMotion>
                                  </p:childTnLst>
                                </p:cTn>
                              </p:par>
                              <p:par>
                                <p:cTn id="73" presetID="63" presetClass="path" presetSubtype="0" accel="100000" fill="hold" grpId="1" nodeType="withEffect">
                                  <p:stCondLst>
                                    <p:cond delay="400"/>
                                  </p:stCondLst>
                                  <p:childTnLst>
                                    <p:animMotion origin="layout" path="M -0.2517 -1.85185E-6 L -0.00027 -1.85185E-6 " pathEditMode="relative" rAng="0" ptsTypes="AA">
                                      <p:cBhvr>
                                        <p:cTn id="74" dur="1000" fill="hold"/>
                                        <p:tgtEl>
                                          <p:spTgt spid="166"/>
                                        </p:tgtEl>
                                        <p:attrNameLst>
                                          <p:attrName>ppt_x</p:attrName>
                                          <p:attrName>ppt_y</p:attrName>
                                        </p:attrNameLst>
                                      </p:cBhvr>
                                      <p:rCtr x="12572" y="0"/>
                                    </p:animMotion>
                                  </p:childTnLst>
                                </p:cTn>
                              </p:par>
                              <p:par>
                                <p:cTn id="75" presetID="63" presetClass="path" presetSubtype="0" accel="100000" fill="hold" nodeType="withEffect">
                                  <p:stCondLst>
                                    <p:cond delay="500"/>
                                  </p:stCondLst>
                                  <p:childTnLst>
                                    <p:animMotion origin="layout" path="M -0.25169 -3.7037E-6 L -4.32587E-6 -3.7037E-6 " pathEditMode="relative" rAng="0" ptsTypes="AA">
                                      <p:cBhvr>
                                        <p:cTn id="76" dur="1000" fill="hold"/>
                                        <p:tgtEl>
                                          <p:spTgt spid="126"/>
                                        </p:tgtEl>
                                        <p:attrNameLst>
                                          <p:attrName>ppt_x</p:attrName>
                                          <p:attrName>ppt_y</p:attrName>
                                        </p:attrNameLst>
                                      </p:cBhvr>
                                      <p:rCtr x="12585" y="0"/>
                                    </p:animMotion>
                                  </p:childTnLst>
                                </p:cTn>
                              </p:par>
                              <p:par>
                                <p:cTn id="77" presetID="63" presetClass="path" presetSubtype="0" accel="100000" fill="hold" grpId="1" nodeType="withEffect">
                                  <p:stCondLst>
                                    <p:cond delay="500"/>
                                  </p:stCondLst>
                                  <p:childTnLst>
                                    <p:animMotion origin="layout" path="M -0.25169 -4.07407E-6 L 0.00117 -4.07407E-6 " pathEditMode="relative" rAng="0" ptsTypes="AA">
                                      <p:cBhvr>
                                        <p:cTn id="78" dur="1000" fill="hold"/>
                                        <p:tgtEl>
                                          <p:spTgt spid="165"/>
                                        </p:tgtEl>
                                        <p:attrNameLst>
                                          <p:attrName>ppt_x</p:attrName>
                                          <p:attrName>ppt_y</p:attrName>
                                        </p:attrNameLst>
                                      </p:cBhvr>
                                      <p:rCtr x="12637" y="0"/>
                                    </p:animMotion>
                                  </p:childTnLst>
                                </p:cTn>
                              </p:par>
                              <p:par>
                                <p:cTn id="79" presetID="63" presetClass="path" presetSubtype="0" accel="100000" fill="hold" nodeType="withEffect">
                                  <p:stCondLst>
                                    <p:cond delay="600"/>
                                  </p:stCondLst>
                                  <p:childTnLst>
                                    <p:animMotion origin="layout" path="M -0.25169 -3.7037E-6 L -4.32587E-6 -3.7037E-6 " pathEditMode="relative" rAng="0" ptsTypes="AA">
                                      <p:cBhvr>
                                        <p:cTn id="80" dur="1000" fill="hold"/>
                                        <p:tgtEl>
                                          <p:spTgt spid="137"/>
                                        </p:tgtEl>
                                        <p:attrNameLst>
                                          <p:attrName>ppt_x</p:attrName>
                                          <p:attrName>ppt_y</p:attrName>
                                        </p:attrNameLst>
                                      </p:cBhvr>
                                      <p:rCtr x="12585" y="0"/>
                                    </p:animMotion>
                                  </p:childTnLst>
                                </p:cTn>
                              </p:par>
                              <p:par>
                                <p:cTn id="81" presetID="63" presetClass="path" presetSubtype="0" accel="100000" fill="hold" grpId="1" nodeType="withEffect">
                                  <p:stCondLst>
                                    <p:cond delay="600"/>
                                  </p:stCondLst>
                                  <p:childTnLst>
                                    <p:animMotion origin="layout" path="M -0.25169 -7.40741E-7 L 0.00144 -7.40741E-7 " pathEditMode="relative" rAng="0" ptsTypes="AA">
                                      <p:cBhvr>
                                        <p:cTn id="82" dur="1000" fill="hold"/>
                                        <p:tgtEl>
                                          <p:spTgt spid="164"/>
                                        </p:tgtEl>
                                        <p:attrNameLst>
                                          <p:attrName>ppt_x</p:attrName>
                                          <p:attrName>ppt_y</p:attrName>
                                        </p:attrNameLst>
                                      </p:cBhvr>
                                      <p:rCtr x="12650" y="0"/>
                                    </p:animMotion>
                                  </p:childTnLst>
                                </p:cTn>
                              </p:par>
                              <p:par>
                                <p:cTn id="83" presetID="63" presetClass="path" presetSubtype="0" accel="100000" fill="hold" nodeType="withEffect">
                                  <p:stCondLst>
                                    <p:cond delay="700"/>
                                  </p:stCondLst>
                                  <p:childTnLst>
                                    <p:animMotion origin="layout" path="M -0.25169 -3.7037E-6 L -4.32587E-6 -3.7037E-6 " pathEditMode="relative" rAng="0" ptsTypes="AA">
                                      <p:cBhvr>
                                        <p:cTn id="84" dur="1000" fill="hold"/>
                                        <p:tgtEl>
                                          <p:spTgt spid="141"/>
                                        </p:tgtEl>
                                        <p:attrNameLst>
                                          <p:attrName>ppt_x</p:attrName>
                                          <p:attrName>ppt_y</p:attrName>
                                        </p:attrNameLst>
                                      </p:cBhvr>
                                      <p:rCtr x="12585" y="0"/>
                                    </p:animMotion>
                                  </p:childTnLst>
                                </p:cTn>
                              </p:par>
                              <p:par>
                                <p:cTn id="85" presetID="63" presetClass="path" presetSubtype="0" accel="100000" fill="hold" grpId="1" nodeType="withEffect">
                                  <p:stCondLst>
                                    <p:cond delay="700"/>
                                  </p:stCondLst>
                                  <p:childTnLst>
                                    <p:animMotion origin="layout" path="M -0.25169 4.07407E-6 L 0.00065 4.07407E-6 " pathEditMode="relative" rAng="0" ptsTypes="AA">
                                      <p:cBhvr>
                                        <p:cTn id="86" dur="1000" fill="hold"/>
                                        <p:tgtEl>
                                          <p:spTgt spid="163"/>
                                        </p:tgtEl>
                                        <p:attrNameLst>
                                          <p:attrName>ppt_x</p:attrName>
                                          <p:attrName>ppt_y</p:attrName>
                                        </p:attrNameLst>
                                      </p:cBhvr>
                                      <p:rCtr x="12611" y="0"/>
                                    </p:animMotion>
                                  </p:childTnLst>
                                </p:cTn>
                              </p:par>
                              <p:par>
                                <p:cTn id="87" presetID="63" presetClass="path" presetSubtype="0" accel="100000" fill="hold" nodeType="withEffect">
                                  <p:stCondLst>
                                    <p:cond delay="800"/>
                                  </p:stCondLst>
                                  <p:childTnLst>
                                    <p:animMotion origin="layout" path="M -0.25169 -3.7037E-6 L -4.32587E-6 -3.7037E-6 " pathEditMode="relative" rAng="0" ptsTypes="AA">
                                      <p:cBhvr>
                                        <p:cTn id="88" dur="1000" fill="hold"/>
                                        <p:tgtEl>
                                          <p:spTgt spid="151"/>
                                        </p:tgtEl>
                                        <p:attrNameLst>
                                          <p:attrName>ppt_x</p:attrName>
                                          <p:attrName>ppt_y</p:attrName>
                                        </p:attrNameLst>
                                      </p:cBhvr>
                                      <p:rCtr x="12585" y="0"/>
                                    </p:animMotion>
                                  </p:childTnLst>
                                </p:cTn>
                              </p:par>
                              <p:par>
                                <p:cTn id="89" presetID="63" presetClass="path" presetSubtype="0" accel="100000" fill="hold" grpId="1" nodeType="withEffect">
                                  <p:stCondLst>
                                    <p:cond delay="800"/>
                                  </p:stCondLst>
                                  <p:childTnLst>
                                    <p:animMotion origin="layout" path="M -0.25169 -2.96296E-6 L -0.00052 -2.96296E-6 " pathEditMode="relative" rAng="0" ptsTypes="AA">
                                      <p:cBhvr>
                                        <p:cTn id="90" dur="1000" fill="hold"/>
                                        <p:tgtEl>
                                          <p:spTgt spid="162"/>
                                        </p:tgtEl>
                                        <p:attrNameLst>
                                          <p:attrName>ppt_x</p:attrName>
                                          <p:attrName>ppt_y</p:attrName>
                                        </p:attrNameLst>
                                      </p:cBhvr>
                                      <p:rCtr x="12559" y="0"/>
                                    </p:animMotion>
                                  </p:childTnLst>
                                </p:cTn>
                              </p:par>
                              <p:par>
                                <p:cTn id="91" presetID="63" presetClass="path" presetSubtype="0" accel="100000" fill="hold" nodeType="withEffect">
                                  <p:stCondLst>
                                    <p:cond delay="900"/>
                                  </p:stCondLst>
                                  <p:childTnLst>
                                    <p:animMotion origin="layout" path="M -0.25169 -3.7037E-6 L -4.32587E-6 -3.7037E-6 " pathEditMode="relative" rAng="0" ptsTypes="AA">
                                      <p:cBhvr>
                                        <p:cTn id="92" dur="1000" fill="hold"/>
                                        <p:tgtEl>
                                          <p:spTgt spid="157"/>
                                        </p:tgtEl>
                                        <p:attrNameLst>
                                          <p:attrName>ppt_x</p:attrName>
                                          <p:attrName>ppt_y</p:attrName>
                                        </p:attrNameLst>
                                      </p:cBhvr>
                                      <p:rCtr x="12585" y="0"/>
                                    </p:animMotion>
                                  </p:childTnLst>
                                </p:cTn>
                              </p:par>
                              <p:par>
                                <p:cTn id="93" presetID="63" presetClass="path" presetSubtype="0" accel="100000" fill="hold" grpId="1" nodeType="withEffect">
                                  <p:stCondLst>
                                    <p:cond delay="900"/>
                                  </p:stCondLst>
                                  <p:childTnLst>
                                    <p:animMotion origin="layout" path="M -0.25169 -3.7037E-6 L -4.32587E-6 -3.7037E-6 " pathEditMode="relative" rAng="0" ptsTypes="AA">
                                      <p:cBhvr>
                                        <p:cTn id="94" dur="1000" fill="hold"/>
                                        <p:tgtEl>
                                          <p:spTgt spid="161"/>
                                        </p:tgtEl>
                                        <p:attrNameLst>
                                          <p:attrName>ppt_x</p:attrName>
                                          <p:attrName>ppt_y</p:attrName>
                                        </p:attrNameLst>
                                      </p:cBhvr>
                                      <p:rCtr x="12585" y="0"/>
                                    </p:animMotion>
                                  </p:childTnLst>
                                </p:cTn>
                              </p:par>
                              <p:par>
                                <p:cTn id="95" presetID="63" presetClass="path" presetSubtype="0" accel="100000" fill="hold" grpId="1" nodeType="withEffect">
                                  <p:stCondLst>
                                    <p:cond delay="900"/>
                                  </p:stCondLst>
                                  <p:childTnLst>
                                    <p:animMotion origin="layout" path="M -0.2517 -1.48148E-6 L 3.96668E-6 -1.48148E-6 " pathEditMode="relative" rAng="0" ptsTypes="AA">
                                      <p:cBhvr>
                                        <p:cTn id="96" dur="1000" fill="hold"/>
                                        <p:tgtEl>
                                          <p:spTgt spid="98"/>
                                        </p:tgtEl>
                                        <p:attrNameLst>
                                          <p:attrName>ppt_x</p:attrName>
                                          <p:attrName>ppt_y</p:attrName>
                                        </p:attrNameLst>
                                      </p:cBhvr>
                                      <p:rCtr x="12585" y="0"/>
                                    </p:animMotion>
                                  </p:childTnLst>
                                </p:cTn>
                              </p:par>
                              <p:par>
                                <p:cTn id="97" presetID="63" presetClass="path" presetSubtype="0" accel="100000" fill="hold" grpId="1" nodeType="withEffect">
                                  <p:stCondLst>
                                    <p:cond delay="900"/>
                                  </p:stCondLst>
                                  <p:childTnLst>
                                    <p:animMotion origin="layout" path="M -0.23477 -0.00023 L -0.00442 -0.00023 " pathEditMode="relative" rAng="0" ptsTypes="AA">
                                      <p:cBhvr>
                                        <p:cTn id="98" dur="1000" fill="hold"/>
                                        <p:tgtEl>
                                          <p:spTgt spid="171"/>
                                        </p:tgtEl>
                                        <p:attrNameLst>
                                          <p:attrName>ppt_x</p:attrName>
                                          <p:attrName>ppt_y</p:attrName>
                                        </p:attrNameLst>
                                      </p:cBhvr>
                                      <p:rCtr x="11517" y="0"/>
                                    </p:animMotion>
                                  </p:childTnLst>
                                </p:cTn>
                              </p:par>
                              <p:par>
                                <p:cTn id="99" presetID="63" presetClass="path" presetSubtype="0" accel="100000" fill="hold" grpId="2" nodeType="withEffect">
                                  <p:stCondLst>
                                    <p:cond delay="900"/>
                                  </p:stCondLst>
                                  <p:childTnLst>
                                    <p:animMotion origin="layout" path="M -0.23516 3.33333E-6 L 0.00078 3.33333E-6 " pathEditMode="relative" rAng="0" ptsTypes="AA">
                                      <p:cBhvr>
                                        <p:cTn id="100" dur="1000" fill="hold"/>
                                        <p:tgtEl>
                                          <p:spTgt spid="99"/>
                                        </p:tgtEl>
                                        <p:attrNameLst>
                                          <p:attrName>ppt_x</p:attrName>
                                          <p:attrName>ppt_y</p:attrName>
                                        </p:attrNameLst>
                                      </p:cBhvr>
                                      <p:rCtr x="11791" y="0"/>
                                    </p:animMotion>
                                  </p:childTnLst>
                                </p:cTn>
                              </p:par>
                              <p:par>
                                <p:cTn id="101" presetID="8" presetClass="emph" presetSubtype="0" accel="50000" decel="50000" fill="hold" grpId="3" nodeType="withEffect">
                                  <p:stCondLst>
                                    <p:cond delay="900"/>
                                  </p:stCondLst>
                                  <p:childTnLst>
                                    <p:animRot by="10800000">
                                      <p:cBhvr>
                                        <p:cTn id="102" dur="1000" fill="hold"/>
                                        <p:tgtEl>
                                          <p:spTgt spid="99"/>
                                        </p:tgtEl>
                                        <p:attrNameLst>
                                          <p:attrName>r</p:attrName>
                                        </p:attrNameLst>
                                      </p:cBhvr>
                                    </p:animRot>
                                  </p:childTnLst>
                                </p:cTn>
                              </p:par>
                            </p:childTnLst>
                          </p:cTn>
                        </p:par>
                      </p:childTnLst>
                    </p:cTn>
                  </p:par>
                </p:childTnLst>
              </p:cTn>
              <p:nextCondLst>
                <p:cond evt="onClick" delay="0">
                  <p:tgtEl>
                    <p:spTgt spid="171"/>
                  </p:tgtEl>
                </p:cond>
              </p:nextCondLst>
            </p:seq>
          </p:childTnLst>
        </p:cTn>
      </p:par>
    </p:tnLst>
    <p:bldLst>
      <p:bldP spid="98" grpId="0" animBg="1"/>
      <p:bldP spid="98" grpId="1" animBg="1"/>
      <p:bldP spid="99" grpId="0" animBg="1"/>
      <p:bldP spid="99" grpId="1" animBg="1"/>
      <p:bldP spid="99" grpId="2" animBg="1"/>
      <p:bldP spid="99" grpId="3"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ign on a glass wall&#10;&#10;Description automatically generated">
            <a:extLst>
              <a:ext uri="{FF2B5EF4-FFF2-40B4-BE49-F238E27FC236}">
                <a16:creationId xmlns:a16="http://schemas.microsoft.com/office/drawing/2014/main" id="{08A49CB5-494A-7403-0E7B-363F50256FF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6" name="Text Placeholder 5">
            <a:extLst>
              <a:ext uri="{FF2B5EF4-FFF2-40B4-BE49-F238E27FC236}">
                <a16:creationId xmlns:a16="http://schemas.microsoft.com/office/drawing/2014/main" id="{60B35ABF-661D-D735-7754-E5BC901D2B08}"/>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04057A1F-AA74-D1B7-1645-5D695424476A}"/>
              </a:ext>
            </a:extLst>
          </p:cNvPr>
          <p:cNvSpPr>
            <a:spLocks noGrp="1"/>
          </p:cNvSpPr>
          <p:nvPr>
            <p:ph type="body" sz="quarter" idx="14"/>
          </p:nvPr>
        </p:nvSpPr>
        <p:spPr/>
        <p:txBody>
          <a:bodyPr/>
          <a:lstStyle/>
          <a:p>
            <a:r>
              <a:rPr lang="en-US" dirty="0"/>
              <a:t>Q-Park House Style</a:t>
            </a:r>
          </a:p>
        </p:txBody>
      </p:sp>
      <p:sp>
        <p:nvSpPr>
          <p:cNvPr id="5" name="Text Placeholder 4">
            <a:extLst>
              <a:ext uri="{FF2B5EF4-FFF2-40B4-BE49-F238E27FC236}">
                <a16:creationId xmlns:a16="http://schemas.microsoft.com/office/drawing/2014/main" id="{06816302-244E-CCAD-9DFD-DE71E8D883F0}"/>
              </a:ext>
            </a:extLst>
          </p:cNvPr>
          <p:cNvSpPr>
            <a:spLocks noGrp="1"/>
          </p:cNvSpPr>
          <p:nvPr>
            <p:ph type="body" sz="quarter" idx="16"/>
          </p:nvPr>
        </p:nvSpPr>
        <p:spPr/>
        <p:txBody>
          <a:bodyPr/>
          <a:lstStyle/>
          <a:p>
            <a:r>
              <a:rPr lang="en-US" dirty="0"/>
              <a:t>Q-Park BV | Sacha Oerlemans | 2024</a:t>
            </a:r>
          </a:p>
        </p:txBody>
      </p:sp>
      <p:sp>
        <p:nvSpPr>
          <p:cNvPr id="7" name="Text Placeholder 6">
            <a:extLst>
              <a:ext uri="{FF2B5EF4-FFF2-40B4-BE49-F238E27FC236}">
                <a16:creationId xmlns:a16="http://schemas.microsoft.com/office/drawing/2014/main" id="{335C9534-BE9D-9019-2352-8ABA584A7ECC}"/>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43C88A2B-771E-0344-4435-89BB0B27049A}"/>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511605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70671F9-B5BE-5465-F5DA-391F08BD61B9}"/>
              </a:ext>
            </a:extLst>
          </p:cNvPr>
          <p:cNvGraphicFramePr>
            <a:graphicFrameLocks noChangeAspect="1"/>
          </p:cNvGraphicFramePr>
          <p:nvPr>
            <p:custDataLst>
              <p:tags r:id="rId1"/>
            </p:custDataLst>
            <p:extLst>
              <p:ext uri="{D42A27DB-BD31-4B8C-83A1-F6EECF244321}">
                <p14:modId xmlns:p14="http://schemas.microsoft.com/office/powerpoint/2010/main" val="27374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8" name="think-cell data - do not delete" hidden="1">
                        <a:extLst>
                          <a:ext uri="{FF2B5EF4-FFF2-40B4-BE49-F238E27FC236}">
                            <a16:creationId xmlns:a16="http://schemas.microsoft.com/office/drawing/2014/main" id="{E70671F9-B5BE-5465-F5DA-391F08BD61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E78E8AB8-DE1F-1CD3-BA04-3C042D9BB3D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37929514-0AD0-185D-5658-290F3677CE6C}"/>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E8F4943E-8E6E-AC16-1071-EBAA96C8D9E0}"/>
              </a:ext>
            </a:extLst>
          </p:cNvPr>
          <p:cNvSpPr>
            <a:spLocks noGrp="1"/>
          </p:cNvSpPr>
          <p:nvPr>
            <p:ph type="sldNum" sz="quarter" idx="4"/>
          </p:nvPr>
        </p:nvSpPr>
        <p:spPr/>
        <p:txBody>
          <a:bodyPr/>
          <a:lstStyle/>
          <a:p>
            <a:fld id="{CC6DC435-A09B-4F28-9A36-6DD9F30F961F}" type="slidenum">
              <a:rPr lang="en-GB" noProof="0" smtClean="0"/>
              <a:pPr/>
              <a:t>51</a:t>
            </a:fld>
            <a:endParaRPr lang="en-GB" noProof="0" dirty="0"/>
          </a:p>
        </p:txBody>
      </p:sp>
      <p:pic>
        <p:nvPicPr>
          <p:cNvPr id="14" name="Content Placeholder 13" descr="A car parked in a parking garage&#10;&#10;Description automatically generated">
            <a:extLst>
              <a:ext uri="{FF2B5EF4-FFF2-40B4-BE49-F238E27FC236}">
                <a16:creationId xmlns:a16="http://schemas.microsoft.com/office/drawing/2014/main" id="{42F236FB-78FA-CD9C-DAB4-3F28EDB7D17E}"/>
              </a:ext>
            </a:extLst>
          </p:cNvPr>
          <p:cNvPicPr>
            <a:picLocks noGrp="1" noChangeAspect="1"/>
          </p:cNvPicPr>
          <p:nvPr>
            <p:ph sz="quarter" idx="10"/>
          </p:nvPr>
        </p:nvPicPr>
        <p:blipFill>
          <a:blip r:embed="rId5">
            <a:extLst>
              <a:ext uri="{28A0092B-C50C-407E-A947-70E740481C1C}">
                <a14:useLocalDpi xmlns:a14="http://schemas.microsoft.com/office/drawing/2010/main" val="0"/>
              </a:ext>
            </a:extLst>
          </a:blip>
          <a:stretch>
            <a:fillRect/>
          </a:stretch>
        </p:blipFill>
        <p:spPr>
          <a:xfrm>
            <a:off x="-29488" y="-531440"/>
            <a:ext cx="12316447" cy="8208912"/>
          </a:xfrm>
        </p:spPr>
      </p:pic>
    </p:spTree>
    <p:extLst>
      <p:ext uri="{BB962C8B-B14F-4D97-AF65-F5344CB8AC3E}">
        <p14:creationId xmlns:p14="http://schemas.microsoft.com/office/powerpoint/2010/main" val="3582659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BE925A8-F115-F374-469B-A1A5E7459AA5}"/>
              </a:ext>
            </a:extLst>
          </p:cNvPr>
          <p:cNvGraphicFramePr>
            <a:graphicFrameLocks noChangeAspect="1"/>
          </p:cNvGraphicFramePr>
          <p:nvPr>
            <p:custDataLst>
              <p:tags r:id="rId1"/>
            </p:custDataLst>
            <p:extLst>
              <p:ext uri="{D42A27DB-BD31-4B8C-83A1-F6EECF244321}">
                <p14:modId xmlns:p14="http://schemas.microsoft.com/office/powerpoint/2010/main" val="139841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8" name="think-cell data - do not delete" hidden="1">
                        <a:extLst>
                          <a:ext uri="{FF2B5EF4-FFF2-40B4-BE49-F238E27FC236}">
                            <a16:creationId xmlns:a16="http://schemas.microsoft.com/office/drawing/2014/main" id="{BBE925A8-F115-F374-469B-A1A5E7459A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1497C92A-160D-FAB6-1D18-7AE4BD327202}"/>
              </a:ext>
            </a:extLst>
          </p:cNvPr>
          <p:cNvSpPr>
            <a:spLocks noGrp="1"/>
          </p:cNvSpPr>
          <p:nvPr>
            <p:ph type="title"/>
          </p:nvPr>
        </p:nvSpPr>
        <p:spPr>
          <a:xfrm>
            <a:off x="547199" y="17974"/>
            <a:ext cx="11358505" cy="769088"/>
          </a:xfrm>
        </p:spPr>
        <p:txBody>
          <a:bodyPr/>
          <a:lstStyle/>
          <a:p>
            <a:endParaRPr lang="en-US"/>
          </a:p>
        </p:txBody>
      </p:sp>
      <p:sp>
        <p:nvSpPr>
          <p:cNvPr id="3" name="Footer Placeholder 2">
            <a:extLst>
              <a:ext uri="{FF2B5EF4-FFF2-40B4-BE49-F238E27FC236}">
                <a16:creationId xmlns:a16="http://schemas.microsoft.com/office/drawing/2014/main" id="{A9E82BDE-E4B5-257B-ECC0-8067E8740CE1}"/>
              </a:ext>
            </a:extLst>
          </p:cNvPr>
          <p:cNvSpPr>
            <a:spLocks noGrp="1"/>
          </p:cNvSpPr>
          <p:nvPr>
            <p:ph type="ftr" sz="quarter" idx="3"/>
          </p:nvPr>
        </p:nvSpPr>
        <p:spPr>
          <a:xfrm>
            <a:off x="3289150" y="6673425"/>
            <a:ext cx="7916757" cy="112849"/>
          </a:xfrm>
        </p:spPr>
        <p:txBody>
          <a:bodyPr anchor="ctr">
            <a:normAutofit/>
          </a:bodyPr>
          <a:lstStyle/>
          <a:p>
            <a:pPr>
              <a:lnSpc>
                <a:spcPct val="90000"/>
              </a:lnSpc>
              <a:spcAft>
                <a:spcPts val="600"/>
              </a:spcAft>
            </a:pPr>
            <a:r>
              <a:rPr lang="en-GB" sz="800" noProof="0"/>
              <a:t>© Q-Park 2023</a:t>
            </a:r>
          </a:p>
        </p:txBody>
      </p:sp>
      <p:sp>
        <p:nvSpPr>
          <p:cNvPr id="4" name="Slide Number Placeholder 3">
            <a:extLst>
              <a:ext uri="{FF2B5EF4-FFF2-40B4-BE49-F238E27FC236}">
                <a16:creationId xmlns:a16="http://schemas.microsoft.com/office/drawing/2014/main" id="{D6F75E3B-FD8D-BB6F-740D-F15B2C11AF06}"/>
              </a:ext>
            </a:extLst>
          </p:cNvPr>
          <p:cNvSpPr>
            <a:spLocks noGrp="1"/>
          </p:cNvSpPr>
          <p:nvPr>
            <p:ph type="sldNum" sz="quarter" idx="4"/>
          </p:nvPr>
        </p:nvSpPr>
        <p:spPr>
          <a:xfrm>
            <a:off x="11224801" y="6662408"/>
            <a:ext cx="394613" cy="125568"/>
          </a:xfrm>
        </p:spPr>
        <p:txBody>
          <a:bodyPr anchor="ctr">
            <a:normAutofit/>
          </a:bodyPr>
          <a:lstStyle/>
          <a:p>
            <a:pPr>
              <a:lnSpc>
                <a:spcPct val="90000"/>
              </a:lnSpc>
              <a:spcAft>
                <a:spcPts val="600"/>
              </a:spcAft>
            </a:pPr>
            <a:fld id="{CC6DC435-A09B-4F28-9A36-6DD9F30F961F}" type="slidenum">
              <a:rPr lang="en-GB" noProof="0" smtClean="0"/>
              <a:pPr>
                <a:lnSpc>
                  <a:spcPct val="90000"/>
                </a:lnSpc>
                <a:spcAft>
                  <a:spcPts val="600"/>
                </a:spcAft>
              </a:pPr>
              <a:t>52</a:t>
            </a:fld>
            <a:endParaRPr lang="en-GB" noProof="0"/>
          </a:p>
        </p:txBody>
      </p:sp>
      <p:pic>
        <p:nvPicPr>
          <p:cNvPr id="7" name="Content Placeholder 6" descr="A car parked in a parking garage&#10;&#10;Description automatically generated">
            <a:extLst>
              <a:ext uri="{FF2B5EF4-FFF2-40B4-BE49-F238E27FC236}">
                <a16:creationId xmlns:a16="http://schemas.microsoft.com/office/drawing/2014/main" id="{D8B11ABC-ADEC-33BE-20E1-02D2F53861F2}"/>
              </a:ext>
            </a:extLst>
          </p:cNvPr>
          <p:cNvPicPr>
            <a:picLocks noGrp="1" noChangeAspect="1"/>
          </p:cNvPicPr>
          <p:nvPr>
            <p:ph sz="quarter" idx="10"/>
          </p:nvPr>
        </p:nvPicPr>
        <p:blipFill rotWithShape="1">
          <a:blip r:embed="rId5">
            <a:extLst>
              <a:ext uri="{28A0092B-C50C-407E-A947-70E740481C1C}">
                <a14:useLocalDpi xmlns:a14="http://schemas.microsoft.com/office/drawing/2010/main" val="0"/>
              </a:ext>
            </a:extLst>
          </a:blip>
          <a:srcRect t="15680" r="-1" b="-1"/>
          <a:stretch/>
        </p:blipFill>
        <p:spPr>
          <a:xfrm>
            <a:off x="-4444" y="10"/>
            <a:ext cx="12200885" cy="6867134"/>
          </a:xfrm>
          <a:noFill/>
        </p:spPr>
      </p:pic>
    </p:spTree>
    <p:extLst>
      <p:ext uri="{BB962C8B-B14F-4D97-AF65-F5344CB8AC3E}">
        <p14:creationId xmlns:p14="http://schemas.microsoft.com/office/powerpoint/2010/main" val="3322262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9AB3-64A0-40D8-2C72-4DEF05B0334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2B99F5BC-9C92-C84D-8EC7-20AF79AFA38D}"/>
              </a:ext>
            </a:extLst>
          </p:cNvPr>
          <p:cNvSpPr>
            <a:spLocks noGrp="1"/>
          </p:cNvSpPr>
          <p:nvPr>
            <p:ph type="ftr" sz="quarter" idx="3"/>
          </p:nvPr>
        </p:nvSpPr>
        <p:spPr/>
        <p:txBody>
          <a:bodyPr/>
          <a:lstStyle/>
          <a:p>
            <a:r>
              <a:rPr lang="en-GB" noProof="0"/>
              <a:t>© Q-Park 2023</a:t>
            </a:r>
            <a:endParaRPr lang="en-GB" noProof="0" dirty="0"/>
          </a:p>
        </p:txBody>
      </p:sp>
      <p:sp>
        <p:nvSpPr>
          <p:cNvPr id="4" name="Slide Number Placeholder 3">
            <a:extLst>
              <a:ext uri="{FF2B5EF4-FFF2-40B4-BE49-F238E27FC236}">
                <a16:creationId xmlns:a16="http://schemas.microsoft.com/office/drawing/2014/main" id="{2780FED2-B1F7-5529-0BB3-A717CCEF10C1}"/>
              </a:ext>
            </a:extLst>
          </p:cNvPr>
          <p:cNvSpPr>
            <a:spLocks noGrp="1"/>
          </p:cNvSpPr>
          <p:nvPr>
            <p:ph type="sldNum" sz="quarter" idx="4"/>
          </p:nvPr>
        </p:nvSpPr>
        <p:spPr/>
        <p:txBody>
          <a:bodyPr/>
          <a:lstStyle/>
          <a:p>
            <a:fld id="{CC6DC435-A09B-4F28-9A36-6DD9F30F961F}" type="slidenum">
              <a:rPr lang="en-GB" noProof="0" smtClean="0"/>
              <a:pPr/>
              <a:t>53</a:t>
            </a:fld>
            <a:endParaRPr lang="en-GB" noProof="0" dirty="0"/>
          </a:p>
        </p:txBody>
      </p:sp>
      <p:pic>
        <p:nvPicPr>
          <p:cNvPr id="7" name="Content Placeholder 6" descr="A close-up of a blueprint&#10;&#10;Description automatically generated">
            <a:extLst>
              <a:ext uri="{FF2B5EF4-FFF2-40B4-BE49-F238E27FC236}">
                <a16:creationId xmlns:a16="http://schemas.microsoft.com/office/drawing/2014/main" id="{C4371724-8FEC-A89A-DFF0-A0A624AC657D}"/>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4763" y="2083"/>
            <a:ext cx="12201526" cy="6863358"/>
          </a:xfrm>
        </p:spPr>
      </p:pic>
    </p:spTree>
    <p:extLst>
      <p:ext uri="{BB962C8B-B14F-4D97-AF65-F5344CB8AC3E}">
        <p14:creationId xmlns:p14="http://schemas.microsoft.com/office/powerpoint/2010/main" val="417143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B70F79-837E-4F11-BDCE-0E4FE59137BF}"/>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653379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F7091A1-4AE7-4091-84EA-F65EB84735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2" name="Object 11" hidden="1">
                        <a:extLst>
                          <a:ext uri="{FF2B5EF4-FFF2-40B4-BE49-F238E27FC236}">
                            <a16:creationId xmlns:a16="http://schemas.microsoft.com/office/drawing/2014/main" id="{9F7091A1-4AE7-4091-84EA-F65EB84735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Picture Placeholder 18" descr="A picture containing sitting, table, small, holding&#10;&#10;Description automatically generated">
            <a:extLst>
              <a:ext uri="{FF2B5EF4-FFF2-40B4-BE49-F238E27FC236}">
                <a16:creationId xmlns:a16="http://schemas.microsoft.com/office/drawing/2014/main" id="{94D45142-898C-4871-822C-D2975B413F7A}"/>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a:stretch>
            <a:fillRect/>
          </a:stretch>
        </p:blipFill>
        <p:spPr/>
      </p:pic>
      <p:sp>
        <p:nvSpPr>
          <p:cNvPr id="20" name="Text Placeholder 19">
            <a:extLst>
              <a:ext uri="{FF2B5EF4-FFF2-40B4-BE49-F238E27FC236}">
                <a16:creationId xmlns:a16="http://schemas.microsoft.com/office/drawing/2014/main" id="{26B11388-5E6F-4A30-860B-E0A584E1EA69}"/>
              </a:ext>
            </a:extLst>
          </p:cNvPr>
          <p:cNvSpPr>
            <a:spLocks noGrp="1"/>
          </p:cNvSpPr>
          <p:nvPr>
            <p:ph type="body" sz="quarter" idx="17"/>
          </p:nvPr>
        </p:nvSpPr>
        <p:spPr/>
        <p:txBody>
          <a:bodyPr/>
          <a:lstStyle/>
          <a:p>
            <a:endParaRPr lang="en-GB"/>
          </a:p>
        </p:txBody>
      </p:sp>
      <p:sp>
        <p:nvSpPr>
          <p:cNvPr id="7" name="Tijdelijke aanduiding voor tekst 6"/>
          <p:cNvSpPr>
            <a:spLocks noGrp="1"/>
          </p:cNvSpPr>
          <p:nvPr>
            <p:ph type="body" sz="quarter" idx="14"/>
          </p:nvPr>
        </p:nvSpPr>
        <p:spPr/>
        <p:txBody>
          <a:bodyPr>
            <a:normAutofit/>
          </a:bodyPr>
          <a:lstStyle/>
          <a:p>
            <a:r>
              <a:rPr lang="en-GB" dirty="0"/>
              <a:t>Q-Park Charts &amp; Graphs Colour Exercise</a:t>
            </a:r>
          </a:p>
        </p:txBody>
      </p:sp>
      <p:sp>
        <p:nvSpPr>
          <p:cNvPr id="9" name="Tijdelijke aanduiding voor tekst 8"/>
          <p:cNvSpPr>
            <a:spLocks noGrp="1"/>
          </p:cNvSpPr>
          <p:nvPr>
            <p:ph type="body" sz="quarter" idx="16"/>
          </p:nvPr>
        </p:nvSpPr>
        <p:spPr/>
        <p:txBody>
          <a:bodyPr/>
          <a:lstStyle/>
          <a:p>
            <a:r>
              <a:rPr lang="en-GB" dirty="0"/>
              <a:t>Q-Park BV | Sacha Oerlemans | 2024</a:t>
            </a:r>
          </a:p>
        </p:txBody>
      </p:sp>
      <p:sp>
        <p:nvSpPr>
          <p:cNvPr id="21" name="Text Placeholder 20">
            <a:extLst>
              <a:ext uri="{FF2B5EF4-FFF2-40B4-BE49-F238E27FC236}">
                <a16:creationId xmlns:a16="http://schemas.microsoft.com/office/drawing/2014/main" id="{85F84B7C-0B6F-49AD-8DF8-1EF12EC62C45}"/>
              </a:ext>
            </a:extLst>
          </p:cNvPr>
          <p:cNvSpPr>
            <a:spLocks noGrp="1"/>
          </p:cNvSpPr>
          <p:nvPr>
            <p:ph type="body" sz="quarter" idx="19"/>
          </p:nvPr>
        </p:nvSpPr>
        <p:spPr/>
        <p:txBody>
          <a:bodyPr/>
          <a:lstStyle/>
          <a:p>
            <a:endParaRPr lang="en-GB"/>
          </a:p>
        </p:txBody>
      </p:sp>
      <p:sp>
        <p:nvSpPr>
          <p:cNvPr id="22" name="Text Placeholder 21">
            <a:extLst>
              <a:ext uri="{FF2B5EF4-FFF2-40B4-BE49-F238E27FC236}">
                <a16:creationId xmlns:a16="http://schemas.microsoft.com/office/drawing/2014/main" id="{B190CAE6-B5FD-4C10-93EE-E6F49FDEAAE0}"/>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216784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ppt_x"/>
                                          </p:val>
                                        </p:tav>
                                        <p:tav tm="100000">
                                          <p:val>
                                            <p:strVal val="#ppt_x"/>
                                          </p:val>
                                        </p:tav>
                                      </p:tavLst>
                                    </p:anim>
                                    <p:anim calcmode="lin" valueType="num">
                                      <p:cBhvr additive="base">
                                        <p:cTn id="8" dur="750" fill="hold"/>
                                        <p:tgtEl>
                                          <p:spTgt spid="7">
                                            <p:bg/>
                                          </p:spTgt>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1500"/>
                                  </p:stCondLst>
                                  <p:iterate type="lt">
                                    <p:tmPct val="1000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0"/>
                                  </p:stCondLst>
                                  <p:iterate type="lt">
                                    <p:tmPct val="10000"/>
                                  </p:iterate>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C4D2F1-0057-438E-B6A8-126D2B12613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8" name="Object 7" hidden="1">
                        <a:extLst>
                          <a:ext uri="{FF2B5EF4-FFF2-40B4-BE49-F238E27FC236}">
                            <a16:creationId xmlns:a16="http://schemas.microsoft.com/office/drawing/2014/main" id="{FCC4D2F1-0057-438E-B6A8-126D2B1261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B6EBC33-3241-4D1D-AEC9-264BAB2E024A}"/>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6" name="Title 5">
            <a:extLst>
              <a:ext uri="{FF2B5EF4-FFF2-40B4-BE49-F238E27FC236}">
                <a16:creationId xmlns:a16="http://schemas.microsoft.com/office/drawing/2014/main" id="{A8C77EDA-14DA-456D-A953-ABCDC25E91FB}"/>
              </a:ext>
            </a:extLst>
          </p:cNvPr>
          <p:cNvSpPr>
            <a:spLocks noGrp="1"/>
          </p:cNvSpPr>
          <p:nvPr>
            <p:ph type="title"/>
          </p:nvPr>
        </p:nvSpPr>
        <p:spPr/>
        <p:txBody>
          <a:bodyPr/>
          <a:lstStyle/>
          <a:p>
            <a:r>
              <a:rPr lang="en-GB" dirty="0"/>
              <a:t>Standard colour scheme – based on 4 data points</a:t>
            </a:r>
          </a:p>
        </p:txBody>
      </p:sp>
      <p:graphicFrame>
        <p:nvGraphicFramePr>
          <p:cNvPr id="11" name="Content Placeholder 10">
            <a:extLst>
              <a:ext uri="{FF2B5EF4-FFF2-40B4-BE49-F238E27FC236}">
                <a16:creationId xmlns:a16="http://schemas.microsoft.com/office/drawing/2014/main" id="{7C9C13A4-D5BE-4811-9E81-C73C43E51C03}"/>
              </a:ext>
            </a:extLst>
          </p:cNvPr>
          <p:cNvGraphicFramePr>
            <a:graphicFrameLocks noGrp="1"/>
          </p:cNvGraphicFramePr>
          <p:nvPr>
            <p:ph sz="quarter" idx="10"/>
            <p:extLst>
              <p:ext uri="{D42A27DB-BD31-4B8C-83A1-F6EECF244321}">
                <p14:modId xmlns:p14="http://schemas.microsoft.com/office/powerpoint/2010/main" val="831806709"/>
              </p:ext>
            </p:extLst>
          </p:nvPr>
        </p:nvGraphicFramePr>
        <p:xfrm>
          <a:off x="574675" y="2670011"/>
          <a:ext cx="11331575" cy="3614901"/>
        </p:xfrm>
        <a:graphic>
          <a:graphicData uri="http://schemas.openxmlformats.org/drawingml/2006/chart">
            <c:chart xmlns:c="http://schemas.openxmlformats.org/drawingml/2006/chart" xmlns:r="http://schemas.openxmlformats.org/officeDocument/2006/relationships" r:id="rId6"/>
          </a:graphicData>
        </a:graphic>
      </p:graphicFrame>
      <p:sp>
        <p:nvSpPr>
          <p:cNvPr id="4" name="Footer Placeholder 3">
            <a:extLst>
              <a:ext uri="{FF2B5EF4-FFF2-40B4-BE49-F238E27FC236}">
                <a16:creationId xmlns:a16="http://schemas.microsoft.com/office/drawing/2014/main" id="{EB089E39-AB54-439C-9219-DEEACE3614E9}"/>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FD308C24-CA94-4955-B551-1692B2D5CD0D}"/>
              </a:ext>
            </a:extLst>
          </p:cNvPr>
          <p:cNvSpPr>
            <a:spLocks noGrp="1"/>
          </p:cNvSpPr>
          <p:nvPr>
            <p:ph type="sldNum" sz="quarter" idx="4"/>
          </p:nvPr>
        </p:nvSpPr>
        <p:spPr/>
        <p:txBody>
          <a:bodyPr/>
          <a:lstStyle/>
          <a:p>
            <a:fld id="{CC6DC435-A09B-4F28-9A36-6DD9F30F961F}" type="slidenum">
              <a:rPr lang="en-GB" noProof="0" smtClean="0"/>
              <a:pPr/>
              <a:t>56</a:t>
            </a:fld>
            <a:endParaRPr lang="en-GB" noProof="0" dirty="0"/>
          </a:p>
        </p:txBody>
      </p:sp>
      <p:sp>
        <p:nvSpPr>
          <p:cNvPr id="9" name="TextBox 8">
            <a:extLst>
              <a:ext uri="{FF2B5EF4-FFF2-40B4-BE49-F238E27FC236}">
                <a16:creationId xmlns:a16="http://schemas.microsoft.com/office/drawing/2014/main" id="{526BEB6E-6F4E-4FF9-823C-4B76A4AB4917}"/>
              </a:ext>
            </a:extLst>
          </p:cNvPr>
          <p:cNvSpPr txBox="1"/>
          <p:nvPr/>
        </p:nvSpPr>
        <p:spPr>
          <a:xfrm>
            <a:off x="7176120" y="1192684"/>
            <a:ext cx="4896176" cy="1477328"/>
          </a:xfrm>
          <a:prstGeom prst="rect">
            <a:avLst/>
          </a:prstGeom>
          <a:noFill/>
        </p:spPr>
        <p:txBody>
          <a:bodyPr wrap="square" rtlCol="0">
            <a:spAutoFit/>
          </a:bodyPr>
          <a:lstStyle/>
          <a:p>
            <a:r>
              <a:rPr lang="en-GB" dirty="0">
                <a:latin typeface="+mj-lt"/>
              </a:rPr>
              <a:t>RGB		R	G	B</a:t>
            </a:r>
          </a:p>
          <a:p>
            <a:r>
              <a:rPr lang="en-GB" dirty="0"/>
              <a:t>Red: 		217 	3 	39</a:t>
            </a:r>
          </a:p>
          <a:p>
            <a:r>
              <a:rPr lang="en-GB" dirty="0"/>
              <a:t>Black: 		0 	0 	0</a:t>
            </a:r>
          </a:p>
          <a:p>
            <a:r>
              <a:rPr lang="en-GB" dirty="0"/>
              <a:t>Dark grey:	90	90	90</a:t>
            </a:r>
          </a:p>
          <a:p>
            <a:r>
              <a:rPr lang="en-GB" dirty="0"/>
              <a:t>Mid grey:		180	180	180	</a:t>
            </a:r>
          </a:p>
        </p:txBody>
      </p:sp>
    </p:spTree>
    <p:extLst>
      <p:ext uri="{BB962C8B-B14F-4D97-AF65-F5344CB8AC3E}">
        <p14:creationId xmlns:p14="http://schemas.microsoft.com/office/powerpoint/2010/main" val="1683428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2C816C6-69A6-4089-A60D-57F592A2A0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10" name="Object 9" hidden="1">
                        <a:extLst>
                          <a:ext uri="{FF2B5EF4-FFF2-40B4-BE49-F238E27FC236}">
                            <a16:creationId xmlns:a16="http://schemas.microsoft.com/office/drawing/2014/main" id="{12C816C6-69A6-4089-A60D-57F592A2A0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9E57A74-0485-40EB-AEC9-6F7893FF4EA7}"/>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2" name="Title 1">
            <a:extLst>
              <a:ext uri="{FF2B5EF4-FFF2-40B4-BE49-F238E27FC236}">
                <a16:creationId xmlns:a16="http://schemas.microsoft.com/office/drawing/2014/main" id="{20B80838-45FA-482A-8709-BABC241FE03A}"/>
              </a:ext>
            </a:extLst>
          </p:cNvPr>
          <p:cNvSpPr>
            <a:spLocks noGrp="1"/>
          </p:cNvSpPr>
          <p:nvPr>
            <p:ph type="title"/>
          </p:nvPr>
        </p:nvSpPr>
        <p:spPr/>
        <p:txBody>
          <a:bodyPr/>
          <a:lstStyle/>
          <a:p>
            <a:r>
              <a:rPr lang="en-GB" dirty="0"/>
              <a:t>Standard colour scheme – based on 5 data points</a:t>
            </a:r>
          </a:p>
        </p:txBody>
      </p:sp>
      <p:graphicFrame>
        <p:nvGraphicFramePr>
          <p:cNvPr id="8" name="Content Placeholder 7">
            <a:extLst>
              <a:ext uri="{FF2B5EF4-FFF2-40B4-BE49-F238E27FC236}">
                <a16:creationId xmlns:a16="http://schemas.microsoft.com/office/drawing/2014/main" id="{7497C246-228B-4960-8611-1CA9D6350E25}"/>
              </a:ext>
            </a:extLst>
          </p:cNvPr>
          <p:cNvGraphicFramePr>
            <a:graphicFrameLocks noGrp="1"/>
          </p:cNvGraphicFramePr>
          <p:nvPr>
            <p:ph sz="quarter" idx="10"/>
          </p:nvPr>
        </p:nvGraphicFramePr>
        <p:xfrm>
          <a:off x="574675" y="1173163"/>
          <a:ext cx="7466013" cy="5111750"/>
        </p:xfrm>
        <a:graphic>
          <a:graphicData uri="http://schemas.openxmlformats.org/drawingml/2006/chart">
            <c:chart xmlns:c="http://schemas.openxmlformats.org/drawingml/2006/chart" xmlns:r="http://schemas.openxmlformats.org/officeDocument/2006/relationships" r:id="rId7"/>
          </a:graphicData>
        </a:graphic>
      </p:graphicFrame>
      <p:sp>
        <p:nvSpPr>
          <p:cNvPr id="4" name="Footer Placeholder 3">
            <a:extLst>
              <a:ext uri="{FF2B5EF4-FFF2-40B4-BE49-F238E27FC236}">
                <a16:creationId xmlns:a16="http://schemas.microsoft.com/office/drawing/2014/main" id="{78C17A1D-F968-43B1-AFF9-ECA01CF09037}"/>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1007AD6C-6DCD-4324-9DA3-9D8CF39797ED}"/>
              </a:ext>
            </a:extLst>
          </p:cNvPr>
          <p:cNvSpPr>
            <a:spLocks noGrp="1"/>
          </p:cNvSpPr>
          <p:nvPr>
            <p:ph type="sldNum" sz="quarter" idx="4"/>
          </p:nvPr>
        </p:nvSpPr>
        <p:spPr/>
        <p:txBody>
          <a:bodyPr/>
          <a:lstStyle/>
          <a:p>
            <a:fld id="{CC6DC435-A09B-4F28-9A36-6DD9F30F961F}" type="slidenum">
              <a:rPr lang="en-GB" noProof="0" smtClean="0"/>
              <a:pPr/>
              <a:t>57</a:t>
            </a:fld>
            <a:endParaRPr lang="en-GB" noProof="0" dirty="0"/>
          </a:p>
        </p:txBody>
      </p:sp>
      <p:sp>
        <p:nvSpPr>
          <p:cNvPr id="11" name="TextBox 10">
            <a:extLst>
              <a:ext uri="{FF2B5EF4-FFF2-40B4-BE49-F238E27FC236}">
                <a16:creationId xmlns:a16="http://schemas.microsoft.com/office/drawing/2014/main" id="{E0561580-6A66-4399-B366-C2B793E603CB}"/>
              </a:ext>
            </a:extLst>
          </p:cNvPr>
          <p:cNvSpPr txBox="1"/>
          <p:nvPr/>
        </p:nvSpPr>
        <p:spPr>
          <a:xfrm>
            <a:off x="7176120" y="1192684"/>
            <a:ext cx="4896176" cy="1754326"/>
          </a:xfrm>
          <a:prstGeom prst="rect">
            <a:avLst/>
          </a:prstGeom>
          <a:noFill/>
        </p:spPr>
        <p:txBody>
          <a:bodyPr wrap="square" rtlCol="0">
            <a:spAutoFit/>
          </a:bodyPr>
          <a:lstStyle/>
          <a:p>
            <a:r>
              <a:rPr lang="en-GB" dirty="0">
                <a:latin typeface="+mj-lt"/>
              </a:rPr>
              <a:t>RGB		R	G	B</a:t>
            </a:r>
          </a:p>
          <a:p>
            <a:r>
              <a:rPr lang="en-GB" dirty="0"/>
              <a:t>Red: 		217 	3 	39</a:t>
            </a:r>
          </a:p>
          <a:p>
            <a:r>
              <a:rPr lang="en-GB" dirty="0"/>
              <a:t>Black: 		0 	0 	0</a:t>
            </a:r>
          </a:p>
          <a:p>
            <a:r>
              <a:rPr lang="en-GB" dirty="0"/>
              <a:t>Dark grey:	90	90	90</a:t>
            </a:r>
          </a:p>
          <a:p>
            <a:r>
              <a:rPr lang="en-GB" dirty="0"/>
              <a:t>Mid grey:		180	180	180</a:t>
            </a:r>
          </a:p>
          <a:p>
            <a:r>
              <a:rPr lang="en-GB" dirty="0"/>
              <a:t>Light grey:	240	240	240</a:t>
            </a:r>
          </a:p>
        </p:txBody>
      </p:sp>
    </p:spTree>
    <p:extLst>
      <p:ext uri="{BB962C8B-B14F-4D97-AF65-F5344CB8AC3E}">
        <p14:creationId xmlns:p14="http://schemas.microsoft.com/office/powerpoint/2010/main" val="1113776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2C816C6-69A6-4089-A60D-57F592A2A0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10" name="Object 9" hidden="1">
                        <a:extLst>
                          <a:ext uri="{FF2B5EF4-FFF2-40B4-BE49-F238E27FC236}">
                            <a16:creationId xmlns:a16="http://schemas.microsoft.com/office/drawing/2014/main" id="{12C816C6-69A6-4089-A60D-57F592A2A0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9E57A74-0485-40EB-AEC9-6F7893FF4EA7}"/>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2" name="Title 1">
            <a:extLst>
              <a:ext uri="{FF2B5EF4-FFF2-40B4-BE49-F238E27FC236}">
                <a16:creationId xmlns:a16="http://schemas.microsoft.com/office/drawing/2014/main" id="{20B80838-45FA-482A-8709-BABC241FE03A}"/>
              </a:ext>
            </a:extLst>
          </p:cNvPr>
          <p:cNvSpPr>
            <a:spLocks noGrp="1"/>
          </p:cNvSpPr>
          <p:nvPr>
            <p:ph type="title"/>
          </p:nvPr>
        </p:nvSpPr>
        <p:spPr/>
        <p:txBody>
          <a:bodyPr/>
          <a:lstStyle/>
          <a:p>
            <a:r>
              <a:rPr lang="en-GB" dirty="0"/>
              <a:t>Standard colour scheme – based on 6 data points</a:t>
            </a:r>
          </a:p>
        </p:txBody>
      </p:sp>
      <p:graphicFrame>
        <p:nvGraphicFramePr>
          <p:cNvPr id="8" name="Content Placeholder 7">
            <a:extLst>
              <a:ext uri="{FF2B5EF4-FFF2-40B4-BE49-F238E27FC236}">
                <a16:creationId xmlns:a16="http://schemas.microsoft.com/office/drawing/2014/main" id="{7497C246-228B-4960-8611-1CA9D6350E25}"/>
              </a:ext>
            </a:extLst>
          </p:cNvPr>
          <p:cNvGraphicFramePr>
            <a:graphicFrameLocks noGrp="1"/>
          </p:cNvGraphicFramePr>
          <p:nvPr>
            <p:ph sz="quarter" idx="10"/>
          </p:nvPr>
        </p:nvGraphicFramePr>
        <p:xfrm>
          <a:off x="574675" y="1173163"/>
          <a:ext cx="7466013" cy="5111750"/>
        </p:xfrm>
        <a:graphic>
          <a:graphicData uri="http://schemas.openxmlformats.org/drawingml/2006/chart">
            <c:chart xmlns:c="http://schemas.openxmlformats.org/drawingml/2006/chart" xmlns:r="http://schemas.openxmlformats.org/officeDocument/2006/relationships" r:id="rId7"/>
          </a:graphicData>
        </a:graphic>
      </p:graphicFrame>
      <p:sp>
        <p:nvSpPr>
          <p:cNvPr id="4" name="Footer Placeholder 3">
            <a:extLst>
              <a:ext uri="{FF2B5EF4-FFF2-40B4-BE49-F238E27FC236}">
                <a16:creationId xmlns:a16="http://schemas.microsoft.com/office/drawing/2014/main" id="{78C17A1D-F968-43B1-AFF9-ECA01CF09037}"/>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1007AD6C-6DCD-4324-9DA3-9D8CF39797ED}"/>
              </a:ext>
            </a:extLst>
          </p:cNvPr>
          <p:cNvSpPr>
            <a:spLocks noGrp="1"/>
          </p:cNvSpPr>
          <p:nvPr>
            <p:ph type="sldNum" sz="quarter" idx="4"/>
          </p:nvPr>
        </p:nvSpPr>
        <p:spPr/>
        <p:txBody>
          <a:bodyPr/>
          <a:lstStyle/>
          <a:p>
            <a:fld id="{CC6DC435-A09B-4F28-9A36-6DD9F30F961F}" type="slidenum">
              <a:rPr lang="en-GB" noProof="0" smtClean="0"/>
              <a:pPr/>
              <a:t>58</a:t>
            </a:fld>
            <a:endParaRPr lang="en-GB" noProof="0" dirty="0"/>
          </a:p>
        </p:txBody>
      </p:sp>
      <p:sp>
        <p:nvSpPr>
          <p:cNvPr id="11" name="TextBox 10">
            <a:extLst>
              <a:ext uri="{FF2B5EF4-FFF2-40B4-BE49-F238E27FC236}">
                <a16:creationId xmlns:a16="http://schemas.microsoft.com/office/drawing/2014/main" id="{E0561580-6A66-4399-B366-C2B793E603CB}"/>
              </a:ext>
            </a:extLst>
          </p:cNvPr>
          <p:cNvSpPr txBox="1"/>
          <p:nvPr/>
        </p:nvSpPr>
        <p:spPr>
          <a:xfrm>
            <a:off x="7176120" y="1192684"/>
            <a:ext cx="4896176" cy="3970318"/>
          </a:xfrm>
          <a:prstGeom prst="rect">
            <a:avLst/>
          </a:prstGeom>
          <a:noFill/>
        </p:spPr>
        <p:txBody>
          <a:bodyPr wrap="square" rtlCol="0">
            <a:spAutoFit/>
          </a:bodyPr>
          <a:lstStyle/>
          <a:p>
            <a:r>
              <a:rPr lang="en-GB" dirty="0">
                <a:latin typeface="+mj-lt"/>
              </a:rPr>
              <a:t>RGB		R	G	B</a:t>
            </a:r>
          </a:p>
          <a:p>
            <a:r>
              <a:rPr lang="en-GB" dirty="0"/>
              <a:t>Red: 		217 	3 	39</a:t>
            </a:r>
          </a:p>
          <a:p>
            <a:r>
              <a:rPr lang="en-GB" dirty="0"/>
              <a:t>Black: 		0 	0 	0</a:t>
            </a:r>
          </a:p>
          <a:p>
            <a:r>
              <a:rPr lang="en-GB" dirty="0"/>
              <a:t>Dark grey:	90	90	90</a:t>
            </a:r>
          </a:p>
          <a:p>
            <a:r>
              <a:rPr lang="en-GB" dirty="0"/>
              <a:t>Mid grey:		180	180	180</a:t>
            </a:r>
          </a:p>
          <a:p>
            <a:r>
              <a:rPr lang="en-GB" dirty="0"/>
              <a:t>Light grey:	240	240	240</a:t>
            </a:r>
          </a:p>
          <a:p>
            <a:endParaRPr lang="en-GB" dirty="0"/>
          </a:p>
          <a:p>
            <a:r>
              <a:rPr lang="en-GB" dirty="0"/>
              <a:t>White:		255	255	255</a:t>
            </a:r>
          </a:p>
          <a:p>
            <a:endParaRPr lang="en-GB" dirty="0"/>
          </a:p>
          <a:p>
            <a:r>
              <a:rPr lang="en-GB" dirty="0"/>
              <a:t>NOTE:</a:t>
            </a:r>
          </a:p>
          <a:p>
            <a:pPr marL="285750" indent="-285750">
              <a:buFontTx/>
              <a:buChar char="-"/>
            </a:pPr>
            <a:r>
              <a:rPr lang="en-GB" dirty="0"/>
              <a:t>Max 5 data points in Q-Park colour scheme</a:t>
            </a:r>
          </a:p>
          <a:p>
            <a:pPr marL="285750" indent="-285750">
              <a:buFontTx/>
              <a:buChar char="-"/>
            </a:pPr>
            <a:r>
              <a:rPr lang="en-GB" dirty="0"/>
              <a:t>I.e. the 6</a:t>
            </a:r>
            <a:r>
              <a:rPr lang="en-GB" baseline="30000" dirty="0"/>
              <a:t>th</a:t>
            </a:r>
            <a:r>
              <a:rPr lang="en-GB" dirty="0"/>
              <a:t> data point is white</a:t>
            </a:r>
          </a:p>
          <a:p>
            <a:pPr marL="285750" indent="-285750">
              <a:buFontTx/>
              <a:buChar char="-"/>
            </a:pPr>
            <a:r>
              <a:rPr lang="en-GB" dirty="0"/>
              <a:t>Advise is to customise when exceeding 5 data points, see next slides for tips and suggestions</a:t>
            </a:r>
          </a:p>
        </p:txBody>
      </p:sp>
    </p:spTree>
    <p:extLst>
      <p:ext uri="{BB962C8B-B14F-4D97-AF65-F5344CB8AC3E}">
        <p14:creationId xmlns:p14="http://schemas.microsoft.com/office/powerpoint/2010/main" val="3823018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741FE3B-3F50-480C-947D-484A6FD8B6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11" name="Object 10" hidden="1">
                        <a:extLst>
                          <a:ext uri="{FF2B5EF4-FFF2-40B4-BE49-F238E27FC236}">
                            <a16:creationId xmlns:a16="http://schemas.microsoft.com/office/drawing/2014/main" id="{E741FE3B-3F50-480C-947D-484A6FD8B6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42B53CF5-E8C7-46A2-B945-8D6153FBEED2}"/>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10" name="Title 9">
            <a:extLst>
              <a:ext uri="{FF2B5EF4-FFF2-40B4-BE49-F238E27FC236}">
                <a16:creationId xmlns:a16="http://schemas.microsoft.com/office/drawing/2014/main" id="{3DE82EBE-B520-4E41-802B-FE6FE2422853}"/>
              </a:ext>
            </a:extLst>
          </p:cNvPr>
          <p:cNvSpPr>
            <a:spLocks noGrp="1"/>
          </p:cNvSpPr>
          <p:nvPr>
            <p:ph type="title"/>
          </p:nvPr>
        </p:nvSpPr>
        <p:spPr/>
        <p:txBody>
          <a:bodyPr/>
          <a:lstStyle/>
          <a:p>
            <a:r>
              <a:rPr lang="en-GB" dirty="0"/>
              <a:t>Customised colour/shape scheme – based on 7 data points</a:t>
            </a:r>
          </a:p>
        </p:txBody>
      </p:sp>
      <p:sp>
        <p:nvSpPr>
          <p:cNvPr id="3" name="Vertical Text Placeholder 2">
            <a:extLst>
              <a:ext uri="{FF2B5EF4-FFF2-40B4-BE49-F238E27FC236}">
                <a16:creationId xmlns:a16="http://schemas.microsoft.com/office/drawing/2014/main" id="{7CE435B6-C205-49CE-BF79-264946FA8114}"/>
              </a:ext>
            </a:extLst>
          </p:cNvPr>
          <p:cNvSpPr>
            <a:spLocks noGrp="1"/>
          </p:cNvSpPr>
          <p:nvPr>
            <p:ph type="body" orient="vert" idx="1"/>
          </p:nvPr>
        </p:nvSpPr>
        <p:spPr>
          <a:xfrm>
            <a:off x="8040688" y="1175444"/>
            <a:ext cx="3865015" cy="5109672"/>
          </a:xfrm>
        </p:spPr>
        <p:txBody>
          <a:bodyPr/>
          <a:lstStyle/>
          <a:p>
            <a:pPr indent="0">
              <a:buNone/>
            </a:pPr>
            <a:r>
              <a:rPr lang="en-GB" sz="1800" dirty="0">
                <a:latin typeface="FuturaT" panose="020B0502020204020303" pitchFamily="34" charset="0"/>
              </a:rPr>
              <a:t>Play with colour black, red and grey</a:t>
            </a:r>
          </a:p>
          <a:p>
            <a:pPr indent="0">
              <a:buNone/>
            </a:pPr>
            <a:endParaRPr lang="en-GB" sz="1800" dirty="0">
              <a:latin typeface="FuturaT" panose="020B0502020204020303" pitchFamily="34" charset="0"/>
            </a:endParaRPr>
          </a:p>
          <a:p>
            <a:pPr indent="0">
              <a:buNone/>
            </a:pPr>
            <a:r>
              <a:rPr lang="en-GB" sz="1800" dirty="0">
                <a:latin typeface="FuturaT" panose="020B0502020204020303" pitchFamily="34" charset="0"/>
              </a:rPr>
              <a:t>Play with line weights and dashes</a:t>
            </a:r>
          </a:p>
          <a:p>
            <a:pPr indent="0">
              <a:buNone/>
            </a:pPr>
            <a:endParaRPr lang="en-GB" sz="1800" dirty="0">
              <a:latin typeface="FuturaT" panose="020B0502020204020303" pitchFamily="34" charset="0"/>
            </a:endParaRPr>
          </a:p>
          <a:p>
            <a:pPr indent="0">
              <a:buNone/>
            </a:pPr>
            <a:r>
              <a:rPr lang="en-GB" sz="1800" dirty="0">
                <a:latin typeface="FuturaT" panose="020B0502020204020303" pitchFamily="34" charset="0"/>
              </a:rPr>
              <a:t>Additional grey tones:</a:t>
            </a:r>
          </a:p>
          <a:p>
            <a:pPr indent="0">
              <a:buNone/>
            </a:pPr>
            <a:r>
              <a:rPr lang="en-GB" sz="1800" dirty="0">
                <a:latin typeface="FuturaT" panose="020B0502020204020303" pitchFamily="34" charset="0"/>
              </a:rPr>
              <a:t>Mid-dark grey: RGB 135 135 135</a:t>
            </a:r>
          </a:p>
          <a:p>
            <a:pPr indent="0">
              <a:buNone/>
            </a:pPr>
            <a:r>
              <a:rPr lang="en-GB" sz="1800" dirty="0">
                <a:latin typeface="FuturaT" panose="020B0502020204020303" pitchFamily="34" charset="0"/>
              </a:rPr>
              <a:t>Mid-light grey: RGB 215 215 215</a:t>
            </a:r>
          </a:p>
          <a:p>
            <a:pPr indent="0">
              <a:buNone/>
            </a:pPr>
            <a:endParaRPr lang="en-GB" dirty="0"/>
          </a:p>
        </p:txBody>
      </p:sp>
      <p:graphicFrame>
        <p:nvGraphicFramePr>
          <p:cNvPr id="9" name="Content Placeholder 8">
            <a:extLst>
              <a:ext uri="{FF2B5EF4-FFF2-40B4-BE49-F238E27FC236}">
                <a16:creationId xmlns:a16="http://schemas.microsoft.com/office/drawing/2014/main" id="{D43C66F6-6F86-4019-85B4-F2D92059F6C8}"/>
              </a:ext>
            </a:extLst>
          </p:cNvPr>
          <p:cNvGraphicFramePr>
            <a:graphicFrameLocks noGrp="1"/>
          </p:cNvGraphicFramePr>
          <p:nvPr>
            <p:ph sz="quarter" idx="10"/>
          </p:nvPr>
        </p:nvGraphicFramePr>
        <p:xfrm>
          <a:off x="574675" y="1173163"/>
          <a:ext cx="7466013" cy="5111750"/>
        </p:xfrm>
        <a:graphic>
          <a:graphicData uri="http://schemas.openxmlformats.org/drawingml/2006/chart">
            <c:chart xmlns:c="http://schemas.openxmlformats.org/drawingml/2006/chart" xmlns:r="http://schemas.openxmlformats.org/officeDocument/2006/relationships" r:id="rId7"/>
          </a:graphicData>
        </a:graphic>
      </p:graphicFrame>
      <p:sp>
        <p:nvSpPr>
          <p:cNvPr id="5" name="Footer Placeholder 4">
            <a:extLst>
              <a:ext uri="{FF2B5EF4-FFF2-40B4-BE49-F238E27FC236}">
                <a16:creationId xmlns:a16="http://schemas.microsoft.com/office/drawing/2014/main" id="{B4BB101E-D98E-4D97-A951-195D6C8BC919}"/>
              </a:ext>
            </a:extLst>
          </p:cNvPr>
          <p:cNvSpPr>
            <a:spLocks noGrp="1"/>
          </p:cNvSpPr>
          <p:nvPr>
            <p:ph type="ftr" sz="quarter" idx="3"/>
          </p:nvPr>
        </p:nvSpPr>
        <p:spPr/>
        <p:txBody>
          <a:bodyPr/>
          <a:lstStyle/>
          <a:p>
            <a:r>
              <a:rPr lang="en-GB" noProof="0"/>
              <a:t>© Q-Park 2024</a:t>
            </a:r>
            <a:endParaRPr lang="en-GB" noProof="0" dirty="0"/>
          </a:p>
        </p:txBody>
      </p:sp>
      <p:sp>
        <p:nvSpPr>
          <p:cNvPr id="6" name="Slide Number Placeholder 5">
            <a:extLst>
              <a:ext uri="{FF2B5EF4-FFF2-40B4-BE49-F238E27FC236}">
                <a16:creationId xmlns:a16="http://schemas.microsoft.com/office/drawing/2014/main" id="{B7BD47D0-8392-4224-9074-AD403089A33B}"/>
              </a:ext>
            </a:extLst>
          </p:cNvPr>
          <p:cNvSpPr>
            <a:spLocks noGrp="1"/>
          </p:cNvSpPr>
          <p:nvPr>
            <p:ph type="sldNum" sz="quarter" idx="4"/>
          </p:nvPr>
        </p:nvSpPr>
        <p:spPr/>
        <p:txBody>
          <a:bodyPr/>
          <a:lstStyle/>
          <a:p>
            <a:fld id="{CC6DC435-A09B-4F28-9A36-6DD9F30F961F}" type="slidenum">
              <a:rPr lang="en-GB" noProof="0" smtClean="0"/>
              <a:pPr/>
              <a:t>59</a:t>
            </a:fld>
            <a:endParaRPr lang="en-GB" noProof="0" dirty="0"/>
          </a:p>
        </p:txBody>
      </p:sp>
    </p:spTree>
    <p:extLst>
      <p:ext uri="{BB962C8B-B14F-4D97-AF65-F5344CB8AC3E}">
        <p14:creationId xmlns:p14="http://schemas.microsoft.com/office/powerpoint/2010/main" val="282447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About branding</a:t>
            </a:r>
          </a:p>
        </p:txBody>
      </p:sp>
      <p:sp>
        <p:nvSpPr>
          <p:cNvPr id="6" name="Tijdelijke aanduiding voor verticale tekst 5"/>
          <p:cNvSpPr>
            <a:spLocks noGrp="1"/>
          </p:cNvSpPr>
          <p:nvPr>
            <p:ph type="body" orient="vert" idx="1"/>
          </p:nvPr>
        </p:nvSpPr>
        <p:spPr/>
        <p:txBody>
          <a:bodyPr/>
          <a:lstStyle/>
          <a:p>
            <a:pPr lvl="5"/>
            <a:r>
              <a:rPr lang="en-GB" dirty="0"/>
              <a:t>Companies with brands have high share value</a:t>
            </a:r>
          </a:p>
          <a:p>
            <a:pPr lvl="5"/>
            <a:r>
              <a:rPr lang="en-GB" dirty="0"/>
              <a:t>They hold strong positions in customers’ minds</a:t>
            </a:r>
          </a:p>
        </p:txBody>
      </p:sp>
      <p:sp>
        <p:nvSpPr>
          <p:cNvPr id="3" name="Tijdelijke aanduiding voor voettekst 2"/>
          <p:cNvSpPr>
            <a:spLocks noGrp="1"/>
          </p:cNvSpPr>
          <p:nvPr>
            <p:ph type="ftr" sz="quarter" idx="3"/>
          </p:nvPr>
        </p:nvSpPr>
        <p:spPr/>
        <p:txBody>
          <a:bodyPr/>
          <a:lstStyle/>
          <a:p>
            <a:r>
              <a:rPr lang="en-GB"/>
              <a:t>© Q-Park 2024</a:t>
            </a:r>
            <a:endParaRPr lang="en-GB" dirty="0"/>
          </a:p>
        </p:txBody>
      </p:sp>
      <p:sp>
        <p:nvSpPr>
          <p:cNvPr id="4" name="Tijdelijke aanduiding voor dianummer 3"/>
          <p:cNvSpPr>
            <a:spLocks noGrp="1"/>
          </p:cNvSpPr>
          <p:nvPr>
            <p:ph type="sldNum" sz="quarter" idx="4"/>
          </p:nvPr>
        </p:nvSpPr>
        <p:spPr/>
        <p:txBody>
          <a:bodyPr/>
          <a:lstStyle/>
          <a:p>
            <a:fld id="{CC6DC435-A09B-4F28-9A36-6DD9F30F961F}" type="slidenum">
              <a:rPr lang="en-GB" smtClean="0"/>
              <a:pPr/>
              <a:t>6</a:t>
            </a:fld>
            <a:endParaRPr lang="en-GB" dirty="0"/>
          </a:p>
        </p:txBody>
      </p:sp>
      <p:grpSp>
        <p:nvGrpSpPr>
          <p:cNvPr id="11" name="Grid" hidden="1"/>
          <p:cNvGrpSpPr/>
          <p:nvPr/>
        </p:nvGrpSpPr>
        <p:grpSpPr>
          <a:xfrm>
            <a:off x="-4" y="-14097"/>
            <a:ext cx="12413916" cy="6870314"/>
            <a:chOff x="-4" y="-15890"/>
            <a:chExt cx="12420382" cy="6873892"/>
          </a:xfrm>
          <a:solidFill>
            <a:schemeClr val="accent2">
              <a:alpha val="50000"/>
            </a:schemeClr>
          </a:solidFill>
        </p:grpSpPr>
        <p:sp>
          <p:nvSpPr>
            <p:cNvPr id="12" name="Rechthoek 11"/>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8" name="Rechthoek 17"/>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4" name="Rechthoek 23"/>
            <p:cNvSpPr/>
            <p:nvPr/>
          </p:nvSpPr>
          <p:spPr>
            <a:xfrm rot="5400000">
              <a:off x="5469126"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6" name="Rechthoek 25"/>
            <p:cNvSpPr/>
            <p:nvPr/>
          </p:nvSpPr>
          <p:spPr>
            <a:xfrm rot="5400000">
              <a:off x="-46767" y="3357388"/>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7" name="Rechthoek 26"/>
            <p:cNvSpPr/>
            <p:nvPr/>
          </p:nvSpPr>
          <p:spPr>
            <a:xfrm rot="5400000">
              <a:off x="2834196" y="334150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8" name="Rechthoek 27"/>
            <p:cNvSpPr/>
            <p:nvPr/>
          </p:nvSpPr>
          <p:spPr>
            <a:xfrm rot="5400000">
              <a:off x="4069650"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9" name="Rechthoek 28"/>
            <p:cNvSpPr/>
            <p:nvPr/>
          </p:nvSpPr>
          <p:spPr>
            <a:xfrm rot="5400000">
              <a:off x="6868602" y="3357389"/>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32" name="Rechthoek 31"/>
            <p:cNvSpPr/>
            <p:nvPr/>
          </p:nvSpPr>
          <p:spPr>
            <a:xfrm rot="10800000">
              <a:off x="271010" y="3658669"/>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grpSp>
        <p:nvGrpSpPr>
          <p:cNvPr id="118" name="Groep 117"/>
          <p:cNvGrpSpPr/>
          <p:nvPr/>
        </p:nvGrpSpPr>
        <p:grpSpPr>
          <a:xfrm>
            <a:off x="572584" y="1176617"/>
            <a:ext cx="2736316" cy="2481932"/>
            <a:chOff x="572882" y="1175443"/>
            <a:chExt cx="2737741" cy="2483225"/>
          </a:xfrm>
        </p:grpSpPr>
        <p:sp>
          <p:nvSpPr>
            <p:cNvPr id="114" name="Rechthoek 113"/>
            <p:cNvSpPr/>
            <p:nvPr/>
          </p:nvSpPr>
          <p:spPr>
            <a:xfrm>
              <a:off x="572882" y="1175443"/>
              <a:ext cx="2737741" cy="248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44" name="Groep 43"/>
            <p:cNvGrpSpPr/>
            <p:nvPr/>
          </p:nvGrpSpPr>
          <p:grpSpPr>
            <a:xfrm>
              <a:off x="1120998" y="1762501"/>
              <a:ext cx="1573569" cy="1184320"/>
              <a:chOff x="1167154" y="1956648"/>
              <a:chExt cx="1573569" cy="1184320"/>
            </a:xfrm>
            <a:solidFill>
              <a:schemeClr val="bg1"/>
            </a:solidFill>
          </p:grpSpPr>
          <p:sp>
            <p:nvSpPr>
              <p:cNvPr id="40" name="Afgeronde rechthoek 39"/>
              <p:cNvSpPr/>
              <p:nvPr/>
            </p:nvSpPr>
            <p:spPr>
              <a:xfrm>
                <a:off x="1202631" y="2132856"/>
                <a:ext cx="1512168" cy="1008112"/>
              </a:xfrm>
              <a:prstGeom prst="roundRect">
                <a:avLst>
                  <a:gd name="adj" fmla="val 381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1" name="Ovaal 40"/>
              <p:cNvSpPr/>
              <p:nvPr/>
            </p:nvSpPr>
            <p:spPr>
              <a:xfrm>
                <a:off x="1571895" y="1956648"/>
                <a:ext cx="773640" cy="37870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2" name="Afgeronde rechthoek 41"/>
              <p:cNvSpPr/>
              <p:nvPr/>
            </p:nvSpPr>
            <p:spPr>
              <a:xfrm>
                <a:off x="1167154" y="2114958"/>
                <a:ext cx="1573569" cy="467845"/>
              </a:xfrm>
              <a:prstGeom prst="roundRect">
                <a:avLst>
                  <a:gd name="adj" fmla="val 381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Afgeronde rechthoek 42"/>
              <p:cNvSpPr/>
              <p:nvPr/>
            </p:nvSpPr>
            <p:spPr>
              <a:xfrm>
                <a:off x="1834364" y="2403629"/>
                <a:ext cx="239148" cy="108895"/>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grpSp>
        <p:nvGrpSpPr>
          <p:cNvPr id="119" name="Groep 118"/>
          <p:cNvGrpSpPr/>
          <p:nvPr/>
        </p:nvGrpSpPr>
        <p:grpSpPr>
          <a:xfrm>
            <a:off x="3452048" y="1176617"/>
            <a:ext cx="2736315" cy="2481932"/>
            <a:chOff x="3453846" y="1175443"/>
            <a:chExt cx="2737740" cy="2483225"/>
          </a:xfrm>
        </p:grpSpPr>
        <p:sp>
          <p:nvSpPr>
            <p:cNvPr id="115" name="Rechthoek 114"/>
            <p:cNvSpPr/>
            <p:nvPr/>
          </p:nvSpPr>
          <p:spPr>
            <a:xfrm>
              <a:off x="3453846" y="1175443"/>
              <a:ext cx="2737740" cy="248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0" name="Groep 59"/>
            <p:cNvGrpSpPr/>
            <p:nvPr/>
          </p:nvGrpSpPr>
          <p:grpSpPr>
            <a:xfrm>
              <a:off x="4231719" y="1662463"/>
              <a:ext cx="1181994" cy="1509184"/>
              <a:chOff x="4427350" y="1955119"/>
              <a:chExt cx="967387" cy="1235171"/>
            </a:xfrm>
            <a:solidFill>
              <a:schemeClr val="bg1"/>
            </a:solidFill>
          </p:grpSpPr>
          <p:sp>
            <p:nvSpPr>
              <p:cNvPr id="45" name="Afgeronde rechthoek 44"/>
              <p:cNvSpPr/>
              <p:nvPr/>
            </p:nvSpPr>
            <p:spPr>
              <a:xfrm>
                <a:off x="4441575" y="1970475"/>
                <a:ext cx="938937" cy="1219815"/>
              </a:xfrm>
              <a:prstGeom prst="roundRect">
                <a:avLst>
                  <a:gd name="adj" fmla="val 381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7" name="Afgeronde rechthoek 46"/>
              <p:cNvSpPr/>
              <p:nvPr/>
            </p:nvSpPr>
            <p:spPr>
              <a:xfrm>
                <a:off x="4427350" y="1955119"/>
                <a:ext cx="967387" cy="370193"/>
              </a:xfrm>
              <a:prstGeom prst="roundRect">
                <a:avLst>
                  <a:gd name="adj" fmla="val 381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8" name="Afgeronde rechthoek 47"/>
              <p:cNvSpPr/>
              <p:nvPr/>
            </p:nvSpPr>
            <p:spPr>
              <a:xfrm>
                <a:off x="4520075" y="2967894"/>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9" name="Afgeronde rechthoek 48"/>
              <p:cNvSpPr/>
              <p:nvPr/>
            </p:nvSpPr>
            <p:spPr>
              <a:xfrm>
                <a:off x="5134639" y="2967894"/>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0" name="Afgeronde rechthoek 49"/>
              <p:cNvSpPr/>
              <p:nvPr/>
            </p:nvSpPr>
            <p:spPr>
              <a:xfrm>
                <a:off x="4827357" y="2967894"/>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1" name="Afgeronde rechthoek 50"/>
              <p:cNvSpPr/>
              <p:nvPr/>
            </p:nvSpPr>
            <p:spPr>
              <a:xfrm>
                <a:off x="4520075" y="2708920"/>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2" name="Afgeronde rechthoek 51"/>
              <p:cNvSpPr/>
              <p:nvPr/>
            </p:nvSpPr>
            <p:spPr>
              <a:xfrm>
                <a:off x="5134639" y="2708920"/>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3" name="Afgeronde rechthoek 52"/>
              <p:cNvSpPr/>
              <p:nvPr/>
            </p:nvSpPr>
            <p:spPr>
              <a:xfrm>
                <a:off x="4827357" y="2708920"/>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4" name="Afgeronde rechthoek 53"/>
              <p:cNvSpPr/>
              <p:nvPr/>
            </p:nvSpPr>
            <p:spPr>
              <a:xfrm>
                <a:off x="4520075" y="2441719"/>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5" name="Afgeronde rechthoek 54"/>
              <p:cNvSpPr/>
              <p:nvPr/>
            </p:nvSpPr>
            <p:spPr>
              <a:xfrm>
                <a:off x="5134639" y="2441719"/>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6" name="Afgeronde rechthoek 55"/>
              <p:cNvSpPr/>
              <p:nvPr/>
            </p:nvSpPr>
            <p:spPr>
              <a:xfrm>
                <a:off x="4827357" y="2441719"/>
                <a:ext cx="163341" cy="131764"/>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7" name="Afgeronde rechthoek 56"/>
              <p:cNvSpPr/>
              <p:nvPr/>
            </p:nvSpPr>
            <p:spPr>
              <a:xfrm>
                <a:off x="4520075" y="2043220"/>
                <a:ext cx="777905" cy="194196"/>
              </a:xfrm>
              <a:prstGeom prst="roundRect">
                <a:avLst>
                  <a:gd name="adj" fmla="val 10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99" dirty="0">
                    <a:solidFill>
                      <a:schemeClr val="accent1"/>
                    </a:solidFill>
                    <a:latin typeface="+mj-lt"/>
                  </a:rPr>
                  <a:t>1.230</a:t>
                </a:r>
              </a:p>
            </p:txBody>
          </p:sp>
        </p:grpSp>
      </p:grpSp>
      <p:grpSp>
        <p:nvGrpSpPr>
          <p:cNvPr id="120" name="Groep 119"/>
          <p:cNvGrpSpPr/>
          <p:nvPr/>
        </p:nvGrpSpPr>
        <p:grpSpPr>
          <a:xfrm>
            <a:off x="572584" y="3801698"/>
            <a:ext cx="2736316" cy="2481932"/>
            <a:chOff x="572882" y="3801891"/>
            <a:chExt cx="2737741" cy="2483225"/>
          </a:xfrm>
        </p:grpSpPr>
        <p:sp>
          <p:nvSpPr>
            <p:cNvPr id="117" name="Rechthoek 116"/>
            <p:cNvSpPr/>
            <p:nvPr/>
          </p:nvSpPr>
          <p:spPr>
            <a:xfrm>
              <a:off x="572882" y="3801891"/>
              <a:ext cx="2737741" cy="248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68" name="Groep 67"/>
            <p:cNvGrpSpPr/>
            <p:nvPr/>
          </p:nvGrpSpPr>
          <p:grpSpPr>
            <a:xfrm>
              <a:off x="1257472" y="4061542"/>
              <a:ext cx="1368560" cy="1963923"/>
              <a:chOff x="1159496" y="3893255"/>
              <a:chExt cx="1496574" cy="2147626"/>
            </a:xfrm>
            <a:solidFill>
              <a:schemeClr val="bg1"/>
            </a:solidFill>
          </p:grpSpPr>
          <p:sp>
            <p:nvSpPr>
              <p:cNvPr id="66" name="Rechthoek 62"/>
              <p:cNvSpPr/>
              <p:nvPr/>
            </p:nvSpPr>
            <p:spPr>
              <a:xfrm rot="11965906" flipH="1">
                <a:off x="1691101" y="3893255"/>
                <a:ext cx="356359" cy="673151"/>
              </a:xfrm>
              <a:custGeom>
                <a:avLst/>
                <a:gdLst>
                  <a:gd name="connsiteX0" fmla="*/ 0 w 288032"/>
                  <a:gd name="connsiteY0" fmla="*/ 0 h 596148"/>
                  <a:gd name="connsiteX1" fmla="*/ 288032 w 288032"/>
                  <a:gd name="connsiteY1" fmla="*/ 0 h 596148"/>
                  <a:gd name="connsiteX2" fmla="*/ 288032 w 288032"/>
                  <a:gd name="connsiteY2" fmla="*/ 596148 h 596148"/>
                  <a:gd name="connsiteX3" fmla="*/ 0 w 288032"/>
                  <a:gd name="connsiteY3" fmla="*/ 596148 h 596148"/>
                  <a:gd name="connsiteX4" fmla="*/ 0 w 288032"/>
                  <a:gd name="connsiteY4" fmla="*/ 0 h 596148"/>
                  <a:gd name="connsiteX0" fmla="*/ 0 w 288032"/>
                  <a:gd name="connsiteY0" fmla="*/ 77003 h 673151"/>
                  <a:gd name="connsiteX1" fmla="*/ 278406 w 288032"/>
                  <a:gd name="connsiteY1" fmla="*/ 0 h 673151"/>
                  <a:gd name="connsiteX2" fmla="*/ 288032 w 288032"/>
                  <a:gd name="connsiteY2" fmla="*/ 673151 h 673151"/>
                  <a:gd name="connsiteX3" fmla="*/ 0 w 288032"/>
                  <a:gd name="connsiteY3" fmla="*/ 673151 h 673151"/>
                  <a:gd name="connsiteX4" fmla="*/ 0 w 288032"/>
                  <a:gd name="connsiteY4" fmla="*/ 77003 h 673151"/>
                  <a:gd name="connsiteX0" fmla="*/ 0 w 337290"/>
                  <a:gd name="connsiteY0" fmla="*/ 77003 h 673151"/>
                  <a:gd name="connsiteX1" fmla="*/ 278406 w 337290"/>
                  <a:gd name="connsiteY1" fmla="*/ 0 h 673151"/>
                  <a:gd name="connsiteX2" fmla="*/ 288032 w 337290"/>
                  <a:gd name="connsiteY2" fmla="*/ 673151 h 673151"/>
                  <a:gd name="connsiteX3" fmla="*/ 0 w 337290"/>
                  <a:gd name="connsiteY3" fmla="*/ 673151 h 673151"/>
                  <a:gd name="connsiteX4" fmla="*/ 0 w 337290"/>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0 w 356359"/>
                  <a:gd name="connsiteY3" fmla="*/ 673151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59" h="673151">
                    <a:moveTo>
                      <a:pt x="0" y="77003"/>
                    </a:moveTo>
                    <a:lnTo>
                      <a:pt x="278406" y="0"/>
                    </a:lnTo>
                    <a:cubicBezTo>
                      <a:pt x="406744" y="272510"/>
                      <a:pt x="352199" y="429516"/>
                      <a:pt x="288032" y="673151"/>
                    </a:cubicBezTo>
                    <a:lnTo>
                      <a:pt x="19251" y="605775"/>
                    </a:lnTo>
                    <a:cubicBezTo>
                      <a:pt x="176463" y="439143"/>
                      <a:pt x="112295" y="253260"/>
                      <a:pt x="0" y="77003"/>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7" name="Rechthoek 62"/>
              <p:cNvSpPr/>
              <p:nvPr/>
            </p:nvSpPr>
            <p:spPr>
              <a:xfrm rot="2375460" flipH="1">
                <a:off x="2172444" y="4023942"/>
                <a:ext cx="356359" cy="527651"/>
              </a:xfrm>
              <a:custGeom>
                <a:avLst/>
                <a:gdLst>
                  <a:gd name="connsiteX0" fmla="*/ 0 w 288032"/>
                  <a:gd name="connsiteY0" fmla="*/ 0 h 596148"/>
                  <a:gd name="connsiteX1" fmla="*/ 288032 w 288032"/>
                  <a:gd name="connsiteY1" fmla="*/ 0 h 596148"/>
                  <a:gd name="connsiteX2" fmla="*/ 288032 w 288032"/>
                  <a:gd name="connsiteY2" fmla="*/ 596148 h 596148"/>
                  <a:gd name="connsiteX3" fmla="*/ 0 w 288032"/>
                  <a:gd name="connsiteY3" fmla="*/ 596148 h 596148"/>
                  <a:gd name="connsiteX4" fmla="*/ 0 w 288032"/>
                  <a:gd name="connsiteY4" fmla="*/ 0 h 596148"/>
                  <a:gd name="connsiteX0" fmla="*/ 0 w 288032"/>
                  <a:gd name="connsiteY0" fmla="*/ 77003 h 673151"/>
                  <a:gd name="connsiteX1" fmla="*/ 278406 w 288032"/>
                  <a:gd name="connsiteY1" fmla="*/ 0 h 673151"/>
                  <a:gd name="connsiteX2" fmla="*/ 288032 w 288032"/>
                  <a:gd name="connsiteY2" fmla="*/ 673151 h 673151"/>
                  <a:gd name="connsiteX3" fmla="*/ 0 w 288032"/>
                  <a:gd name="connsiteY3" fmla="*/ 673151 h 673151"/>
                  <a:gd name="connsiteX4" fmla="*/ 0 w 288032"/>
                  <a:gd name="connsiteY4" fmla="*/ 77003 h 673151"/>
                  <a:gd name="connsiteX0" fmla="*/ 0 w 337290"/>
                  <a:gd name="connsiteY0" fmla="*/ 77003 h 673151"/>
                  <a:gd name="connsiteX1" fmla="*/ 278406 w 337290"/>
                  <a:gd name="connsiteY1" fmla="*/ 0 h 673151"/>
                  <a:gd name="connsiteX2" fmla="*/ 288032 w 337290"/>
                  <a:gd name="connsiteY2" fmla="*/ 673151 h 673151"/>
                  <a:gd name="connsiteX3" fmla="*/ 0 w 337290"/>
                  <a:gd name="connsiteY3" fmla="*/ 673151 h 673151"/>
                  <a:gd name="connsiteX4" fmla="*/ 0 w 337290"/>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0 w 356359"/>
                  <a:gd name="connsiteY3" fmla="*/ 673151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59" h="673151">
                    <a:moveTo>
                      <a:pt x="0" y="77003"/>
                    </a:moveTo>
                    <a:lnTo>
                      <a:pt x="278406" y="0"/>
                    </a:lnTo>
                    <a:cubicBezTo>
                      <a:pt x="406744" y="272510"/>
                      <a:pt x="352199" y="429516"/>
                      <a:pt x="288032" y="673151"/>
                    </a:cubicBezTo>
                    <a:lnTo>
                      <a:pt x="19251" y="605775"/>
                    </a:lnTo>
                    <a:cubicBezTo>
                      <a:pt x="176463" y="439143"/>
                      <a:pt x="112295" y="253260"/>
                      <a:pt x="0" y="77003"/>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5" name="Rechthoek 62"/>
              <p:cNvSpPr/>
              <p:nvPr/>
            </p:nvSpPr>
            <p:spPr>
              <a:xfrm rot="20932248" flipH="1">
                <a:off x="1963501" y="4072762"/>
                <a:ext cx="356359" cy="569124"/>
              </a:xfrm>
              <a:custGeom>
                <a:avLst/>
                <a:gdLst>
                  <a:gd name="connsiteX0" fmla="*/ 0 w 288032"/>
                  <a:gd name="connsiteY0" fmla="*/ 0 h 596148"/>
                  <a:gd name="connsiteX1" fmla="*/ 288032 w 288032"/>
                  <a:gd name="connsiteY1" fmla="*/ 0 h 596148"/>
                  <a:gd name="connsiteX2" fmla="*/ 288032 w 288032"/>
                  <a:gd name="connsiteY2" fmla="*/ 596148 h 596148"/>
                  <a:gd name="connsiteX3" fmla="*/ 0 w 288032"/>
                  <a:gd name="connsiteY3" fmla="*/ 596148 h 596148"/>
                  <a:gd name="connsiteX4" fmla="*/ 0 w 288032"/>
                  <a:gd name="connsiteY4" fmla="*/ 0 h 596148"/>
                  <a:gd name="connsiteX0" fmla="*/ 0 w 288032"/>
                  <a:gd name="connsiteY0" fmla="*/ 77003 h 673151"/>
                  <a:gd name="connsiteX1" fmla="*/ 278406 w 288032"/>
                  <a:gd name="connsiteY1" fmla="*/ 0 h 673151"/>
                  <a:gd name="connsiteX2" fmla="*/ 288032 w 288032"/>
                  <a:gd name="connsiteY2" fmla="*/ 673151 h 673151"/>
                  <a:gd name="connsiteX3" fmla="*/ 0 w 288032"/>
                  <a:gd name="connsiteY3" fmla="*/ 673151 h 673151"/>
                  <a:gd name="connsiteX4" fmla="*/ 0 w 288032"/>
                  <a:gd name="connsiteY4" fmla="*/ 77003 h 673151"/>
                  <a:gd name="connsiteX0" fmla="*/ 0 w 337290"/>
                  <a:gd name="connsiteY0" fmla="*/ 77003 h 673151"/>
                  <a:gd name="connsiteX1" fmla="*/ 278406 w 337290"/>
                  <a:gd name="connsiteY1" fmla="*/ 0 h 673151"/>
                  <a:gd name="connsiteX2" fmla="*/ 288032 w 337290"/>
                  <a:gd name="connsiteY2" fmla="*/ 673151 h 673151"/>
                  <a:gd name="connsiteX3" fmla="*/ 0 w 337290"/>
                  <a:gd name="connsiteY3" fmla="*/ 673151 h 673151"/>
                  <a:gd name="connsiteX4" fmla="*/ 0 w 337290"/>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0 w 356359"/>
                  <a:gd name="connsiteY3" fmla="*/ 673151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59" h="673151">
                    <a:moveTo>
                      <a:pt x="0" y="77003"/>
                    </a:moveTo>
                    <a:lnTo>
                      <a:pt x="278406" y="0"/>
                    </a:lnTo>
                    <a:cubicBezTo>
                      <a:pt x="406744" y="272510"/>
                      <a:pt x="352199" y="429516"/>
                      <a:pt x="288032" y="673151"/>
                    </a:cubicBezTo>
                    <a:lnTo>
                      <a:pt x="19251" y="605775"/>
                    </a:lnTo>
                    <a:cubicBezTo>
                      <a:pt x="176463" y="439143"/>
                      <a:pt x="112295" y="253260"/>
                      <a:pt x="0" y="77003"/>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3" name="Rechthoek 62"/>
              <p:cNvSpPr/>
              <p:nvPr/>
            </p:nvSpPr>
            <p:spPr>
              <a:xfrm>
                <a:off x="1512923" y="3990957"/>
                <a:ext cx="356359" cy="673151"/>
              </a:xfrm>
              <a:custGeom>
                <a:avLst/>
                <a:gdLst>
                  <a:gd name="connsiteX0" fmla="*/ 0 w 288032"/>
                  <a:gd name="connsiteY0" fmla="*/ 0 h 596148"/>
                  <a:gd name="connsiteX1" fmla="*/ 288032 w 288032"/>
                  <a:gd name="connsiteY1" fmla="*/ 0 h 596148"/>
                  <a:gd name="connsiteX2" fmla="*/ 288032 w 288032"/>
                  <a:gd name="connsiteY2" fmla="*/ 596148 h 596148"/>
                  <a:gd name="connsiteX3" fmla="*/ 0 w 288032"/>
                  <a:gd name="connsiteY3" fmla="*/ 596148 h 596148"/>
                  <a:gd name="connsiteX4" fmla="*/ 0 w 288032"/>
                  <a:gd name="connsiteY4" fmla="*/ 0 h 596148"/>
                  <a:gd name="connsiteX0" fmla="*/ 0 w 288032"/>
                  <a:gd name="connsiteY0" fmla="*/ 77003 h 673151"/>
                  <a:gd name="connsiteX1" fmla="*/ 278406 w 288032"/>
                  <a:gd name="connsiteY1" fmla="*/ 0 h 673151"/>
                  <a:gd name="connsiteX2" fmla="*/ 288032 w 288032"/>
                  <a:gd name="connsiteY2" fmla="*/ 673151 h 673151"/>
                  <a:gd name="connsiteX3" fmla="*/ 0 w 288032"/>
                  <a:gd name="connsiteY3" fmla="*/ 673151 h 673151"/>
                  <a:gd name="connsiteX4" fmla="*/ 0 w 288032"/>
                  <a:gd name="connsiteY4" fmla="*/ 77003 h 673151"/>
                  <a:gd name="connsiteX0" fmla="*/ 0 w 337290"/>
                  <a:gd name="connsiteY0" fmla="*/ 77003 h 673151"/>
                  <a:gd name="connsiteX1" fmla="*/ 278406 w 337290"/>
                  <a:gd name="connsiteY1" fmla="*/ 0 h 673151"/>
                  <a:gd name="connsiteX2" fmla="*/ 288032 w 337290"/>
                  <a:gd name="connsiteY2" fmla="*/ 673151 h 673151"/>
                  <a:gd name="connsiteX3" fmla="*/ 0 w 337290"/>
                  <a:gd name="connsiteY3" fmla="*/ 673151 h 673151"/>
                  <a:gd name="connsiteX4" fmla="*/ 0 w 337290"/>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0 w 356359"/>
                  <a:gd name="connsiteY3" fmla="*/ 673151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 name="connsiteX0" fmla="*/ 0 w 356359"/>
                  <a:gd name="connsiteY0" fmla="*/ 77003 h 673151"/>
                  <a:gd name="connsiteX1" fmla="*/ 278406 w 356359"/>
                  <a:gd name="connsiteY1" fmla="*/ 0 h 673151"/>
                  <a:gd name="connsiteX2" fmla="*/ 288032 w 356359"/>
                  <a:gd name="connsiteY2" fmla="*/ 673151 h 673151"/>
                  <a:gd name="connsiteX3" fmla="*/ 19251 w 356359"/>
                  <a:gd name="connsiteY3" fmla="*/ 605775 h 673151"/>
                  <a:gd name="connsiteX4" fmla="*/ 0 w 356359"/>
                  <a:gd name="connsiteY4" fmla="*/ 77003 h 6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59" h="673151">
                    <a:moveTo>
                      <a:pt x="0" y="77003"/>
                    </a:moveTo>
                    <a:lnTo>
                      <a:pt x="278406" y="0"/>
                    </a:lnTo>
                    <a:cubicBezTo>
                      <a:pt x="406744" y="272510"/>
                      <a:pt x="352199" y="429516"/>
                      <a:pt x="288032" y="673151"/>
                    </a:cubicBezTo>
                    <a:lnTo>
                      <a:pt x="19251" y="605775"/>
                    </a:lnTo>
                    <a:cubicBezTo>
                      <a:pt x="176463" y="439143"/>
                      <a:pt x="112295" y="253260"/>
                      <a:pt x="0" y="77003"/>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61" name="Ovaal 60"/>
              <p:cNvSpPr/>
              <p:nvPr/>
            </p:nvSpPr>
            <p:spPr>
              <a:xfrm>
                <a:off x="1159496" y="4728169"/>
                <a:ext cx="1496574" cy="1312712"/>
              </a:xfrm>
              <a:custGeom>
                <a:avLst/>
                <a:gdLst>
                  <a:gd name="connsiteX0" fmla="*/ 0 w 1321996"/>
                  <a:gd name="connsiteY0" fmla="*/ 660998 h 1321996"/>
                  <a:gd name="connsiteX1" fmla="*/ 660998 w 1321996"/>
                  <a:gd name="connsiteY1" fmla="*/ 0 h 1321996"/>
                  <a:gd name="connsiteX2" fmla="*/ 1321996 w 1321996"/>
                  <a:gd name="connsiteY2" fmla="*/ 660998 h 1321996"/>
                  <a:gd name="connsiteX3" fmla="*/ 660998 w 1321996"/>
                  <a:gd name="connsiteY3" fmla="*/ 1321996 h 1321996"/>
                  <a:gd name="connsiteX4" fmla="*/ 0 w 1321996"/>
                  <a:gd name="connsiteY4" fmla="*/ 660998 h 1321996"/>
                  <a:gd name="connsiteX0" fmla="*/ 7945 w 1329941"/>
                  <a:gd name="connsiteY0" fmla="*/ 723894 h 1384892"/>
                  <a:gd name="connsiteX1" fmla="*/ 326469 w 1329941"/>
                  <a:gd name="connsiteY1" fmla="*/ 101894 h 1384892"/>
                  <a:gd name="connsiteX2" fmla="*/ 668943 w 1329941"/>
                  <a:gd name="connsiteY2" fmla="*/ 62896 h 1384892"/>
                  <a:gd name="connsiteX3" fmla="*/ 1329941 w 1329941"/>
                  <a:gd name="connsiteY3" fmla="*/ 723894 h 1384892"/>
                  <a:gd name="connsiteX4" fmla="*/ 668943 w 1329941"/>
                  <a:gd name="connsiteY4" fmla="*/ 1384892 h 1384892"/>
                  <a:gd name="connsiteX5" fmla="*/ 7945 w 1329941"/>
                  <a:gd name="connsiteY5" fmla="*/ 723894 h 1384892"/>
                  <a:gd name="connsiteX0" fmla="*/ 7945 w 1339280"/>
                  <a:gd name="connsiteY0" fmla="*/ 683613 h 1344611"/>
                  <a:gd name="connsiteX1" fmla="*/ 326469 w 1339280"/>
                  <a:gd name="connsiteY1" fmla="*/ 61613 h 1344611"/>
                  <a:gd name="connsiteX2" fmla="*/ 668943 w 1339280"/>
                  <a:gd name="connsiteY2" fmla="*/ 22615 h 1344611"/>
                  <a:gd name="connsiteX3" fmla="*/ 1134992 w 1339280"/>
                  <a:gd name="connsiteY3" fmla="*/ 61613 h 1344611"/>
                  <a:gd name="connsiteX4" fmla="*/ 1329941 w 1339280"/>
                  <a:gd name="connsiteY4" fmla="*/ 683613 h 1344611"/>
                  <a:gd name="connsiteX5" fmla="*/ 668943 w 1339280"/>
                  <a:gd name="connsiteY5" fmla="*/ 1344611 h 1344611"/>
                  <a:gd name="connsiteX6" fmla="*/ 7945 w 1339280"/>
                  <a:gd name="connsiteY6" fmla="*/ 683613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280" h="1344611">
                    <a:moveTo>
                      <a:pt x="7945" y="683613"/>
                    </a:moveTo>
                    <a:cubicBezTo>
                      <a:pt x="-49134" y="469780"/>
                      <a:pt x="216303" y="171779"/>
                      <a:pt x="326469" y="61613"/>
                    </a:cubicBezTo>
                    <a:cubicBezTo>
                      <a:pt x="436635" y="-48553"/>
                      <a:pt x="534189" y="22615"/>
                      <a:pt x="668943" y="22615"/>
                    </a:cubicBezTo>
                    <a:cubicBezTo>
                      <a:pt x="803697" y="22615"/>
                      <a:pt x="1024826" y="-48553"/>
                      <a:pt x="1134992" y="61613"/>
                    </a:cubicBezTo>
                    <a:cubicBezTo>
                      <a:pt x="1245158" y="171779"/>
                      <a:pt x="1375532" y="485822"/>
                      <a:pt x="1329941" y="683613"/>
                    </a:cubicBezTo>
                    <a:cubicBezTo>
                      <a:pt x="1284351" y="881404"/>
                      <a:pt x="1034002" y="1344611"/>
                      <a:pt x="668943" y="1344611"/>
                    </a:cubicBezTo>
                    <a:cubicBezTo>
                      <a:pt x="303884" y="1344611"/>
                      <a:pt x="65024" y="897446"/>
                      <a:pt x="7945" y="683613"/>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99" dirty="0"/>
                  <a:t>GOODWILL</a:t>
                </a:r>
              </a:p>
            </p:txBody>
          </p:sp>
          <p:sp>
            <p:nvSpPr>
              <p:cNvPr id="62" name="Ovaal 60"/>
              <p:cNvSpPr/>
              <p:nvPr/>
            </p:nvSpPr>
            <p:spPr>
              <a:xfrm>
                <a:off x="1447444" y="4309387"/>
                <a:ext cx="1090648" cy="513412"/>
              </a:xfrm>
              <a:custGeom>
                <a:avLst/>
                <a:gdLst>
                  <a:gd name="connsiteX0" fmla="*/ 0 w 1321996"/>
                  <a:gd name="connsiteY0" fmla="*/ 660998 h 1321996"/>
                  <a:gd name="connsiteX1" fmla="*/ 660998 w 1321996"/>
                  <a:gd name="connsiteY1" fmla="*/ 0 h 1321996"/>
                  <a:gd name="connsiteX2" fmla="*/ 1321996 w 1321996"/>
                  <a:gd name="connsiteY2" fmla="*/ 660998 h 1321996"/>
                  <a:gd name="connsiteX3" fmla="*/ 660998 w 1321996"/>
                  <a:gd name="connsiteY3" fmla="*/ 1321996 h 1321996"/>
                  <a:gd name="connsiteX4" fmla="*/ 0 w 1321996"/>
                  <a:gd name="connsiteY4" fmla="*/ 660998 h 1321996"/>
                  <a:gd name="connsiteX0" fmla="*/ 7945 w 1329941"/>
                  <a:gd name="connsiteY0" fmla="*/ 723894 h 1384892"/>
                  <a:gd name="connsiteX1" fmla="*/ 326469 w 1329941"/>
                  <a:gd name="connsiteY1" fmla="*/ 101894 h 1384892"/>
                  <a:gd name="connsiteX2" fmla="*/ 668943 w 1329941"/>
                  <a:gd name="connsiteY2" fmla="*/ 62896 h 1384892"/>
                  <a:gd name="connsiteX3" fmla="*/ 1329941 w 1329941"/>
                  <a:gd name="connsiteY3" fmla="*/ 723894 h 1384892"/>
                  <a:gd name="connsiteX4" fmla="*/ 668943 w 1329941"/>
                  <a:gd name="connsiteY4" fmla="*/ 1384892 h 1384892"/>
                  <a:gd name="connsiteX5" fmla="*/ 7945 w 1329941"/>
                  <a:gd name="connsiteY5" fmla="*/ 723894 h 1384892"/>
                  <a:gd name="connsiteX0" fmla="*/ 7945 w 1339280"/>
                  <a:gd name="connsiteY0" fmla="*/ 683613 h 1344611"/>
                  <a:gd name="connsiteX1" fmla="*/ 326469 w 1339280"/>
                  <a:gd name="connsiteY1" fmla="*/ 61613 h 1344611"/>
                  <a:gd name="connsiteX2" fmla="*/ 668943 w 1339280"/>
                  <a:gd name="connsiteY2" fmla="*/ 22615 h 1344611"/>
                  <a:gd name="connsiteX3" fmla="*/ 1134992 w 1339280"/>
                  <a:gd name="connsiteY3" fmla="*/ 61613 h 1344611"/>
                  <a:gd name="connsiteX4" fmla="*/ 1329941 w 1339280"/>
                  <a:gd name="connsiteY4" fmla="*/ 683613 h 1344611"/>
                  <a:gd name="connsiteX5" fmla="*/ 668943 w 1339280"/>
                  <a:gd name="connsiteY5" fmla="*/ 1344611 h 1344611"/>
                  <a:gd name="connsiteX6" fmla="*/ 7945 w 1339280"/>
                  <a:gd name="connsiteY6" fmla="*/ 683613 h 1344611"/>
                  <a:gd name="connsiteX0" fmla="*/ 7945 w 1339280"/>
                  <a:gd name="connsiteY0" fmla="*/ 633293 h 1294291"/>
                  <a:gd name="connsiteX1" fmla="*/ 326469 w 1339280"/>
                  <a:gd name="connsiteY1" fmla="*/ 11293 h 1294291"/>
                  <a:gd name="connsiteX2" fmla="*/ 678568 w 1339280"/>
                  <a:gd name="connsiteY2" fmla="*/ 633319 h 1294291"/>
                  <a:gd name="connsiteX3" fmla="*/ 1134992 w 1339280"/>
                  <a:gd name="connsiteY3" fmla="*/ 11293 h 1294291"/>
                  <a:gd name="connsiteX4" fmla="*/ 1329941 w 1339280"/>
                  <a:gd name="connsiteY4" fmla="*/ 633293 h 1294291"/>
                  <a:gd name="connsiteX5" fmla="*/ 668943 w 1339280"/>
                  <a:gd name="connsiteY5" fmla="*/ 1294291 h 1294291"/>
                  <a:gd name="connsiteX6" fmla="*/ 7945 w 1339280"/>
                  <a:gd name="connsiteY6" fmla="*/ 633293 h 1294291"/>
                  <a:gd name="connsiteX0" fmla="*/ 52738 w 1085690"/>
                  <a:gd name="connsiteY0" fmla="*/ 655327 h 1294314"/>
                  <a:gd name="connsiteX1" fmla="*/ 72879 w 1085690"/>
                  <a:gd name="connsiteY1" fmla="*/ 11293 h 1294314"/>
                  <a:gd name="connsiteX2" fmla="*/ 424978 w 1085690"/>
                  <a:gd name="connsiteY2" fmla="*/ 633319 h 1294314"/>
                  <a:gd name="connsiteX3" fmla="*/ 881402 w 1085690"/>
                  <a:gd name="connsiteY3" fmla="*/ 11293 h 1294314"/>
                  <a:gd name="connsiteX4" fmla="*/ 1076351 w 1085690"/>
                  <a:gd name="connsiteY4" fmla="*/ 633293 h 1294314"/>
                  <a:gd name="connsiteX5" fmla="*/ 415353 w 1085690"/>
                  <a:gd name="connsiteY5" fmla="*/ 1294291 h 1294314"/>
                  <a:gd name="connsiteX6" fmla="*/ 52738 w 1085690"/>
                  <a:gd name="connsiteY6" fmla="*/ 655327 h 1294314"/>
                  <a:gd name="connsiteX0" fmla="*/ 52738 w 919632"/>
                  <a:gd name="connsiteY0" fmla="*/ 655327 h 1294296"/>
                  <a:gd name="connsiteX1" fmla="*/ 72879 w 919632"/>
                  <a:gd name="connsiteY1" fmla="*/ 11293 h 1294296"/>
                  <a:gd name="connsiteX2" fmla="*/ 424978 w 919632"/>
                  <a:gd name="connsiteY2" fmla="*/ 633319 h 1294296"/>
                  <a:gd name="connsiteX3" fmla="*/ 881402 w 919632"/>
                  <a:gd name="connsiteY3" fmla="*/ 11293 h 1294296"/>
                  <a:gd name="connsiteX4" fmla="*/ 787593 w 919632"/>
                  <a:gd name="connsiteY4" fmla="*/ 644311 h 1294296"/>
                  <a:gd name="connsiteX5" fmla="*/ 415353 w 919632"/>
                  <a:gd name="connsiteY5" fmla="*/ 1294291 h 1294296"/>
                  <a:gd name="connsiteX6" fmla="*/ 52738 w 919632"/>
                  <a:gd name="connsiteY6" fmla="*/ 655327 h 1294296"/>
                  <a:gd name="connsiteX0" fmla="*/ 52738 w 919632"/>
                  <a:gd name="connsiteY0" fmla="*/ 668180 h 1307149"/>
                  <a:gd name="connsiteX1" fmla="*/ 72879 w 919632"/>
                  <a:gd name="connsiteY1" fmla="*/ 24146 h 1307149"/>
                  <a:gd name="connsiteX2" fmla="*/ 338350 w 919632"/>
                  <a:gd name="connsiteY2" fmla="*/ 216507 h 1307149"/>
                  <a:gd name="connsiteX3" fmla="*/ 881402 w 919632"/>
                  <a:gd name="connsiteY3" fmla="*/ 24146 h 1307149"/>
                  <a:gd name="connsiteX4" fmla="*/ 787593 w 919632"/>
                  <a:gd name="connsiteY4" fmla="*/ 657164 h 1307149"/>
                  <a:gd name="connsiteX5" fmla="*/ 415353 w 919632"/>
                  <a:gd name="connsiteY5" fmla="*/ 1307144 h 1307149"/>
                  <a:gd name="connsiteX6" fmla="*/ 52738 w 919632"/>
                  <a:gd name="connsiteY6" fmla="*/ 668180 h 1307149"/>
                  <a:gd name="connsiteX0" fmla="*/ 52738 w 919632"/>
                  <a:gd name="connsiteY0" fmla="*/ 668180 h 1307753"/>
                  <a:gd name="connsiteX1" fmla="*/ 72879 w 919632"/>
                  <a:gd name="connsiteY1" fmla="*/ 24146 h 1307753"/>
                  <a:gd name="connsiteX2" fmla="*/ 338350 w 919632"/>
                  <a:gd name="connsiteY2" fmla="*/ 216507 h 1307753"/>
                  <a:gd name="connsiteX3" fmla="*/ 881402 w 919632"/>
                  <a:gd name="connsiteY3" fmla="*/ 24146 h 1307753"/>
                  <a:gd name="connsiteX4" fmla="*/ 787593 w 919632"/>
                  <a:gd name="connsiteY4" fmla="*/ 657164 h 1307753"/>
                  <a:gd name="connsiteX5" fmla="*/ 415353 w 919632"/>
                  <a:gd name="connsiteY5" fmla="*/ 1307144 h 1307753"/>
                  <a:gd name="connsiteX6" fmla="*/ 52738 w 919632"/>
                  <a:gd name="connsiteY6" fmla="*/ 668180 h 1307753"/>
                  <a:gd name="connsiteX0" fmla="*/ 52738 w 919632"/>
                  <a:gd name="connsiteY0" fmla="*/ 657619 h 1297192"/>
                  <a:gd name="connsiteX1" fmla="*/ 72879 w 919632"/>
                  <a:gd name="connsiteY1" fmla="*/ 13585 h 1297192"/>
                  <a:gd name="connsiteX2" fmla="*/ 267848 w 919632"/>
                  <a:gd name="connsiteY2" fmla="*/ 499522 h 1297192"/>
                  <a:gd name="connsiteX3" fmla="*/ 881402 w 919632"/>
                  <a:gd name="connsiteY3" fmla="*/ 13585 h 1297192"/>
                  <a:gd name="connsiteX4" fmla="*/ 787593 w 919632"/>
                  <a:gd name="connsiteY4" fmla="*/ 646603 h 1297192"/>
                  <a:gd name="connsiteX5" fmla="*/ 415353 w 919632"/>
                  <a:gd name="connsiteY5" fmla="*/ 1296583 h 1297192"/>
                  <a:gd name="connsiteX6" fmla="*/ 52738 w 919632"/>
                  <a:gd name="connsiteY6" fmla="*/ 657619 h 1297192"/>
                  <a:gd name="connsiteX0" fmla="*/ 52738 w 896538"/>
                  <a:gd name="connsiteY0" fmla="*/ 685619 h 1325192"/>
                  <a:gd name="connsiteX1" fmla="*/ 72879 w 896538"/>
                  <a:gd name="connsiteY1" fmla="*/ 41585 h 1325192"/>
                  <a:gd name="connsiteX2" fmla="*/ 267848 w 896538"/>
                  <a:gd name="connsiteY2" fmla="*/ 527522 h 1325192"/>
                  <a:gd name="connsiteX3" fmla="*/ 427869 w 896538"/>
                  <a:gd name="connsiteY3" fmla="*/ 51648 h 1325192"/>
                  <a:gd name="connsiteX4" fmla="*/ 881402 w 896538"/>
                  <a:gd name="connsiteY4" fmla="*/ 41585 h 1325192"/>
                  <a:gd name="connsiteX5" fmla="*/ 787593 w 896538"/>
                  <a:gd name="connsiteY5" fmla="*/ 674603 h 1325192"/>
                  <a:gd name="connsiteX6" fmla="*/ 415353 w 896538"/>
                  <a:gd name="connsiteY6" fmla="*/ 1324583 h 1325192"/>
                  <a:gd name="connsiteX7" fmla="*/ 52738 w 896538"/>
                  <a:gd name="connsiteY7" fmla="*/ 685619 h 1325192"/>
                  <a:gd name="connsiteX0" fmla="*/ 52738 w 887623"/>
                  <a:gd name="connsiteY0" fmla="*/ 662337 h 1301910"/>
                  <a:gd name="connsiteX1" fmla="*/ 72879 w 887623"/>
                  <a:gd name="connsiteY1" fmla="*/ 18303 h 1301910"/>
                  <a:gd name="connsiteX2" fmla="*/ 267848 w 887623"/>
                  <a:gd name="connsiteY2" fmla="*/ 504240 h 1301910"/>
                  <a:gd name="connsiteX3" fmla="*/ 427869 w 887623"/>
                  <a:gd name="connsiteY3" fmla="*/ 28366 h 1301910"/>
                  <a:gd name="connsiteX4" fmla="*/ 647207 w 887623"/>
                  <a:gd name="connsiteY4" fmla="*/ 346409 h 1301910"/>
                  <a:gd name="connsiteX5" fmla="*/ 881402 w 887623"/>
                  <a:gd name="connsiteY5" fmla="*/ 18303 h 1301910"/>
                  <a:gd name="connsiteX6" fmla="*/ 787593 w 887623"/>
                  <a:gd name="connsiteY6" fmla="*/ 651321 h 1301910"/>
                  <a:gd name="connsiteX7" fmla="*/ 415353 w 887623"/>
                  <a:gd name="connsiteY7" fmla="*/ 1301301 h 1301910"/>
                  <a:gd name="connsiteX8" fmla="*/ 52738 w 887623"/>
                  <a:gd name="connsiteY8" fmla="*/ 662337 h 1301910"/>
                  <a:gd name="connsiteX0" fmla="*/ 52738 w 887623"/>
                  <a:gd name="connsiteY0" fmla="*/ 665377 h 1304950"/>
                  <a:gd name="connsiteX1" fmla="*/ 72879 w 887623"/>
                  <a:gd name="connsiteY1" fmla="*/ 21343 h 1304950"/>
                  <a:gd name="connsiteX2" fmla="*/ 267848 w 887623"/>
                  <a:gd name="connsiteY2" fmla="*/ 507280 h 1304950"/>
                  <a:gd name="connsiteX3" fmla="*/ 427869 w 887623"/>
                  <a:gd name="connsiteY3" fmla="*/ 31406 h 1304950"/>
                  <a:gd name="connsiteX4" fmla="*/ 655041 w 887623"/>
                  <a:gd name="connsiteY4" fmla="*/ 276054 h 1304950"/>
                  <a:gd name="connsiteX5" fmla="*/ 881402 w 887623"/>
                  <a:gd name="connsiteY5" fmla="*/ 21343 h 1304950"/>
                  <a:gd name="connsiteX6" fmla="*/ 787593 w 887623"/>
                  <a:gd name="connsiteY6" fmla="*/ 654361 h 1304950"/>
                  <a:gd name="connsiteX7" fmla="*/ 415353 w 887623"/>
                  <a:gd name="connsiteY7" fmla="*/ 1304341 h 1304950"/>
                  <a:gd name="connsiteX8" fmla="*/ 52738 w 887623"/>
                  <a:gd name="connsiteY8" fmla="*/ 665377 h 1304950"/>
                  <a:gd name="connsiteX0" fmla="*/ 52738 w 887623"/>
                  <a:gd name="connsiteY0" fmla="*/ 665377 h 1304950"/>
                  <a:gd name="connsiteX1" fmla="*/ 72879 w 887623"/>
                  <a:gd name="connsiteY1" fmla="*/ 21343 h 1304950"/>
                  <a:gd name="connsiteX2" fmla="*/ 299182 w 887623"/>
                  <a:gd name="connsiteY2" fmla="*/ 409420 h 1304950"/>
                  <a:gd name="connsiteX3" fmla="*/ 427869 w 887623"/>
                  <a:gd name="connsiteY3" fmla="*/ 31406 h 1304950"/>
                  <a:gd name="connsiteX4" fmla="*/ 655041 w 887623"/>
                  <a:gd name="connsiteY4" fmla="*/ 276054 h 1304950"/>
                  <a:gd name="connsiteX5" fmla="*/ 881402 w 887623"/>
                  <a:gd name="connsiteY5" fmla="*/ 21343 h 1304950"/>
                  <a:gd name="connsiteX6" fmla="*/ 787593 w 887623"/>
                  <a:gd name="connsiteY6" fmla="*/ 654361 h 1304950"/>
                  <a:gd name="connsiteX7" fmla="*/ 415353 w 887623"/>
                  <a:gd name="connsiteY7" fmla="*/ 1304341 h 1304950"/>
                  <a:gd name="connsiteX8" fmla="*/ 52738 w 887623"/>
                  <a:gd name="connsiteY8" fmla="*/ 665377 h 13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23" h="1304950">
                    <a:moveTo>
                      <a:pt x="52738" y="665377"/>
                    </a:moveTo>
                    <a:cubicBezTo>
                      <a:pt x="-4341" y="451544"/>
                      <a:pt x="-37287" y="131509"/>
                      <a:pt x="72879" y="21343"/>
                    </a:cubicBezTo>
                    <a:cubicBezTo>
                      <a:pt x="183045" y="-88823"/>
                      <a:pt x="240017" y="407743"/>
                      <a:pt x="299182" y="409420"/>
                    </a:cubicBezTo>
                    <a:cubicBezTo>
                      <a:pt x="358347" y="411097"/>
                      <a:pt x="369865" y="118873"/>
                      <a:pt x="427869" y="31406"/>
                    </a:cubicBezTo>
                    <a:cubicBezTo>
                      <a:pt x="485873" y="-56061"/>
                      <a:pt x="579452" y="277731"/>
                      <a:pt x="655041" y="276054"/>
                    </a:cubicBezTo>
                    <a:cubicBezTo>
                      <a:pt x="730630" y="274377"/>
                      <a:pt x="852782" y="-90638"/>
                      <a:pt x="881402" y="21343"/>
                    </a:cubicBezTo>
                    <a:cubicBezTo>
                      <a:pt x="910022" y="133324"/>
                      <a:pt x="833184" y="456570"/>
                      <a:pt x="787593" y="654361"/>
                    </a:cubicBezTo>
                    <a:cubicBezTo>
                      <a:pt x="742003" y="852152"/>
                      <a:pt x="759210" y="1285033"/>
                      <a:pt x="415353" y="1304341"/>
                    </a:cubicBezTo>
                    <a:cubicBezTo>
                      <a:pt x="71496" y="1323649"/>
                      <a:pt x="109817" y="879210"/>
                      <a:pt x="52738" y="665377"/>
                    </a:cubicBez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grpSp>
        <p:nvGrpSpPr>
          <p:cNvPr id="121" name="Groep 120"/>
          <p:cNvGrpSpPr/>
          <p:nvPr/>
        </p:nvGrpSpPr>
        <p:grpSpPr>
          <a:xfrm>
            <a:off x="3452048" y="3801698"/>
            <a:ext cx="2736315" cy="2481932"/>
            <a:chOff x="3453846" y="3801891"/>
            <a:chExt cx="2737740" cy="2483225"/>
          </a:xfrm>
        </p:grpSpPr>
        <p:sp>
          <p:nvSpPr>
            <p:cNvPr id="116" name="Rechthoek 115"/>
            <p:cNvSpPr/>
            <p:nvPr/>
          </p:nvSpPr>
          <p:spPr>
            <a:xfrm>
              <a:off x="3453846" y="3801891"/>
              <a:ext cx="2737740" cy="248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112" name="Groep 111"/>
            <p:cNvGrpSpPr/>
            <p:nvPr/>
          </p:nvGrpSpPr>
          <p:grpSpPr>
            <a:xfrm>
              <a:off x="3822803" y="4154173"/>
              <a:ext cx="1999826" cy="1778660"/>
              <a:chOff x="3549028" y="3806950"/>
              <a:chExt cx="2555093" cy="2272520"/>
            </a:xfrm>
          </p:grpSpPr>
          <p:grpSp>
            <p:nvGrpSpPr>
              <p:cNvPr id="72" name="Groep 71"/>
              <p:cNvGrpSpPr/>
              <p:nvPr/>
            </p:nvGrpSpPr>
            <p:grpSpPr>
              <a:xfrm>
                <a:off x="3586901" y="4165778"/>
                <a:ext cx="514538" cy="416358"/>
                <a:chOff x="4576525" y="4071507"/>
                <a:chExt cx="1070665" cy="866369"/>
              </a:xfrm>
            </p:grpSpPr>
            <p:sp>
              <p:nvSpPr>
                <p:cNvPr id="70"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1"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73" name="Groep 72"/>
              <p:cNvGrpSpPr/>
              <p:nvPr/>
            </p:nvGrpSpPr>
            <p:grpSpPr>
              <a:xfrm flipH="1">
                <a:off x="5553095" y="4150975"/>
                <a:ext cx="514538" cy="416358"/>
                <a:chOff x="4576525" y="4071507"/>
                <a:chExt cx="1070665" cy="866369"/>
              </a:xfrm>
            </p:grpSpPr>
            <p:sp>
              <p:nvSpPr>
                <p:cNvPr id="74"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5"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76" name="Groep 75"/>
              <p:cNvGrpSpPr/>
              <p:nvPr/>
            </p:nvGrpSpPr>
            <p:grpSpPr>
              <a:xfrm rot="20002731">
                <a:off x="3549028" y="4615632"/>
                <a:ext cx="514538" cy="416358"/>
                <a:chOff x="4576525" y="4071507"/>
                <a:chExt cx="1070665" cy="866369"/>
              </a:xfrm>
            </p:grpSpPr>
            <p:sp>
              <p:nvSpPr>
                <p:cNvPr id="77"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78"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82" name="Groep 81"/>
              <p:cNvGrpSpPr/>
              <p:nvPr/>
            </p:nvGrpSpPr>
            <p:grpSpPr>
              <a:xfrm rot="1284642" flipH="1">
                <a:off x="5589583" y="4615631"/>
                <a:ext cx="514538" cy="416358"/>
                <a:chOff x="4576525" y="4071507"/>
                <a:chExt cx="1070665" cy="866369"/>
              </a:xfrm>
            </p:grpSpPr>
            <p:sp>
              <p:nvSpPr>
                <p:cNvPr id="83"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4"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85" name="Groep 84"/>
              <p:cNvGrpSpPr/>
              <p:nvPr/>
            </p:nvGrpSpPr>
            <p:grpSpPr>
              <a:xfrm rot="18897751">
                <a:off x="3682832" y="5072256"/>
                <a:ext cx="514538" cy="416358"/>
                <a:chOff x="4576525" y="4071507"/>
                <a:chExt cx="1070665" cy="866369"/>
              </a:xfrm>
            </p:grpSpPr>
            <p:sp>
              <p:nvSpPr>
                <p:cNvPr id="86"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87"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88" name="Groep 87"/>
              <p:cNvGrpSpPr/>
              <p:nvPr/>
            </p:nvGrpSpPr>
            <p:grpSpPr>
              <a:xfrm rot="2683422" flipH="1">
                <a:off x="5356439" y="5072256"/>
                <a:ext cx="514538" cy="416358"/>
                <a:chOff x="4576525" y="4071507"/>
                <a:chExt cx="1070665" cy="866369"/>
              </a:xfrm>
            </p:grpSpPr>
            <p:sp>
              <p:nvSpPr>
                <p:cNvPr id="89"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0"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91" name="Groep 90"/>
              <p:cNvGrpSpPr/>
              <p:nvPr/>
            </p:nvGrpSpPr>
            <p:grpSpPr>
              <a:xfrm rot="17279950">
                <a:off x="3944994" y="5452054"/>
                <a:ext cx="514538" cy="416358"/>
                <a:chOff x="4576525" y="4071507"/>
                <a:chExt cx="1070665" cy="866369"/>
              </a:xfrm>
            </p:grpSpPr>
            <p:sp>
              <p:nvSpPr>
                <p:cNvPr id="92"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3"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94" name="Groep 93"/>
              <p:cNvGrpSpPr/>
              <p:nvPr/>
            </p:nvGrpSpPr>
            <p:grpSpPr>
              <a:xfrm rot="4320050" flipH="1">
                <a:off x="5101545" y="5452054"/>
                <a:ext cx="514538" cy="416358"/>
                <a:chOff x="4576525" y="4071507"/>
                <a:chExt cx="1070665" cy="866369"/>
              </a:xfrm>
            </p:grpSpPr>
            <p:sp>
              <p:nvSpPr>
                <p:cNvPr id="95"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6"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100" name="Groep 99"/>
              <p:cNvGrpSpPr/>
              <p:nvPr/>
            </p:nvGrpSpPr>
            <p:grpSpPr>
              <a:xfrm rot="15717374">
                <a:off x="4339100" y="5614022"/>
                <a:ext cx="514538" cy="416358"/>
                <a:chOff x="4576525" y="4071507"/>
                <a:chExt cx="1070665" cy="866369"/>
              </a:xfrm>
            </p:grpSpPr>
            <p:sp>
              <p:nvSpPr>
                <p:cNvPr id="101"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2"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103" name="Groep 102"/>
              <p:cNvGrpSpPr/>
              <p:nvPr/>
            </p:nvGrpSpPr>
            <p:grpSpPr>
              <a:xfrm rot="5882626" flipH="1">
                <a:off x="4745729" y="5614022"/>
                <a:ext cx="514538" cy="416358"/>
                <a:chOff x="4576525" y="4071507"/>
                <a:chExt cx="1070665" cy="866369"/>
              </a:xfrm>
            </p:grpSpPr>
            <p:sp>
              <p:nvSpPr>
                <p:cNvPr id="104"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5"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106" name="Groep 105"/>
              <p:cNvGrpSpPr/>
              <p:nvPr/>
            </p:nvGrpSpPr>
            <p:grpSpPr>
              <a:xfrm rot="1987758">
                <a:off x="3841734" y="3806952"/>
                <a:ext cx="514538" cy="416358"/>
                <a:chOff x="4576525" y="4071507"/>
                <a:chExt cx="1070665" cy="866369"/>
              </a:xfrm>
            </p:grpSpPr>
            <p:sp>
              <p:nvSpPr>
                <p:cNvPr id="107"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8"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nvGrpSpPr>
              <p:cNvPr id="109" name="Groep 108"/>
              <p:cNvGrpSpPr/>
              <p:nvPr/>
            </p:nvGrpSpPr>
            <p:grpSpPr>
              <a:xfrm rot="19612242" flipH="1">
                <a:off x="5323892" y="3806950"/>
                <a:ext cx="514538" cy="416358"/>
                <a:chOff x="4576525" y="4071507"/>
                <a:chExt cx="1070665" cy="866369"/>
              </a:xfrm>
            </p:grpSpPr>
            <p:sp>
              <p:nvSpPr>
                <p:cNvPr id="110" name="Rechthoek 69"/>
                <p:cNvSpPr/>
                <p:nvPr/>
              </p:nvSpPr>
              <p:spPr>
                <a:xfrm rot="18900000">
                  <a:off x="4576525" y="4071507"/>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1" name="Rechthoek 69"/>
                <p:cNvSpPr/>
                <p:nvPr/>
              </p:nvSpPr>
              <p:spPr>
                <a:xfrm rot="442223">
                  <a:off x="4960856" y="4251905"/>
                  <a:ext cx="686334" cy="685971"/>
                </a:xfrm>
                <a:custGeom>
                  <a:avLst/>
                  <a:gdLst>
                    <a:gd name="connsiteX0" fmla="*/ 0 w 800173"/>
                    <a:gd name="connsiteY0" fmla="*/ 0 h 800173"/>
                    <a:gd name="connsiteX1" fmla="*/ 800173 w 800173"/>
                    <a:gd name="connsiteY1" fmla="*/ 0 h 800173"/>
                    <a:gd name="connsiteX2" fmla="*/ 800173 w 800173"/>
                    <a:gd name="connsiteY2" fmla="*/ 800173 h 800173"/>
                    <a:gd name="connsiteX3" fmla="*/ 0 w 800173"/>
                    <a:gd name="connsiteY3" fmla="*/ 800173 h 800173"/>
                    <a:gd name="connsiteX4" fmla="*/ 0 w 800173"/>
                    <a:gd name="connsiteY4" fmla="*/ 0 h 800173"/>
                    <a:gd name="connsiteX0" fmla="*/ 0 w 800173"/>
                    <a:gd name="connsiteY0" fmla="*/ 800173 h 800173"/>
                    <a:gd name="connsiteX1" fmla="*/ 800173 w 800173"/>
                    <a:gd name="connsiteY1" fmla="*/ 0 h 800173"/>
                    <a:gd name="connsiteX2" fmla="*/ 800173 w 800173"/>
                    <a:gd name="connsiteY2" fmla="*/ 800173 h 800173"/>
                    <a:gd name="connsiteX3" fmla="*/ 0 w 800173"/>
                    <a:gd name="connsiteY3"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173 h 800173"/>
                    <a:gd name="connsiteX1" fmla="*/ 800173 w 800173"/>
                    <a:gd name="connsiteY1" fmla="*/ 0 h 800173"/>
                    <a:gd name="connsiteX2" fmla="*/ 0 w 800173"/>
                    <a:gd name="connsiteY2" fmla="*/ 800173 h 800173"/>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15 h 800215"/>
                    <a:gd name="connsiteX1" fmla="*/ 800173 w 800173"/>
                    <a:gd name="connsiteY1" fmla="*/ 42 h 800215"/>
                    <a:gd name="connsiteX2" fmla="*/ 0 w 800173"/>
                    <a:gd name="connsiteY2" fmla="*/ 800215 h 800215"/>
                    <a:gd name="connsiteX0" fmla="*/ 0 w 800173"/>
                    <a:gd name="connsiteY0" fmla="*/ 800225 h 800225"/>
                    <a:gd name="connsiteX1" fmla="*/ 800173 w 800173"/>
                    <a:gd name="connsiteY1" fmla="*/ 52 h 800225"/>
                    <a:gd name="connsiteX2" fmla="*/ 0 w 800173"/>
                    <a:gd name="connsiteY2" fmla="*/ 800225 h 800225"/>
                    <a:gd name="connsiteX0" fmla="*/ 0 w 800173"/>
                    <a:gd name="connsiteY0" fmla="*/ 800237 h 800237"/>
                    <a:gd name="connsiteX1" fmla="*/ 800173 w 800173"/>
                    <a:gd name="connsiteY1" fmla="*/ 64 h 800237"/>
                    <a:gd name="connsiteX2" fmla="*/ 0 w 800173"/>
                    <a:gd name="connsiteY2" fmla="*/ 800237 h 800237"/>
                    <a:gd name="connsiteX0" fmla="*/ 0 w 800173"/>
                    <a:gd name="connsiteY0" fmla="*/ 800243 h 800243"/>
                    <a:gd name="connsiteX1" fmla="*/ 800173 w 800173"/>
                    <a:gd name="connsiteY1" fmla="*/ 70 h 800243"/>
                    <a:gd name="connsiteX2" fmla="*/ 0 w 800173"/>
                    <a:gd name="connsiteY2" fmla="*/ 800243 h 800243"/>
                    <a:gd name="connsiteX0" fmla="*/ 0 w 800173"/>
                    <a:gd name="connsiteY0" fmla="*/ 800249 h 800249"/>
                    <a:gd name="connsiteX1" fmla="*/ 800173 w 800173"/>
                    <a:gd name="connsiteY1" fmla="*/ 76 h 800249"/>
                    <a:gd name="connsiteX2" fmla="*/ 0 w 800173"/>
                    <a:gd name="connsiteY2" fmla="*/ 800249 h 800249"/>
                    <a:gd name="connsiteX0" fmla="*/ 0 w 801693"/>
                    <a:gd name="connsiteY0" fmla="*/ 800249 h 800249"/>
                    <a:gd name="connsiteX1" fmla="*/ 800173 w 801693"/>
                    <a:gd name="connsiteY1" fmla="*/ 76 h 800249"/>
                    <a:gd name="connsiteX2" fmla="*/ 0 w 801693"/>
                    <a:gd name="connsiteY2" fmla="*/ 800249 h 800249"/>
                    <a:gd name="connsiteX0" fmla="*/ 0 w 801693"/>
                    <a:gd name="connsiteY0" fmla="*/ 801016 h 801016"/>
                    <a:gd name="connsiteX1" fmla="*/ 800173 w 801693"/>
                    <a:gd name="connsiteY1" fmla="*/ 843 h 801016"/>
                    <a:gd name="connsiteX2" fmla="*/ 0 w 801693"/>
                    <a:gd name="connsiteY2" fmla="*/ 801016 h 801016"/>
                    <a:gd name="connsiteX0" fmla="*/ 0 w 801440"/>
                    <a:gd name="connsiteY0" fmla="*/ 801016 h 801016"/>
                    <a:gd name="connsiteX1" fmla="*/ 800173 w 801440"/>
                    <a:gd name="connsiteY1" fmla="*/ 843 h 801016"/>
                    <a:gd name="connsiteX2" fmla="*/ 0 w 801440"/>
                    <a:gd name="connsiteY2" fmla="*/ 801016 h 801016"/>
                  </a:gdLst>
                  <a:ahLst/>
                  <a:cxnLst>
                    <a:cxn ang="0">
                      <a:pos x="connsiteX0" y="connsiteY0"/>
                    </a:cxn>
                    <a:cxn ang="0">
                      <a:pos x="connsiteX1" y="connsiteY1"/>
                    </a:cxn>
                    <a:cxn ang="0">
                      <a:pos x="connsiteX2" y="connsiteY2"/>
                    </a:cxn>
                  </a:cxnLst>
                  <a:rect l="l" t="t" r="r" b="b"/>
                  <a:pathLst>
                    <a:path w="801440" h="801016">
                      <a:moveTo>
                        <a:pt x="0" y="801016"/>
                      </a:moveTo>
                      <a:cubicBezTo>
                        <a:pt x="48930" y="289274"/>
                        <a:pt x="356490" y="-18288"/>
                        <a:pt x="800173" y="843"/>
                      </a:cubicBezTo>
                      <a:cubicBezTo>
                        <a:pt x="826113" y="437720"/>
                        <a:pt x="450489" y="799730"/>
                        <a:pt x="0" y="801016"/>
                      </a:cubicBezTo>
                      <a:close/>
                    </a:path>
                  </a:pathLst>
                </a:cu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grpSp>
      </p:grpSp>
      <p:sp>
        <p:nvSpPr>
          <p:cNvPr id="97" name="Rechthoek 96"/>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8" name="Rechthoekige driehoek 97"/>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99" name="10"/>
          <p:cNvGrpSpPr/>
          <p:nvPr/>
        </p:nvGrpSpPr>
        <p:grpSpPr>
          <a:xfrm>
            <a:off x="12759884" y="5742397"/>
            <a:ext cx="2620312" cy="565424"/>
            <a:chOff x="12766530" y="5743602"/>
            <a:chExt cx="2621677" cy="565718"/>
          </a:xfrm>
        </p:grpSpPr>
        <p:sp>
          <p:nvSpPr>
            <p:cNvPr id="113" name="Tekstvak 112"/>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122"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123" name="9"/>
          <p:cNvGrpSpPr/>
          <p:nvPr/>
        </p:nvGrpSpPr>
        <p:grpSpPr>
          <a:xfrm>
            <a:off x="12749216" y="5246769"/>
            <a:ext cx="2559011" cy="565424"/>
            <a:chOff x="12755856" y="5247716"/>
            <a:chExt cx="2560344" cy="565718"/>
          </a:xfrm>
        </p:grpSpPr>
        <p:sp>
          <p:nvSpPr>
            <p:cNvPr id="124" name="Tekstvak 123"/>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125" name="Rechte verbindingslijn 124"/>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7" name="8"/>
          <p:cNvGrpSpPr/>
          <p:nvPr/>
        </p:nvGrpSpPr>
        <p:grpSpPr>
          <a:xfrm>
            <a:off x="12749216" y="4751138"/>
            <a:ext cx="2559011" cy="565424"/>
            <a:chOff x="12755856" y="4751827"/>
            <a:chExt cx="2560344" cy="565718"/>
          </a:xfrm>
        </p:grpSpPr>
        <p:sp>
          <p:nvSpPr>
            <p:cNvPr id="128" name="Tekstvak 127"/>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129" name="Rechte verbindingslijn 128"/>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0" name="Groep 129"/>
            <p:cNvGrpSpPr/>
            <p:nvPr/>
          </p:nvGrpSpPr>
          <p:grpSpPr>
            <a:xfrm>
              <a:off x="12767776" y="4960725"/>
              <a:ext cx="234205" cy="162642"/>
              <a:chOff x="4942371" y="1574806"/>
              <a:chExt cx="342899" cy="238126"/>
            </a:xfrm>
            <a:solidFill>
              <a:schemeClr val="bg1"/>
            </a:solidFill>
          </p:grpSpPr>
          <p:sp>
            <p:nvSpPr>
              <p:cNvPr id="131"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2"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3"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34" name="7"/>
          <p:cNvGrpSpPr/>
          <p:nvPr/>
        </p:nvGrpSpPr>
        <p:grpSpPr>
          <a:xfrm>
            <a:off x="12749214" y="4255507"/>
            <a:ext cx="2559010" cy="565424"/>
            <a:chOff x="12755854" y="4255938"/>
            <a:chExt cx="2560343" cy="565718"/>
          </a:xfrm>
        </p:grpSpPr>
        <p:sp>
          <p:nvSpPr>
            <p:cNvPr id="135" name="Tekstvak 134"/>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136" name="Rechte verbindingslijn 135"/>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7" name="Groep 136"/>
            <p:cNvGrpSpPr/>
            <p:nvPr/>
          </p:nvGrpSpPr>
          <p:grpSpPr>
            <a:xfrm>
              <a:off x="12755854" y="4432536"/>
              <a:ext cx="234205" cy="212521"/>
              <a:chOff x="3913684" y="1538288"/>
              <a:chExt cx="342900" cy="311151"/>
            </a:xfrm>
            <a:solidFill>
              <a:schemeClr val="bg1"/>
            </a:solidFill>
          </p:grpSpPr>
          <p:sp>
            <p:nvSpPr>
              <p:cNvPr id="138"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39"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0" name="6"/>
          <p:cNvGrpSpPr/>
          <p:nvPr/>
        </p:nvGrpSpPr>
        <p:grpSpPr>
          <a:xfrm>
            <a:off x="12759885" y="3759876"/>
            <a:ext cx="2548335" cy="565424"/>
            <a:chOff x="12766531" y="3760049"/>
            <a:chExt cx="2549662" cy="565718"/>
          </a:xfrm>
        </p:grpSpPr>
        <p:sp>
          <p:nvSpPr>
            <p:cNvPr id="141" name="Tekstvak 140"/>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142" name="Rechte verbindingslijn 141"/>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3" name="Groep 142"/>
            <p:cNvGrpSpPr/>
            <p:nvPr/>
          </p:nvGrpSpPr>
          <p:grpSpPr>
            <a:xfrm>
              <a:off x="12766531" y="3940650"/>
              <a:ext cx="234205" cy="187582"/>
              <a:chOff x="3173016" y="3752850"/>
              <a:chExt cx="342900" cy="274638"/>
            </a:xfrm>
            <a:solidFill>
              <a:schemeClr val="bg1"/>
            </a:solidFill>
          </p:grpSpPr>
          <p:sp>
            <p:nvSpPr>
              <p:cNvPr id="144"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45"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46" name="5"/>
          <p:cNvGrpSpPr/>
          <p:nvPr/>
        </p:nvGrpSpPr>
        <p:grpSpPr>
          <a:xfrm>
            <a:off x="12747790" y="3264246"/>
            <a:ext cx="2488465" cy="565424"/>
            <a:chOff x="12754429" y="3264160"/>
            <a:chExt cx="2489761" cy="565718"/>
          </a:xfrm>
        </p:grpSpPr>
        <p:cxnSp>
          <p:nvCxnSpPr>
            <p:cNvPr id="147" name="Rechte verbindingslijn 146"/>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8" name="Groep 147"/>
            <p:cNvGrpSpPr/>
            <p:nvPr/>
          </p:nvGrpSpPr>
          <p:grpSpPr>
            <a:xfrm>
              <a:off x="12754429" y="3264160"/>
              <a:ext cx="2489761" cy="565718"/>
              <a:chOff x="12754429" y="3264160"/>
              <a:chExt cx="2489761" cy="565718"/>
            </a:xfrm>
          </p:grpSpPr>
          <p:sp>
            <p:nvSpPr>
              <p:cNvPr id="149" name="Tekstvak 148"/>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150" name="Groep 149"/>
              <p:cNvGrpSpPr/>
              <p:nvPr/>
            </p:nvGrpSpPr>
            <p:grpSpPr>
              <a:xfrm>
                <a:off x="12754429" y="3443753"/>
                <a:ext cx="234205" cy="199508"/>
                <a:chOff x="10415571" y="2065610"/>
                <a:chExt cx="342900" cy="292100"/>
              </a:xfrm>
            </p:grpSpPr>
            <p:grpSp>
              <p:nvGrpSpPr>
                <p:cNvPr id="151" name="Groep 150"/>
                <p:cNvGrpSpPr/>
                <p:nvPr/>
              </p:nvGrpSpPr>
              <p:grpSpPr>
                <a:xfrm>
                  <a:off x="10415571" y="2065610"/>
                  <a:ext cx="342900" cy="292100"/>
                  <a:chOff x="2329483" y="4826000"/>
                  <a:chExt cx="342900" cy="292100"/>
                </a:xfrm>
                <a:solidFill>
                  <a:schemeClr val="bg1"/>
                </a:solidFill>
              </p:grpSpPr>
              <p:sp>
                <p:nvSpPr>
                  <p:cNvPr id="153"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4"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5"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56"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152" name="Rechte verbindingslijn 151"/>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157" name="4"/>
          <p:cNvGrpSpPr/>
          <p:nvPr/>
        </p:nvGrpSpPr>
        <p:grpSpPr>
          <a:xfrm>
            <a:off x="12750947" y="2712072"/>
            <a:ext cx="2557281" cy="621966"/>
            <a:chOff x="12757588" y="2711699"/>
            <a:chExt cx="2558613" cy="622290"/>
          </a:xfrm>
        </p:grpSpPr>
        <p:sp>
          <p:nvSpPr>
            <p:cNvPr id="158" name="Tekstvak 157"/>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159"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160" name="Rechte verbindingslijn 159"/>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61" name="3"/>
          <p:cNvGrpSpPr/>
          <p:nvPr/>
        </p:nvGrpSpPr>
        <p:grpSpPr>
          <a:xfrm>
            <a:off x="12754262" y="2216441"/>
            <a:ext cx="2553965" cy="565424"/>
            <a:chOff x="12760905" y="2215810"/>
            <a:chExt cx="2555295" cy="565718"/>
          </a:xfrm>
        </p:grpSpPr>
        <p:sp>
          <p:nvSpPr>
            <p:cNvPr id="162" name="Tekstvak 161"/>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163" name="Rechte verbindingslijn 162"/>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4" name="Groep 163"/>
            <p:cNvGrpSpPr/>
            <p:nvPr/>
          </p:nvGrpSpPr>
          <p:grpSpPr>
            <a:xfrm>
              <a:off x="12767776" y="2398915"/>
              <a:ext cx="234205" cy="199508"/>
              <a:chOff x="2329415" y="4825929"/>
              <a:chExt cx="342890" cy="292096"/>
            </a:xfrm>
            <a:solidFill>
              <a:schemeClr val="bg1"/>
            </a:solidFill>
          </p:grpSpPr>
          <p:sp>
            <p:nvSpPr>
              <p:cNvPr id="165"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6"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7"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68"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69" name="2"/>
          <p:cNvGrpSpPr/>
          <p:nvPr/>
        </p:nvGrpSpPr>
        <p:grpSpPr>
          <a:xfrm>
            <a:off x="12739637" y="1720810"/>
            <a:ext cx="2568590" cy="565424"/>
            <a:chOff x="12746272" y="1719921"/>
            <a:chExt cx="2569928" cy="565718"/>
          </a:xfrm>
        </p:grpSpPr>
        <p:sp>
          <p:nvSpPr>
            <p:cNvPr id="170" name="Tekstvak 169"/>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171" name="Rechte verbindingslijn 170"/>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2" name="Groep 171"/>
            <p:cNvGrpSpPr/>
            <p:nvPr/>
          </p:nvGrpSpPr>
          <p:grpSpPr>
            <a:xfrm>
              <a:off x="12746272" y="1877210"/>
              <a:ext cx="234205" cy="234205"/>
              <a:chOff x="1300783" y="3771900"/>
              <a:chExt cx="342900" cy="342901"/>
            </a:xfrm>
            <a:solidFill>
              <a:schemeClr val="bg1"/>
            </a:solidFill>
          </p:grpSpPr>
          <p:sp>
            <p:nvSpPr>
              <p:cNvPr id="173"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174"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175" name="1"/>
          <p:cNvGrpSpPr/>
          <p:nvPr/>
        </p:nvGrpSpPr>
        <p:grpSpPr>
          <a:xfrm>
            <a:off x="12749215" y="1225180"/>
            <a:ext cx="2559012" cy="565424"/>
            <a:chOff x="12755855" y="1224032"/>
            <a:chExt cx="2560345" cy="565718"/>
          </a:xfrm>
        </p:grpSpPr>
        <p:sp>
          <p:nvSpPr>
            <p:cNvPr id="176" name="Tekstvak 175"/>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77" name="Rechte verbindingslijn 176"/>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8"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79" name="hyper 1">
            <a:hlinkClick r:id="rId4"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0" name="hyper 2">
            <a:hlinkClick r:id="rId5"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1" name="hyper 3">
            <a:hlinkClick r:id="rId6"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2" name="hyper 4">
            <a:hlinkClick r:id="rId6"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3" name="hyper 5">
            <a:hlinkClick r:id="rId7"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4" name="hyper 6">
            <a:hlinkClick r:id="rId8"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5" name="hyper 7">
            <a:hlinkClick r:id="rId9"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6" name="hyper 8">
            <a:hlinkClick r:id="rId10"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7" name="hyper 9">
            <a:hlinkClick r:id="rId11"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8"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89"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21804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right)">
                                      <p:cBhvr>
                                        <p:cTn id="7" dur="250"/>
                                        <p:tgtEl>
                                          <p:spTgt spid="6">
                                            <p:txEl>
                                              <p:pRg st="0" end="0"/>
                                            </p:txEl>
                                          </p:spTgt>
                                        </p:tgtEl>
                                      </p:cBhvr>
                                    </p:animEffect>
                                  </p:childTnLst>
                                </p:cTn>
                              </p:par>
                              <p:par>
                                <p:cTn id="8" presetID="22" presetClass="entr" presetSubtype="2" fill="hold" grpId="0" nodeType="withEffect">
                                  <p:stCondLst>
                                    <p:cond delay="0"/>
                                  </p:stCondLst>
                                  <p:iterate type="lt">
                                    <p:tmPct val="10000"/>
                                  </p:iterate>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right)">
                                      <p:cBhvr>
                                        <p:cTn id="10" dur="250"/>
                                        <p:tgtEl>
                                          <p:spTgt spid="6">
                                            <p:txEl>
                                              <p:pRg st="1" end="1"/>
                                            </p:txEl>
                                          </p:spTgt>
                                        </p:tgtEl>
                                      </p:cBhvr>
                                    </p:animEffect>
                                  </p:childTnLst>
                                </p:cTn>
                              </p:par>
                              <p:par>
                                <p:cTn id="11" presetID="55" presetClass="entr" presetSubtype="0" fill="hold" nodeType="withEffect">
                                  <p:stCondLst>
                                    <p:cond delay="250"/>
                                  </p:stCondLst>
                                  <p:childTnLst>
                                    <p:set>
                                      <p:cBhvr>
                                        <p:cTn id="12" dur="1" fill="hold">
                                          <p:stCondLst>
                                            <p:cond delay="0"/>
                                          </p:stCondLst>
                                        </p:cTn>
                                        <p:tgtEl>
                                          <p:spTgt spid="118"/>
                                        </p:tgtEl>
                                        <p:attrNameLst>
                                          <p:attrName>style.visibility</p:attrName>
                                        </p:attrNameLst>
                                      </p:cBhvr>
                                      <p:to>
                                        <p:strVal val="visible"/>
                                      </p:to>
                                    </p:set>
                                    <p:anim calcmode="lin" valueType="num">
                                      <p:cBhvr>
                                        <p:cTn id="13" dur="750" fill="hold"/>
                                        <p:tgtEl>
                                          <p:spTgt spid="118"/>
                                        </p:tgtEl>
                                        <p:attrNameLst>
                                          <p:attrName>ppt_w</p:attrName>
                                        </p:attrNameLst>
                                      </p:cBhvr>
                                      <p:tavLst>
                                        <p:tav tm="0">
                                          <p:val>
                                            <p:strVal val="#ppt_w*0.70"/>
                                          </p:val>
                                        </p:tav>
                                        <p:tav tm="100000">
                                          <p:val>
                                            <p:strVal val="#ppt_w"/>
                                          </p:val>
                                        </p:tav>
                                      </p:tavLst>
                                    </p:anim>
                                    <p:anim calcmode="lin" valueType="num">
                                      <p:cBhvr>
                                        <p:cTn id="14" dur="750" fill="hold"/>
                                        <p:tgtEl>
                                          <p:spTgt spid="118"/>
                                        </p:tgtEl>
                                        <p:attrNameLst>
                                          <p:attrName>ppt_h</p:attrName>
                                        </p:attrNameLst>
                                      </p:cBhvr>
                                      <p:tavLst>
                                        <p:tav tm="0">
                                          <p:val>
                                            <p:strVal val="#ppt_h"/>
                                          </p:val>
                                        </p:tav>
                                        <p:tav tm="100000">
                                          <p:val>
                                            <p:strVal val="#ppt_h"/>
                                          </p:val>
                                        </p:tav>
                                      </p:tavLst>
                                    </p:anim>
                                    <p:animEffect transition="in" filter="fade">
                                      <p:cBhvr>
                                        <p:cTn id="15" dur="750"/>
                                        <p:tgtEl>
                                          <p:spTgt spid="118"/>
                                        </p:tgtEl>
                                      </p:cBhvr>
                                    </p:animEffect>
                                  </p:childTnLst>
                                </p:cTn>
                              </p:par>
                              <p:par>
                                <p:cTn id="16" presetID="55" presetClass="entr" presetSubtype="0" fill="hold" nodeType="withEffect">
                                  <p:stCondLst>
                                    <p:cond delay="500"/>
                                  </p:stCondLst>
                                  <p:childTnLst>
                                    <p:set>
                                      <p:cBhvr>
                                        <p:cTn id="17" dur="1" fill="hold">
                                          <p:stCondLst>
                                            <p:cond delay="0"/>
                                          </p:stCondLst>
                                        </p:cTn>
                                        <p:tgtEl>
                                          <p:spTgt spid="119"/>
                                        </p:tgtEl>
                                        <p:attrNameLst>
                                          <p:attrName>style.visibility</p:attrName>
                                        </p:attrNameLst>
                                      </p:cBhvr>
                                      <p:to>
                                        <p:strVal val="visible"/>
                                      </p:to>
                                    </p:set>
                                    <p:anim calcmode="lin" valueType="num">
                                      <p:cBhvr>
                                        <p:cTn id="18" dur="750" fill="hold"/>
                                        <p:tgtEl>
                                          <p:spTgt spid="119"/>
                                        </p:tgtEl>
                                        <p:attrNameLst>
                                          <p:attrName>ppt_w</p:attrName>
                                        </p:attrNameLst>
                                      </p:cBhvr>
                                      <p:tavLst>
                                        <p:tav tm="0">
                                          <p:val>
                                            <p:strVal val="#ppt_w*0.70"/>
                                          </p:val>
                                        </p:tav>
                                        <p:tav tm="100000">
                                          <p:val>
                                            <p:strVal val="#ppt_w"/>
                                          </p:val>
                                        </p:tav>
                                      </p:tavLst>
                                    </p:anim>
                                    <p:anim calcmode="lin" valueType="num">
                                      <p:cBhvr>
                                        <p:cTn id="19" dur="750" fill="hold"/>
                                        <p:tgtEl>
                                          <p:spTgt spid="119"/>
                                        </p:tgtEl>
                                        <p:attrNameLst>
                                          <p:attrName>ppt_h</p:attrName>
                                        </p:attrNameLst>
                                      </p:cBhvr>
                                      <p:tavLst>
                                        <p:tav tm="0">
                                          <p:val>
                                            <p:strVal val="#ppt_h"/>
                                          </p:val>
                                        </p:tav>
                                        <p:tav tm="100000">
                                          <p:val>
                                            <p:strVal val="#ppt_h"/>
                                          </p:val>
                                        </p:tav>
                                      </p:tavLst>
                                    </p:anim>
                                    <p:animEffect transition="in" filter="fade">
                                      <p:cBhvr>
                                        <p:cTn id="20" dur="750"/>
                                        <p:tgtEl>
                                          <p:spTgt spid="119"/>
                                        </p:tgtEl>
                                      </p:cBhvr>
                                    </p:animEffect>
                                  </p:childTnLst>
                                </p:cTn>
                              </p:par>
                              <p:par>
                                <p:cTn id="21" presetID="55" presetClass="entr" presetSubtype="0" fill="hold" nodeType="withEffect">
                                  <p:stCondLst>
                                    <p:cond delay="750"/>
                                  </p:stCondLst>
                                  <p:childTnLst>
                                    <p:set>
                                      <p:cBhvr>
                                        <p:cTn id="22" dur="1" fill="hold">
                                          <p:stCondLst>
                                            <p:cond delay="0"/>
                                          </p:stCondLst>
                                        </p:cTn>
                                        <p:tgtEl>
                                          <p:spTgt spid="120"/>
                                        </p:tgtEl>
                                        <p:attrNameLst>
                                          <p:attrName>style.visibility</p:attrName>
                                        </p:attrNameLst>
                                      </p:cBhvr>
                                      <p:to>
                                        <p:strVal val="visible"/>
                                      </p:to>
                                    </p:set>
                                    <p:anim calcmode="lin" valueType="num">
                                      <p:cBhvr>
                                        <p:cTn id="23" dur="750" fill="hold"/>
                                        <p:tgtEl>
                                          <p:spTgt spid="120"/>
                                        </p:tgtEl>
                                        <p:attrNameLst>
                                          <p:attrName>ppt_w</p:attrName>
                                        </p:attrNameLst>
                                      </p:cBhvr>
                                      <p:tavLst>
                                        <p:tav tm="0">
                                          <p:val>
                                            <p:strVal val="#ppt_w*0.70"/>
                                          </p:val>
                                        </p:tav>
                                        <p:tav tm="100000">
                                          <p:val>
                                            <p:strVal val="#ppt_w"/>
                                          </p:val>
                                        </p:tav>
                                      </p:tavLst>
                                    </p:anim>
                                    <p:anim calcmode="lin" valueType="num">
                                      <p:cBhvr>
                                        <p:cTn id="24" dur="750" fill="hold"/>
                                        <p:tgtEl>
                                          <p:spTgt spid="120"/>
                                        </p:tgtEl>
                                        <p:attrNameLst>
                                          <p:attrName>ppt_h</p:attrName>
                                        </p:attrNameLst>
                                      </p:cBhvr>
                                      <p:tavLst>
                                        <p:tav tm="0">
                                          <p:val>
                                            <p:strVal val="#ppt_h"/>
                                          </p:val>
                                        </p:tav>
                                        <p:tav tm="100000">
                                          <p:val>
                                            <p:strVal val="#ppt_h"/>
                                          </p:val>
                                        </p:tav>
                                      </p:tavLst>
                                    </p:anim>
                                    <p:animEffect transition="in" filter="fade">
                                      <p:cBhvr>
                                        <p:cTn id="25" dur="750"/>
                                        <p:tgtEl>
                                          <p:spTgt spid="120"/>
                                        </p:tgtEl>
                                      </p:cBhvr>
                                    </p:animEffect>
                                  </p:childTnLst>
                                </p:cTn>
                              </p:par>
                              <p:par>
                                <p:cTn id="26" presetID="55" presetClass="entr" presetSubtype="0" fill="hold" nodeType="withEffect">
                                  <p:stCondLst>
                                    <p:cond delay="1000"/>
                                  </p:stCondLst>
                                  <p:childTnLst>
                                    <p:set>
                                      <p:cBhvr>
                                        <p:cTn id="27" dur="1" fill="hold">
                                          <p:stCondLst>
                                            <p:cond delay="0"/>
                                          </p:stCondLst>
                                        </p:cTn>
                                        <p:tgtEl>
                                          <p:spTgt spid="121"/>
                                        </p:tgtEl>
                                        <p:attrNameLst>
                                          <p:attrName>style.visibility</p:attrName>
                                        </p:attrNameLst>
                                      </p:cBhvr>
                                      <p:to>
                                        <p:strVal val="visible"/>
                                      </p:to>
                                    </p:set>
                                    <p:anim calcmode="lin" valueType="num">
                                      <p:cBhvr>
                                        <p:cTn id="28" dur="750" fill="hold"/>
                                        <p:tgtEl>
                                          <p:spTgt spid="121"/>
                                        </p:tgtEl>
                                        <p:attrNameLst>
                                          <p:attrName>ppt_w</p:attrName>
                                        </p:attrNameLst>
                                      </p:cBhvr>
                                      <p:tavLst>
                                        <p:tav tm="0">
                                          <p:val>
                                            <p:strVal val="#ppt_w*0.70"/>
                                          </p:val>
                                        </p:tav>
                                        <p:tav tm="100000">
                                          <p:val>
                                            <p:strVal val="#ppt_w"/>
                                          </p:val>
                                        </p:tav>
                                      </p:tavLst>
                                    </p:anim>
                                    <p:anim calcmode="lin" valueType="num">
                                      <p:cBhvr>
                                        <p:cTn id="29" dur="750" fill="hold"/>
                                        <p:tgtEl>
                                          <p:spTgt spid="121"/>
                                        </p:tgtEl>
                                        <p:attrNameLst>
                                          <p:attrName>ppt_h</p:attrName>
                                        </p:attrNameLst>
                                      </p:cBhvr>
                                      <p:tavLst>
                                        <p:tav tm="0">
                                          <p:val>
                                            <p:strVal val="#ppt_h"/>
                                          </p:val>
                                        </p:tav>
                                        <p:tav tm="100000">
                                          <p:val>
                                            <p:strVal val="#ppt_h"/>
                                          </p:val>
                                        </p:tav>
                                      </p:tavLst>
                                    </p:anim>
                                    <p:animEffect transition="in" filter="fade">
                                      <p:cBhvr>
                                        <p:cTn id="30" dur="75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8" presetClass="emph" presetSubtype="0" accel="50000" decel="50000" fill="hold" grpId="0" nodeType="withEffect">
                                  <p:stCondLst>
                                    <p:cond delay="0"/>
                                  </p:stCondLst>
                                  <p:childTnLst>
                                    <p:animRot by="-10800000">
                                      <p:cBhvr>
                                        <p:cTn id="35" dur="1000" fill="hold"/>
                                        <p:tgtEl>
                                          <p:spTgt spid="98"/>
                                        </p:tgtEl>
                                        <p:attrNameLst>
                                          <p:attrName>r</p:attrName>
                                        </p:attrNameLst>
                                      </p:cBhvr>
                                    </p:animRot>
                                  </p:childTnLst>
                                </p:cTn>
                              </p:par>
                              <p:par>
                                <p:cTn id="36" presetID="35" presetClass="path" presetSubtype="0" decel="100000" fill="hold" grpId="1" nodeType="withEffect">
                                  <p:stCondLst>
                                    <p:cond delay="0"/>
                                  </p:stCondLst>
                                  <p:childTnLst>
                                    <p:animMotion origin="layout" path="M -1.57491E-7 3.33333E-6 L -0.23519 3.33333E-6 " pathEditMode="relative" rAng="0" ptsTypes="AA">
                                      <p:cBhvr>
                                        <p:cTn id="37" dur="1000" fill="hold"/>
                                        <p:tgtEl>
                                          <p:spTgt spid="98"/>
                                        </p:tgtEl>
                                        <p:attrNameLst>
                                          <p:attrName>ppt_x</p:attrName>
                                          <p:attrName>ppt_y</p:attrName>
                                        </p:attrNameLst>
                                      </p:cBhvr>
                                      <p:rCtr x="-11766" y="0"/>
                                    </p:animMotion>
                                  </p:childTnLst>
                                </p:cTn>
                              </p:par>
                              <p:par>
                                <p:cTn id="38" presetID="35" presetClass="path" presetSubtype="0" decel="100000" fill="hold" grpId="0" nodeType="withEffect">
                                  <p:stCondLst>
                                    <p:cond delay="0"/>
                                  </p:stCondLst>
                                  <p:childTnLst>
                                    <p:animMotion origin="layout" path="M -1.57491E-7 3.33333E-6 L -0.23519 3.33333E-6 " pathEditMode="relative" rAng="0" ptsTypes="AA">
                                      <p:cBhvr>
                                        <p:cTn id="39" dur="1000" fill="hold"/>
                                        <p:tgtEl>
                                          <p:spTgt spid="189"/>
                                        </p:tgtEl>
                                        <p:attrNameLst>
                                          <p:attrName>ppt_x</p:attrName>
                                          <p:attrName>ppt_y</p:attrName>
                                        </p:attrNameLst>
                                      </p:cBhvr>
                                      <p:rCtr x="-11766" y="0"/>
                                    </p:animMotion>
                                  </p:childTnLst>
                                </p:cTn>
                              </p:par>
                              <p:par>
                                <p:cTn id="40" presetID="35" presetClass="path" presetSubtype="0" decel="100000" fill="hold" grpId="0" nodeType="withEffect">
                                  <p:stCondLst>
                                    <p:cond delay="0"/>
                                  </p:stCondLst>
                                  <p:childTnLst>
                                    <p:animMotion origin="layout" path="M 1.6851E-6 -1.48148E-6 L -0.25153 -1.48148E-6 " pathEditMode="relative" rAng="0" ptsTypes="AA">
                                      <p:cBhvr>
                                        <p:cTn id="41" dur="1000" fill="hold"/>
                                        <p:tgtEl>
                                          <p:spTgt spid="97"/>
                                        </p:tgtEl>
                                        <p:attrNameLst>
                                          <p:attrName>ppt_x</p:attrName>
                                          <p:attrName>ppt_y</p:attrName>
                                        </p:attrNameLst>
                                      </p:cBhvr>
                                      <p:rCtr x="-12583" y="0"/>
                                    </p:animMotion>
                                  </p:childTnLst>
                                </p:cTn>
                              </p:par>
                              <p:par>
                                <p:cTn id="42" presetID="35" presetClass="path" presetSubtype="0" decel="100000" fill="hold" nodeType="withEffect">
                                  <p:stCondLst>
                                    <p:cond delay="100"/>
                                  </p:stCondLst>
                                  <p:childTnLst>
                                    <p:animMotion origin="layout" path="M 1.6851E-6 -1.48148E-6 L -0.25153 -1.48148E-6 " pathEditMode="relative" rAng="0" ptsTypes="AA">
                                      <p:cBhvr>
                                        <p:cTn id="43" dur="1000" fill="hold"/>
                                        <p:tgtEl>
                                          <p:spTgt spid="175"/>
                                        </p:tgtEl>
                                        <p:attrNameLst>
                                          <p:attrName>ppt_x</p:attrName>
                                          <p:attrName>ppt_y</p:attrName>
                                        </p:attrNameLst>
                                      </p:cBhvr>
                                      <p:rCtr x="-12583" y="0"/>
                                    </p:animMotion>
                                  </p:childTnLst>
                                </p:cTn>
                              </p:par>
                              <p:par>
                                <p:cTn id="44" presetID="35" presetClass="path" presetSubtype="0" decel="100000" fill="hold" grpId="0" nodeType="withEffect">
                                  <p:stCondLst>
                                    <p:cond delay="100"/>
                                  </p:stCondLst>
                                  <p:childTnLst>
                                    <p:animMotion origin="layout" path="M 1.6851E-6 -1.48148E-6 L -0.25153 -1.48148E-6 " pathEditMode="relative" rAng="0" ptsTypes="AA">
                                      <p:cBhvr>
                                        <p:cTn id="45" dur="1000" fill="hold"/>
                                        <p:tgtEl>
                                          <p:spTgt spid="179"/>
                                        </p:tgtEl>
                                        <p:attrNameLst>
                                          <p:attrName>ppt_x</p:attrName>
                                          <p:attrName>ppt_y</p:attrName>
                                        </p:attrNameLst>
                                      </p:cBhvr>
                                      <p:rCtr x="-12583" y="0"/>
                                    </p:animMotion>
                                  </p:childTnLst>
                                </p:cTn>
                              </p:par>
                              <p:par>
                                <p:cTn id="46" presetID="35" presetClass="path" presetSubtype="0" decel="100000" fill="hold" nodeType="withEffect">
                                  <p:stCondLst>
                                    <p:cond delay="200"/>
                                  </p:stCondLst>
                                  <p:childTnLst>
                                    <p:animMotion origin="layout" path="M 1.6851E-6 -1.48148E-6 L -0.25153 -1.48148E-6 " pathEditMode="relative" rAng="0" ptsTypes="AA">
                                      <p:cBhvr>
                                        <p:cTn id="47" dur="1000" fill="hold"/>
                                        <p:tgtEl>
                                          <p:spTgt spid="169"/>
                                        </p:tgtEl>
                                        <p:attrNameLst>
                                          <p:attrName>ppt_x</p:attrName>
                                          <p:attrName>ppt_y</p:attrName>
                                        </p:attrNameLst>
                                      </p:cBhvr>
                                      <p:rCtr x="-12583" y="0"/>
                                    </p:animMotion>
                                  </p:childTnLst>
                                </p:cTn>
                              </p:par>
                              <p:par>
                                <p:cTn id="48" presetID="35" presetClass="path" presetSubtype="0" decel="100000" fill="hold" grpId="0" nodeType="withEffect">
                                  <p:stCondLst>
                                    <p:cond delay="200"/>
                                  </p:stCondLst>
                                  <p:childTnLst>
                                    <p:animMotion origin="layout" path="M 1.6851E-6 -1.48148E-6 L -0.25153 -1.48148E-6 " pathEditMode="relative" rAng="0" ptsTypes="AA">
                                      <p:cBhvr>
                                        <p:cTn id="49" dur="1000" fill="hold"/>
                                        <p:tgtEl>
                                          <p:spTgt spid="180"/>
                                        </p:tgtEl>
                                        <p:attrNameLst>
                                          <p:attrName>ppt_x</p:attrName>
                                          <p:attrName>ppt_y</p:attrName>
                                        </p:attrNameLst>
                                      </p:cBhvr>
                                      <p:rCtr x="-12583" y="0"/>
                                    </p:animMotion>
                                  </p:childTnLst>
                                </p:cTn>
                              </p:par>
                              <p:par>
                                <p:cTn id="50" presetID="35" presetClass="path" presetSubtype="0" decel="100000" fill="hold" nodeType="withEffect">
                                  <p:stCondLst>
                                    <p:cond delay="300"/>
                                  </p:stCondLst>
                                  <p:childTnLst>
                                    <p:animMotion origin="layout" path="M 1.6851E-6 -1.48148E-6 L -0.25153 -1.48148E-6 " pathEditMode="relative" rAng="0" ptsTypes="AA">
                                      <p:cBhvr>
                                        <p:cTn id="51" dur="1000" fill="hold"/>
                                        <p:tgtEl>
                                          <p:spTgt spid="161"/>
                                        </p:tgtEl>
                                        <p:attrNameLst>
                                          <p:attrName>ppt_x</p:attrName>
                                          <p:attrName>ppt_y</p:attrName>
                                        </p:attrNameLst>
                                      </p:cBhvr>
                                      <p:rCtr x="-12583" y="0"/>
                                    </p:animMotion>
                                  </p:childTnLst>
                                </p:cTn>
                              </p:par>
                              <p:par>
                                <p:cTn id="52" presetID="35" presetClass="path" presetSubtype="0" decel="100000" fill="hold" grpId="0" nodeType="withEffect">
                                  <p:stCondLst>
                                    <p:cond delay="300"/>
                                  </p:stCondLst>
                                  <p:childTnLst>
                                    <p:animMotion origin="layout" path="M 1.6851E-6 -1.48148E-6 L -0.25153 -1.48148E-6 " pathEditMode="relative" rAng="0" ptsTypes="AA">
                                      <p:cBhvr>
                                        <p:cTn id="53" dur="1000" fill="hold"/>
                                        <p:tgtEl>
                                          <p:spTgt spid="181"/>
                                        </p:tgtEl>
                                        <p:attrNameLst>
                                          <p:attrName>ppt_x</p:attrName>
                                          <p:attrName>ppt_y</p:attrName>
                                        </p:attrNameLst>
                                      </p:cBhvr>
                                      <p:rCtr x="-12583" y="0"/>
                                    </p:animMotion>
                                  </p:childTnLst>
                                </p:cTn>
                              </p:par>
                              <p:par>
                                <p:cTn id="54" presetID="35" presetClass="path" presetSubtype="0" decel="100000" fill="hold" nodeType="withEffect">
                                  <p:stCondLst>
                                    <p:cond delay="400"/>
                                  </p:stCondLst>
                                  <p:childTnLst>
                                    <p:animMotion origin="layout" path="M 1.6851E-6 -1.48148E-6 L -0.25153 -1.48148E-6 " pathEditMode="relative" rAng="0" ptsTypes="AA">
                                      <p:cBhvr>
                                        <p:cTn id="55" dur="1000" fill="hold"/>
                                        <p:tgtEl>
                                          <p:spTgt spid="157"/>
                                        </p:tgtEl>
                                        <p:attrNameLst>
                                          <p:attrName>ppt_x</p:attrName>
                                          <p:attrName>ppt_y</p:attrName>
                                        </p:attrNameLst>
                                      </p:cBhvr>
                                      <p:rCtr x="-12583" y="0"/>
                                    </p:animMotion>
                                  </p:childTnLst>
                                </p:cTn>
                              </p:par>
                              <p:par>
                                <p:cTn id="56" presetID="35" presetClass="path" presetSubtype="0" decel="100000" fill="hold" grpId="0" nodeType="withEffect">
                                  <p:stCondLst>
                                    <p:cond delay="400"/>
                                  </p:stCondLst>
                                  <p:childTnLst>
                                    <p:animMotion origin="layout" path="M 1.6851E-6 -1.48148E-6 L -0.25153 -1.48148E-6 " pathEditMode="relative" rAng="0" ptsTypes="AA">
                                      <p:cBhvr>
                                        <p:cTn id="57" dur="1000" fill="hold"/>
                                        <p:tgtEl>
                                          <p:spTgt spid="182"/>
                                        </p:tgtEl>
                                        <p:attrNameLst>
                                          <p:attrName>ppt_x</p:attrName>
                                          <p:attrName>ppt_y</p:attrName>
                                        </p:attrNameLst>
                                      </p:cBhvr>
                                      <p:rCtr x="-12583" y="0"/>
                                    </p:animMotion>
                                  </p:childTnLst>
                                </p:cTn>
                              </p:par>
                              <p:par>
                                <p:cTn id="58" presetID="35" presetClass="path" presetSubtype="0" decel="100000" fill="hold" nodeType="withEffect">
                                  <p:stCondLst>
                                    <p:cond delay="500"/>
                                  </p:stCondLst>
                                  <p:childTnLst>
                                    <p:animMotion origin="layout" path="M 1.6851E-6 -1.48148E-6 L -0.25153 -1.48148E-6 " pathEditMode="relative" rAng="0" ptsTypes="AA">
                                      <p:cBhvr>
                                        <p:cTn id="59" dur="1000" fill="hold"/>
                                        <p:tgtEl>
                                          <p:spTgt spid="146"/>
                                        </p:tgtEl>
                                        <p:attrNameLst>
                                          <p:attrName>ppt_x</p:attrName>
                                          <p:attrName>ppt_y</p:attrName>
                                        </p:attrNameLst>
                                      </p:cBhvr>
                                      <p:rCtr x="-12583" y="0"/>
                                    </p:animMotion>
                                  </p:childTnLst>
                                </p:cTn>
                              </p:par>
                              <p:par>
                                <p:cTn id="60" presetID="35" presetClass="path" presetSubtype="0" decel="100000" fill="hold" grpId="0" nodeType="withEffect">
                                  <p:stCondLst>
                                    <p:cond delay="500"/>
                                  </p:stCondLst>
                                  <p:childTnLst>
                                    <p:animMotion origin="layout" path="M 1.6851E-6 -1.48148E-6 L -0.25153 -1.48148E-6 " pathEditMode="relative" rAng="0" ptsTypes="AA">
                                      <p:cBhvr>
                                        <p:cTn id="61" dur="1000" fill="hold"/>
                                        <p:tgtEl>
                                          <p:spTgt spid="183"/>
                                        </p:tgtEl>
                                        <p:attrNameLst>
                                          <p:attrName>ppt_x</p:attrName>
                                          <p:attrName>ppt_y</p:attrName>
                                        </p:attrNameLst>
                                      </p:cBhvr>
                                      <p:rCtr x="-12583" y="0"/>
                                    </p:animMotion>
                                  </p:childTnLst>
                                </p:cTn>
                              </p:par>
                              <p:par>
                                <p:cTn id="62" presetID="35" presetClass="path" presetSubtype="0" decel="100000" fill="hold" nodeType="withEffect">
                                  <p:stCondLst>
                                    <p:cond delay="600"/>
                                  </p:stCondLst>
                                  <p:childTnLst>
                                    <p:animMotion origin="layout" path="M 1.6851E-6 -1.48148E-6 L -0.25153 -1.48148E-6 " pathEditMode="relative" rAng="0" ptsTypes="AA">
                                      <p:cBhvr>
                                        <p:cTn id="63" dur="1000" fill="hold"/>
                                        <p:tgtEl>
                                          <p:spTgt spid="140"/>
                                        </p:tgtEl>
                                        <p:attrNameLst>
                                          <p:attrName>ppt_x</p:attrName>
                                          <p:attrName>ppt_y</p:attrName>
                                        </p:attrNameLst>
                                      </p:cBhvr>
                                      <p:rCtr x="-12583" y="0"/>
                                    </p:animMotion>
                                  </p:childTnLst>
                                </p:cTn>
                              </p:par>
                              <p:par>
                                <p:cTn id="64" presetID="35" presetClass="path" presetSubtype="0" decel="100000" fill="hold" grpId="0" nodeType="withEffect">
                                  <p:stCondLst>
                                    <p:cond delay="600"/>
                                  </p:stCondLst>
                                  <p:childTnLst>
                                    <p:animMotion origin="layout" path="M 1.6851E-6 -1.48148E-6 L -0.25153 -1.48148E-6 " pathEditMode="relative" rAng="0" ptsTypes="AA">
                                      <p:cBhvr>
                                        <p:cTn id="65" dur="1000" fill="hold"/>
                                        <p:tgtEl>
                                          <p:spTgt spid="184"/>
                                        </p:tgtEl>
                                        <p:attrNameLst>
                                          <p:attrName>ppt_x</p:attrName>
                                          <p:attrName>ppt_y</p:attrName>
                                        </p:attrNameLst>
                                      </p:cBhvr>
                                      <p:rCtr x="-12583" y="0"/>
                                    </p:animMotion>
                                  </p:childTnLst>
                                </p:cTn>
                              </p:par>
                              <p:par>
                                <p:cTn id="66" presetID="35" presetClass="path" presetSubtype="0" decel="100000" fill="hold" nodeType="withEffect">
                                  <p:stCondLst>
                                    <p:cond delay="700"/>
                                  </p:stCondLst>
                                  <p:childTnLst>
                                    <p:animMotion origin="layout" path="M 1.6851E-6 -1.48148E-6 L -0.25153 -1.48148E-6 " pathEditMode="relative" rAng="0" ptsTypes="AA">
                                      <p:cBhvr>
                                        <p:cTn id="67" dur="1000" fill="hold"/>
                                        <p:tgtEl>
                                          <p:spTgt spid="134"/>
                                        </p:tgtEl>
                                        <p:attrNameLst>
                                          <p:attrName>ppt_x</p:attrName>
                                          <p:attrName>ppt_y</p:attrName>
                                        </p:attrNameLst>
                                      </p:cBhvr>
                                      <p:rCtr x="-12583" y="0"/>
                                    </p:animMotion>
                                  </p:childTnLst>
                                </p:cTn>
                              </p:par>
                              <p:par>
                                <p:cTn id="68" presetID="35" presetClass="path" presetSubtype="0" decel="100000" fill="hold" grpId="0" nodeType="withEffect">
                                  <p:stCondLst>
                                    <p:cond delay="700"/>
                                  </p:stCondLst>
                                  <p:childTnLst>
                                    <p:animMotion origin="layout" path="M 1.6851E-6 -1.48148E-6 L -0.25153 -1.48148E-6 " pathEditMode="relative" rAng="0" ptsTypes="AA">
                                      <p:cBhvr>
                                        <p:cTn id="69" dur="1000" fill="hold"/>
                                        <p:tgtEl>
                                          <p:spTgt spid="185"/>
                                        </p:tgtEl>
                                        <p:attrNameLst>
                                          <p:attrName>ppt_x</p:attrName>
                                          <p:attrName>ppt_y</p:attrName>
                                        </p:attrNameLst>
                                      </p:cBhvr>
                                      <p:rCtr x="-12583" y="0"/>
                                    </p:animMotion>
                                  </p:childTnLst>
                                </p:cTn>
                              </p:par>
                              <p:par>
                                <p:cTn id="70" presetID="35" presetClass="path" presetSubtype="0" decel="100000" fill="hold" nodeType="withEffect">
                                  <p:stCondLst>
                                    <p:cond delay="800"/>
                                  </p:stCondLst>
                                  <p:childTnLst>
                                    <p:animMotion origin="layout" path="M 1.6851E-6 -1.48148E-6 L -0.25153 -1.48148E-6 " pathEditMode="relative" rAng="0" ptsTypes="AA">
                                      <p:cBhvr>
                                        <p:cTn id="71" dur="1000" fill="hold"/>
                                        <p:tgtEl>
                                          <p:spTgt spid="127"/>
                                        </p:tgtEl>
                                        <p:attrNameLst>
                                          <p:attrName>ppt_x</p:attrName>
                                          <p:attrName>ppt_y</p:attrName>
                                        </p:attrNameLst>
                                      </p:cBhvr>
                                      <p:rCtr x="-12583" y="0"/>
                                    </p:animMotion>
                                  </p:childTnLst>
                                </p:cTn>
                              </p:par>
                              <p:par>
                                <p:cTn id="72" presetID="35" presetClass="path" presetSubtype="0" decel="100000" fill="hold" grpId="0" nodeType="withEffect">
                                  <p:stCondLst>
                                    <p:cond delay="800"/>
                                  </p:stCondLst>
                                  <p:childTnLst>
                                    <p:animMotion origin="layout" path="M 1.6851E-6 -1.48148E-6 L -0.25153 -1.48148E-6 " pathEditMode="relative" rAng="0" ptsTypes="AA">
                                      <p:cBhvr>
                                        <p:cTn id="73" dur="1000" fill="hold"/>
                                        <p:tgtEl>
                                          <p:spTgt spid="186"/>
                                        </p:tgtEl>
                                        <p:attrNameLst>
                                          <p:attrName>ppt_x</p:attrName>
                                          <p:attrName>ppt_y</p:attrName>
                                        </p:attrNameLst>
                                      </p:cBhvr>
                                      <p:rCtr x="-12583" y="0"/>
                                    </p:animMotion>
                                  </p:childTnLst>
                                </p:cTn>
                              </p:par>
                              <p:par>
                                <p:cTn id="74" presetID="35" presetClass="path" presetSubtype="0" decel="100000" fill="hold" nodeType="withEffect">
                                  <p:stCondLst>
                                    <p:cond delay="900"/>
                                  </p:stCondLst>
                                  <p:childTnLst>
                                    <p:animMotion origin="layout" path="M 1.6851E-6 -1.48148E-6 L -0.25153 -1.48148E-6 " pathEditMode="relative" rAng="0" ptsTypes="AA">
                                      <p:cBhvr>
                                        <p:cTn id="75" dur="1000" fill="hold"/>
                                        <p:tgtEl>
                                          <p:spTgt spid="123"/>
                                        </p:tgtEl>
                                        <p:attrNameLst>
                                          <p:attrName>ppt_x</p:attrName>
                                          <p:attrName>ppt_y</p:attrName>
                                        </p:attrNameLst>
                                      </p:cBhvr>
                                      <p:rCtr x="-12583" y="0"/>
                                    </p:animMotion>
                                  </p:childTnLst>
                                </p:cTn>
                              </p:par>
                              <p:par>
                                <p:cTn id="76" presetID="35" presetClass="path" presetSubtype="0" decel="100000" fill="hold" grpId="0" nodeType="withEffect">
                                  <p:stCondLst>
                                    <p:cond delay="900"/>
                                  </p:stCondLst>
                                  <p:childTnLst>
                                    <p:animMotion origin="layout" path="M 1.6851E-6 -1.48148E-6 L -0.25153 -1.48148E-6 " pathEditMode="relative" rAng="0" ptsTypes="AA">
                                      <p:cBhvr>
                                        <p:cTn id="77" dur="1000" fill="hold"/>
                                        <p:tgtEl>
                                          <p:spTgt spid="187"/>
                                        </p:tgtEl>
                                        <p:attrNameLst>
                                          <p:attrName>ppt_x</p:attrName>
                                          <p:attrName>ppt_y</p:attrName>
                                        </p:attrNameLst>
                                      </p:cBhvr>
                                      <p:rCtr x="-12583" y="0"/>
                                    </p:animMotion>
                                  </p:childTnLst>
                                </p:cTn>
                              </p:par>
                              <p:par>
                                <p:cTn id="78" presetID="35" presetClass="path" presetSubtype="0" decel="100000" fill="hold" nodeType="withEffect">
                                  <p:stCondLst>
                                    <p:cond delay="1000"/>
                                  </p:stCondLst>
                                  <p:childTnLst>
                                    <p:animMotion origin="layout" path="M 1.6851E-6 -1.48148E-6 L -0.25153 -1.48148E-6 " pathEditMode="relative" rAng="0" ptsTypes="AA">
                                      <p:cBhvr>
                                        <p:cTn id="79" dur="1000" fill="hold"/>
                                        <p:tgtEl>
                                          <p:spTgt spid="99"/>
                                        </p:tgtEl>
                                        <p:attrNameLst>
                                          <p:attrName>ppt_x</p:attrName>
                                          <p:attrName>ppt_y</p:attrName>
                                        </p:attrNameLst>
                                      </p:cBhvr>
                                      <p:rCtr x="-12583" y="0"/>
                                    </p:animMotion>
                                  </p:childTnLst>
                                </p:cTn>
                              </p:par>
                              <p:par>
                                <p:cTn id="80" presetID="35" presetClass="path" presetSubtype="0" decel="100000" fill="hold" grpId="0" nodeType="withEffect">
                                  <p:stCondLst>
                                    <p:cond delay="1000"/>
                                  </p:stCondLst>
                                  <p:childTnLst>
                                    <p:animMotion origin="layout" path="M 1.6851E-6 -1.48148E-6 L -0.25153 -1.48148E-6 " pathEditMode="relative" rAng="0" ptsTypes="AA">
                                      <p:cBhvr>
                                        <p:cTn id="81" dur="1000" fill="hold"/>
                                        <p:tgtEl>
                                          <p:spTgt spid="188"/>
                                        </p:tgtEl>
                                        <p:attrNameLst>
                                          <p:attrName>ppt_x</p:attrName>
                                          <p:attrName>ppt_y</p:attrName>
                                        </p:attrNameLst>
                                      </p:cBhvr>
                                      <p:rCtr x="-12583" y="0"/>
                                    </p:animMotion>
                                  </p:childTnLst>
                                </p:cTn>
                              </p:par>
                            </p:childTnLst>
                          </p:cTn>
                        </p:par>
                      </p:childTnLst>
                    </p:cTn>
                  </p:par>
                  <p:par>
                    <p:cTn id="82" fill="hold">
                      <p:stCondLst>
                        <p:cond delay="indefinite"/>
                      </p:stCondLst>
                      <p:childTnLst>
                        <p:par>
                          <p:cTn id="83" fill="hold">
                            <p:stCondLst>
                              <p:cond delay="0"/>
                            </p:stCondLst>
                            <p:childTnLst>
                              <p:par>
                                <p:cTn id="84" presetID="63" presetClass="path" presetSubtype="0" accel="100000" fill="hold" nodeType="clickEffect">
                                  <p:stCondLst>
                                    <p:cond delay="0"/>
                                  </p:stCondLst>
                                  <p:childTnLst>
                                    <p:animMotion origin="layout" path="M -0.25169 -3.7037E-6 L -4.32587E-6 -3.7037E-6 " pathEditMode="relative" rAng="0" ptsTypes="AA">
                                      <p:cBhvr>
                                        <p:cTn id="85" dur="1000" fill="hold"/>
                                        <p:tgtEl>
                                          <p:spTgt spid="99"/>
                                        </p:tgtEl>
                                        <p:attrNameLst>
                                          <p:attrName>ppt_x</p:attrName>
                                          <p:attrName>ppt_y</p:attrName>
                                        </p:attrNameLst>
                                      </p:cBhvr>
                                      <p:rCtr x="12585" y="0"/>
                                    </p:animMotion>
                                  </p:childTnLst>
                                </p:cTn>
                              </p:par>
                              <p:par>
                                <p:cTn id="86" presetID="63" presetClass="path" presetSubtype="0" accel="100000" fill="hold" grpId="1" nodeType="withEffect">
                                  <p:stCondLst>
                                    <p:cond delay="0"/>
                                  </p:stCondLst>
                                  <p:childTnLst>
                                    <p:animMotion origin="layout" path="M -0.2517 -1.85185E-6 L -0.00027 -1.85185E-6 " pathEditMode="relative" rAng="0" ptsTypes="AA">
                                      <p:cBhvr>
                                        <p:cTn id="87" dur="1000" fill="hold"/>
                                        <p:tgtEl>
                                          <p:spTgt spid="188"/>
                                        </p:tgtEl>
                                        <p:attrNameLst>
                                          <p:attrName>ppt_x</p:attrName>
                                          <p:attrName>ppt_y</p:attrName>
                                        </p:attrNameLst>
                                      </p:cBhvr>
                                      <p:rCtr x="12572" y="0"/>
                                    </p:animMotion>
                                  </p:childTnLst>
                                </p:cTn>
                              </p:par>
                              <p:par>
                                <p:cTn id="88" presetID="63" presetClass="path" presetSubtype="0" accel="100000" fill="hold" nodeType="withEffect">
                                  <p:stCondLst>
                                    <p:cond delay="100"/>
                                  </p:stCondLst>
                                  <p:childTnLst>
                                    <p:animMotion origin="layout" path="M -0.25169 -3.7037E-6 L -4.32587E-6 -3.7037E-6 " pathEditMode="relative" rAng="0" ptsTypes="AA">
                                      <p:cBhvr>
                                        <p:cTn id="89" dur="1000" fill="hold"/>
                                        <p:tgtEl>
                                          <p:spTgt spid="123"/>
                                        </p:tgtEl>
                                        <p:attrNameLst>
                                          <p:attrName>ppt_x</p:attrName>
                                          <p:attrName>ppt_y</p:attrName>
                                        </p:attrNameLst>
                                      </p:cBhvr>
                                      <p:rCtr x="12585" y="0"/>
                                    </p:animMotion>
                                  </p:childTnLst>
                                </p:cTn>
                              </p:par>
                              <p:par>
                                <p:cTn id="90" presetID="63" presetClass="path" presetSubtype="0" accel="100000" fill="hold" grpId="1" nodeType="withEffect">
                                  <p:stCondLst>
                                    <p:cond delay="100"/>
                                  </p:stCondLst>
                                  <p:childTnLst>
                                    <p:animMotion origin="layout" path="M -0.2517 -1.85185E-6 L -0.00027 -1.85185E-6 " pathEditMode="relative" rAng="0" ptsTypes="AA">
                                      <p:cBhvr>
                                        <p:cTn id="91" dur="1000" fill="hold"/>
                                        <p:tgtEl>
                                          <p:spTgt spid="187"/>
                                        </p:tgtEl>
                                        <p:attrNameLst>
                                          <p:attrName>ppt_x</p:attrName>
                                          <p:attrName>ppt_y</p:attrName>
                                        </p:attrNameLst>
                                      </p:cBhvr>
                                      <p:rCtr x="12572" y="0"/>
                                    </p:animMotion>
                                  </p:childTnLst>
                                </p:cTn>
                              </p:par>
                              <p:par>
                                <p:cTn id="92" presetID="63" presetClass="path" presetSubtype="0" accel="100000" fill="hold" nodeType="withEffect">
                                  <p:stCondLst>
                                    <p:cond delay="200"/>
                                  </p:stCondLst>
                                  <p:childTnLst>
                                    <p:animMotion origin="layout" path="M -0.25169 -3.7037E-6 L -4.32587E-6 -3.7037E-6 " pathEditMode="relative" rAng="0" ptsTypes="AA">
                                      <p:cBhvr>
                                        <p:cTn id="93" dur="1000" fill="hold"/>
                                        <p:tgtEl>
                                          <p:spTgt spid="127"/>
                                        </p:tgtEl>
                                        <p:attrNameLst>
                                          <p:attrName>ppt_x</p:attrName>
                                          <p:attrName>ppt_y</p:attrName>
                                        </p:attrNameLst>
                                      </p:cBhvr>
                                      <p:rCtr x="12585" y="0"/>
                                    </p:animMotion>
                                  </p:childTnLst>
                                </p:cTn>
                              </p:par>
                              <p:par>
                                <p:cTn id="94" presetID="63" presetClass="path" presetSubtype="0" accel="100000" fill="hold" grpId="1" nodeType="withEffect">
                                  <p:stCondLst>
                                    <p:cond delay="200"/>
                                  </p:stCondLst>
                                  <p:childTnLst>
                                    <p:animMotion origin="layout" path="M -0.2517 -1.85185E-6 L -0.00027 -1.85185E-6 " pathEditMode="relative" rAng="0" ptsTypes="AA">
                                      <p:cBhvr>
                                        <p:cTn id="95" dur="1000" fill="hold"/>
                                        <p:tgtEl>
                                          <p:spTgt spid="186"/>
                                        </p:tgtEl>
                                        <p:attrNameLst>
                                          <p:attrName>ppt_x</p:attrName>
                                          <p:attrName>ppt_y</p:attrName>
                                        </p:attrNameLst>
                                      </p:cBhvr>
                                      <p:rCtr x="12572" y="0"/>
                                    </p:animMotion>
                                  </p:childTnLst>
                                </p:cTn>
                              </p:par>
                              <p:par>
                                <p:cTn id="96" presetID="63" presetClass="path" presetSubtype="0" accel="100000" fill="hold" nodeType="withEffect">
                                  <p:stCondLst>
                                    <p:cond delay="300"/>
                                  </p:stCondLst>
                                  <p:childTnLst>
                                    <p:animMotion origin="layout" path="M -0.25169 -3.7037E-6 L -4.32587E-6 -3.7037E-6 " pathEditMode="relative" rAng="0" ptsTypes="AA">
                                      <p:cBhvr>
                                        <p:cTn id="97" dur="1000" fill="hold"/>
                                        <p:tgtEl>
                                          <p:spTgt spid="134"/>
                                        </p:tgtEl>
                                        <p:attrNameLst>
                                          <p:attrName>ppt_x</p:attrName>
                                          <p:attrName>ppt_y</p:attrName>
                                        </p:attrNameLst>
                                      </p:cBhvr>
                                      <p:rCtr x="12585" y="0"/>
                                    </p:animMotion>
                                  </p:childTnLst>
                                </p:cTn>
                              </p:par>
                              <p:par>
                                <p:cTn id="98" presetID="63" presetClass="path" presetSubtype="0" accel="100000" fill="hold" grpId="1" nodeType="withEffect">
                                  <p:stCondLst>
                                    <p:cond delay="300"/>
                                  </p:stCondLst>
                                  <p:childTnLst>
                                    <p:animMotion origin="layout" path="M -0.2517 -1.85185E-6 L -0.00027 -1.85185E-6 " pathEditMode="relative" rAng="0" ptsTypes="AA">
                                      <p:cBhvr>
                                        <p:cTn id="99" dur="1000" fill="hold"/>
                                        <p:tgtEl>
                                          <p:spTgt spid="185"/>
                                        </p:tgtEl>
                                        <p:attrNameLst>
                                          <p:attrName>ppt_x</p:attrName>
                                          <p:attrName>ppt_y</p:attrName>
                                        </p:attrNameLst>
                                      </p:cBhvr>
                                      <p:rCtr x="12572" y="0"/>
                                    </p:animMotion>
                                  </p:childTnLst>
                                </p:cTn>
                              </p:par>
                              <p:par>
                                <p:cTn id="100" presetID="63" presetClass="path" presetSubtype="0" accel="100000" fill="hold" nodeType="withEffect">
                                  <p:stCondLst>
                                    <p:cond delay="400"/>
                                  </p:stCondLst>
                                  <p:childTnLst>
                                    <p:animMotion origin="layout" path="M -0.25169 -3.7037E-6 L -4.32587E-6 -3.7037E-6 " pathEditMode="relative" rAng="0" ptsTypes="AA">
                                      <p:cBhvr>
                                        <p:cTn id="101" dur="1000" fill="hold"/>
                                        <p:tgtEl>
                                          <p:spTgt spid="140"/>
                                        </p:tgtEl>
                                        <p:attrNameLst>
                                          <p:attrName>ppt_x</p:attrName>
                                          <p:attrName>ppt_y</p:attrName>
                                        </p:attrNameLst>
                                      </p:cBhvr>
                                      <p:rCtr x="12585" y="0"/>
                                    </p:animMotion>
                                  </p:childTnLst>
                                </p:cTn>
                              </p:par>
                              <p:par>
                                <p:cTn id="102" presetID="63" presetClass="path" presetSubtype="0" accel="100000" fill="hold" grpId="1" nodeType="withEffect">
                                  <p:stCondLst>
                                    <p:cond delay="400"/>
                                  </p:stCondLst>
                                  <p:childTnLst>
                                    <p:animMotion origin="layout" path="M -0.2517 -1.85185E-6 L -0.00027 -1.85185E-6 " pathEditMode="relative" rAng="0" ptsTypes="AA">
                                      <p:cBhvr>
                                        <p:cTn id="103" dur="1000" fill="hold"/>
                                        <p:tgtEl>
                                          <p:spTgt spid="184"/>
                                        </p:tgtEl>
                                        <p:attrNameLst>
                                          <p:attrName>ppt_x</p:attrName>
                                          <p:attrName>ppt_y</p:attrName>
                                        </p:attrNameLst>
                                      </p:cBhvr>
                                      <p:rCtr x="12572" y="0"/>
                                    </p:animMotion>
                                  </p:childTnLst>
                                </p:cTn>
                              </p:par>
                              <p:par>
                                <p:cTn id="104" presetID="63" presetClass="path" presetSubtype="0" accel="100000" fill="hold" nodeType="withEffect">
                                  <p:stCondLst>
                                    <p:cond delay="500"/>
                                  </p:stCondLst>
                                  <p:childTnLst>
                                    <p:animMotion origin="layout" path="M -0.25169 -3.7037E-6 L -4.32587E-6 -3.7037E-6 " pathEditMode="relative" rAng="0" ptsTypes="AA">
                                      <p:cBhvr>
                                        <p:cTn id="105" dur="1000" fill="hold"/>
                                        <p:tgtEl>
                                          <p:spTgt spid="146"/>
                                        </p:tgtEl>
                                        <p:attrNameLst>
                                          <p:attrName>ppt_x</p:attrName>
                                          <p:attrName>ppt_y</p:attrName>
                                        </p:attrNameLst>
                                      </p:cBhvr>
                                      <p:rCtr x="12585" y="0"/>
                                    </p:animMotion>
                                  </p:childTnLst>
                                </p:cTn>
                              </p:par>
                              <p:par>
                                <p:cTn id="106" presetID="63" presetClass="path" presetSubtype="0" accel="100000" fill="hold" grpId="1" nodeType="withEffect">
                                  <p:stCondLst>
                                    <p:cond delay="500"/>
                                  </p:stCondLst>
                                  <p:childTnLst>
                                    <p:animMotion origin="layout" path="M -0.25169 -4.07407E-6 L 0.00117 -4.07407E-6 " pathEditMode="relative" rAng="0" ptsTypes="AA">
                                      <p:cBhvr>
                                        <p:cTn id="107" dur="1000" fill="hold"/>
                                        <p:tgtEl>
                                          <p:spTgt spid="183"/>
                                        </p:tgtEl>
                                        <p:attrNameLst>
                                          <p:attrName>ppt_x</p:attrName>
                                          <p:attrName>ppt_y</p:attrName>
                                        </p:attrNameLst>
                                      </p:cBhvr>
                                      <p:rCtr x="12637" y="0"/>
                                    </p:animMotion>
                                  </p:childTnLst>
                                </p:cTn>
                              </p:par>
                              <p:par>
                                <p:cTn id="108" presetID="63" presetClass="path" presetSubtype="0" accel="100000" fill="hold" nodeType="withEffect">
                                  <p:stCondLst>
                                    <p:cond delay="600"/>
                                  </p:stCondLst>
                                  <p:childTnLst>
                                    <p:animMotion origin="layout" path="M -0.25169 -3.7037E-6 L -4.32587E-6 -3.7037E-6 " pathEditMode="relative" rAng="0" ptsTypes="AA">
                                      <p:cBhvr>
                                        <p:cTn id="109" dur="1000" fill="hold"/>
                                        <p:tgtEl>
                                          <p:spTgt spid="157"/>
                                        </p:tgtEl>
                                        <p:attrNameLst>
                                          <p:attrName>ppt_x</p:attrName>
                                          <p:attrName>ppt_y</p:attrName>
                                        </p:attrNameLst>
                                      </p:cBhvr>
                                      <p:rCtr x="12585" y="0"/>
                                    </p:animMotion>
                                  </p:childTnLst>
                                </p:cTn>
                              </p:par>
                              <p:par>
                                <p:cTn id="110" presetID="63" presetClass="path" presetSubtype="0" accel="100000" fill="hold" grpId="1" nodeType="withEffect">
                                  <p:stCondLst>
                                    <p:cond delay="600"/>
                                  </p:stCondLst>
                                  <p:childTnLst>
                                    <p:animMotion origin="layout" path="M -0.25169 -7.40741E-7 L 0.00144 -7.40741E-7 " pathEditMode="relative" rAng="0" ptsTypes="AA">
                                      <p:cBhvr>
                                        <p:cTn id="111" dur="1000" fill="hold"/>
                                        <p:tgtEl>
                                          <p:spTgt spid="182"/>
                                        </p:tgtEl>
                                        <p:attrNameLst>
                                          <p:attrName>ppt_x</p:attrName>
                                          <p:attrName>ppt_y</p:attrName>
                                        </p:attrNameLst>
                                      </p:cBhvr>
                                      <p:rCtr x="12650" y="0"/>
                                    </p:animMotion>
                                  </p:childTnLst>
                                </p:cTn>
                              </p:par>
                              <p:par>
                                <p:cTn id="112" presetID="63" presetClass="path" presetSubtype="0" accel="100000" fill="hold" nodeType="withEffect">
                                  <p:stCondLst>
                                    <p:cond delay="700"/>
                                  </p:stCondLst>
                                  <p:childTnLst>
                                    <p:animMotion origin="layout" path="M -0.25169 -3.7037E-6 L -4.32587E-6 -3.7037E-6 " pathEditMode="relative" rAng="0" ptsTypes="AA">
                                      <p:cBhvr>
                                        <p:cTn id="113" dur="1000" fill="hold"/>
                                        <p:tgtEl>
                                          <p:spTgt spid="161"/>
                                        </p:tgtEl>
                                        <p:attrNameLst>
                                          <p:attrName>ppt_x</p:attrName>
                                          <p:attrName>ppt_y</p:attrName>
                                        </p:attrNameLst>
                                      </p:cBhvr>
                                      <p:rCtr x="12585" y="0"/>
                                    </p:animMotion>
                                  </p:childTnLst>
                                </p:cTn>
                              </p:par>
                              <p:par>
                                <p:cTn id="114" presetID="63" presetClass="path" presetSubtype="0" accel="100000" fill="hold" grpId="1" nodeType="withEffect">
                                  <p:stCondLst>
                                    <p:cond delay="700"/>
                                  </p:stCondLst>
                                  <p:childTnLst>
                                    <p:animMotion origin="layout" path="M -0.25169 4.07407E-6 L 0.00065 4.07407E-6 " pathEditMode="relative" rAng="0" ptsTypes="AA">
                                      <p:cBhvr>
                                        <p:cTn id="115" dur="1000" fill="hold"/>
                                        <p:tgtEl>
                                          <p:spTgt spid="181"/>
                                        </p:tgtEl>
                                        <p:attrNameLst>
                                          <p:attrName>ppt_x</p:attrName>
                                          <p:attrName>ppt_y</p:attrName>
                                        </p:attrNameLst>
                                      </p:cBhvr>
                                      <p:rCtr x="12611" y="0"/>
                                    </p:animMotion>
                                  </p:childTnLst>
                                </p:cTn>
                              </p:par>
                              <p:par>
                                <p:cTn id="116" presetID="63" presetClass="path" presetSubtype="0" accel="100000" fill="hold" nodeType="withEffect">
                                  <p:stCondLst>
                                    <p:cond delay="800"/>
                                  </p:stCondLst>
                                  <p:childTnLst>
                                    <p:animMotion origin="layout" path="M -0.25169 -3.7037E-6 L -4.32587E-6 -3.7037E-6 " pathEditMode="relative" rAng="0" ptsTypes="AA">
                                      <p:cBhvr>
                                        <p:cTn id="117" dur="1000" fill="hold"/>
                                        <p:tgtEl>
                                          <p:spTgt spid="169"/>
                                        </p:tgtEl>
                                        <p:attrNameLst>
                                          <p:attrName>ppt_x</p:attrName>
                                          <p:attrName>ppt_y</p:attrName>
                                        </p:attrNameLst>
                                      </p:cBhvr>
                                      <p:rCtr x="12585" y="0"/>
                                    </p:animMotion>
                                  </p:childTnLst>
                                </p:cTn>
                              </p:par>
                              <p:par>
                                <p:cTn id="118" presetID="63" presetClass="path" presetSubtype="0" accel="100000" fill="hold" grpId="1" nodeType="withEffect">
                                  <p:stCondLst>
                                    <p:cond delay="800"/>
                                  </p:stCondLst>
                                  <p:childTnLst>
                                    <p:animMotion origin="layout" path="M -0.25169 -2.96296E-6 L -0.00052 -2.96296E-6 " pathEditMode="relative" rAng="0" ptsTypes="AA">
                                      <p:cBhvr>
                                        <p:cTn id="119" dur="1000" fill="hold"/>
                                        <p:tgtEl>
                                          <p:spTgt spid="180"/>
                                        </p:tgtEl>
                                        <p:attrNameLst>
                                          <p:attrName>ppt_x</p:attrName>
                                          <p:attrName>ppt_y</p:attrName>
                                        </p:attrNameLst>
                                      </p:cBhvr>
                                      <p:rCtr x="12559" y="0"/>
                                    </p:animMotion>
                                  </p:childTnLst>
                                </p:cTn>
                              </p:par>
                              <p:par>
                                <p:cTn id="120" presetID="63" presetClass="path" presetSubtype="0" accel="100000" fill="hold" nodeType="withEffect">
                                  <p:stCondLst>
                                    <p:cond delay="900"/>
                                  </p:stCondLst>
                                  <p:childTnLst>
                                    <p:animMotion origin="layout" path="M -0.25169 -3.7037E-6 L -4.32587E-6 -3.7037E-6 " pathEditMode="relative" rAng="0" ptsTypes="AA">
                                      <p:cBhvr>
                                        <p:cTn id="121" dur="1000" fill="hold"/>
                                        <p:tgtEl>
                                          <p:spTgt spid="175"/>
                                        </p:tgtEl>
                                        <p:attrNameLst>
                                          <p:attrName>ppt_x</p:attrName>
                                          <p:attrName>ppt_y</p:attrName>
                                        </p:attrNameLst>
                                      </p:cBhvr>
                                      <p:rCtr x="12585" y="0"/>
                                    </p:animMotion>
                                  </p:childTnLst>
                                </p:cTn>
                              </p:par>
                              <p:par>
                                <p:cTn id="122" presetID="63" presetClass="path" presetSubtype="0" accel="100000" fill="hold" grpId="1" nodeType="withEffect">
                                  <p:stCondLst>
                                    <p:cond delay="900"/>
                                  </p:stCondLst>
                                  <p:childTnLst>
                                    <p:animMotion origin="layout" path="M -0.25169 -3.7037E-6 L -4.32587E-6 -3.7037E-6 " pathEditMode="relative" rAng="0" ptsTypes="AA">
                                      <p:cBhvr>
                                        <p:cTn id="123" dur="1000" fill="hold"/>
                                        <p:tgtEl>
                                          <p:spTgt spid="179"/>
                                        </p:tgtEl>
                                        <p:attrNameLst>
                                          <p:attrName>ppt_x</p:attrName>
                                          <p:attrName>ppt_y</p:attrName>
                                        </p:attrNameLst>
                                      </p:cBhvr>
                                      <p:rCtr x="12585" y="0"/>
                                    </p:animMotion>
                                  </p:childTnLst>
                                </p:cTn>
                              </p:par>
                              <p:par>
                                <p:cTn id="124" presetID="63" presetClass="path" presetSubtype="0" accel="100000" fill="hold" grpId="1" nodeType="withEffect">
                                  <p:stCondLst>
                                    <p:cond delay="900"/>
                                  </p:stCondLst>
                                  <p:childTnLst>
                                    <p:animMotion origin="layout" path="M -0.2517 -1.48148E-6 L 3.96668E-6 -1.48148E-6 " pathEditMode="relative" rAng="0" ptsTypes="AA">
                                      <p:cBhvr>
                                        <p:cTn id="125" dur="1000" fill="hold"/>
                                        <p:tgtEl>
                                          <p:spTgt spid="97"/>
                                        </p:tgtEl>
                                        <p:attrNameLst>
                                          <p:attrName>ppt_x</p:attrName>
                                          <p:attrName>ppt_y</p:attrName>
                                        </p:attrNameLst>
                                      </p:cBhvr>
                                      <p:rCtr x="12585" y="0"/>
                                    </p:animMotion>
                                  </p:childTnLst>
                                </p:cTn>
                              </p:par>
                              <p:par>
                                <p:cTn id="126" presetID="63" presetClass="path" presetSubtype="0" accel="100000" fill="hold" grpId="1" nodeType="withEffect">
                                  <p:stCondLst>
                                    <p:cond delay="900"/>
                                  </p:stCondLst>
                                  <p:childTnLst>
                                    <p:animMotion origin="layout" path="M -0.23477 -0.00023 L -0.00442 -0.00023 " pathEditMode="relative" rAng="0" ptsTypes="AA">
                                      <p:cBhvr>
                                        <p:cTn id="127" dur="1000" fill="hold"/>
                                        <p:tgtEl>
                                          <p:spTgt spid="189"/>
                                        </p:tgtEl>
                                        <p:attrNameLst>
                                          <p:attrName>ppt_x</p:attrName>
                                          <p:attrName>ppt_y</p:attrName>
                                        </p:attrNameLst>
                                      </p:cBhvr>
                                      <p:rCtr x="11517" y="0"/>
                                    </p:animMotion>
                                  </p:childTnLst>
                                </p:cTn>
                              </p:par>
                              <p:par>
                                <p:cTn id="128" presetID="63" presetClass="path" presetSubtype="0" accel="100000" fill="hold" grpId="2" nodeType="withEffect">
                                  <p:stCondLst>
                                    <p:cond delay="900"/>
                                  </p:stCondLst>
                                  <p:childTnLst>
                                    <p:animMotion origin="layout" path="M -0.23516 3.33333E-6 L 0.00078 3.33333E-6 " pathEditMode="relative" rAng="0" ptsTypes="AA">
                                      <p:cBhvr>
                                        <p:cTn id="129" dur="1000" fill="hold"/>
                                        <p:tgtEl>
                                          <p:spTgt spid="98"/>
                                        </p:tgtEl>
                                        <p:attrNameLst>
                                          <p:attrName>ppt_x</p:attrName>
                                          <p:attrName>ppt_y</p:attrName>
                                        </p:attrNameLst>
                                      </p:cBhvr>
                                      <p:rCtr x="11791" y="0"/>
                                    </p:animMotion>
                                  </p:childTnLst>
                                </p:cTn>
                              </p:par>
                              <p:par>
                                <p:cTn id="130" presetID="8" presetClass="emph" presetSubtype="0" accel="50000" decel="50000" fill="hold" grpId="3" nodeType="withEffect">
                                  <p:stCondLst>
                                    <p:cond delay="900"/>
                                  </p:stCondLst>
                                  <p:childTnLst>
                                    <p:animRot by="10800000">
                                      <p:cBhvr>
                                        <p:cTn id="131" dur="1000" fill="hold"/>
                                        <p:tgtEl>
                                          <p:spTgt spid="98"/>
                                        </p:tgtEl>
                                        <p:attrNameLst>
                                          <p:attrName>r</p:attrName>
                                        </p:attrNameLst>
                                      </p:cBhvr>
                                    </p:animRot>
                                  </p:childTnLst>
                                </p:cTn>
                              </p:par>
                            </p:childTnLst>
                          </p:cTn>
                        </p:par>
                      </p:childTnLst>
                    </p:cTn>
                  </p:par>
                </p:childTnLst>
              </p:cTn>
              <p:nextCondLst>
                <p:cond evt="onClick" delay="0">
                  <p:tgtEl>
                    <p:spTgt spid="189"/>
                  </p:tgtEl>
                </p:cond>
              </p:nextCondLst>
            </p:seq>
          </p:childTnLst>
        </p:cTn>
      </p:par>
    </p:tnLst>
    <p:bldLst>
      <p:bldP spid="6" grpId="0" build="p"/>
      <p:bldP spid="97" grpId="0" animBg="1"/>
      <p:bldP spid="97" grpId="1" animBg="1"/>
      <p:bldP spid="98" grpId="0" animBg="1"/>
      <p:bldP spid="98" grpId="1" animBg="1"/>
      <p:bldP spid="98" grpId="2" animBg="1"/>
      <p:bldP spid="98" grpId="3" animBg="1"/>
      <p:bldP spid="179" grpId="0" animBg="1"/>
      <p:bldP spid="179" grpId="1" animBg="1"/>
      <p:bldP spid="180" grpId="0" animBg="1"/>
      <p:bldP spid="180" grpId="1" animBg="1"/>
      <p:bldP spid="181" grpId="0" animBg="1"/>
      <p:bldP spid="181" grpId="1" animBg="1"/>
      <p:bldP spid="182" grpId="0" animBg="1"/>
      <p:bldP spid="182" grpId="1" animBg="1"/>
      <p:bldP spid="183" grpId="0" animBg="1"/>
      <p:bldP spid="183" grpId="1"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741FE3B-3F50-480C-947D-484A6FD8B6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11" name="Object 10" hidden="1">
                        <a:extLst>
                          <a:ext uri="{FF2B5EF4-FFF2-40B4-BE49-F238E27FC236}">
                            <a16:creationId xmlns:a16="http://schemas.microsoft.com/office/drawing/2014/main" id="{E741FE3B-3F50-480C-947D-484A6FD8B6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42B53CF5-E8C7-46A2-B945-8D6153FBEED2}"/>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10" name="Title 9">
            <a:extLst>
              <a:ext uri="{FF2B5EF4-FFF2-40B4-BE49-F238E27FC236}">
                <a16:creationId xmlns:a16="http://schemas.microsoft.com/office/drawing/2014/main" id="{3DE82EBE-B520-4E41-802B-FE6FE2422853}"/>
              </a:ext>
            </a:extLst>
          </p:cNvPr>
          <p:cNvSpPr>
            <a:spLocks noGrp="1"/>
          </p:cNvSpPr>
          <p:nvPr>
            <p:ph type="title"/>
          </p:nvPr>
        </p:nvSpPr>
        <p:spPr/>
        <p:txBody>
          <a:bodyPr/>
          <a:lstStyle/>
          <a:p>
            <a:r>
              <a:rPr lang="en-GB" dirty="0"/>
              <a:t>Customised colour/shape scheme – based on &gt;7 data points</a:t>
            </a:r>
          </a:p>
        </p:txBody>
      </p:sp>
      <p:sp>
        <p:nvSpPr>
          <p:cNvPr id="2" name="Vertical Text Placeholder 1">
            <a:extLst>
              <a:ext uri="{FF2B5EF4-FFF2-40B4-BE49-F238E27FC236}">
                <a16:creationId xmlns:a16="http://schemas.microsoft.com/office/drawing/2014/main" id="{539BA1CF-F74F-4C94-91B3-A44B7F98CAFA}"/>
              </a:ext>
            </a:extLst>
          </p:cNvPr>
          <p:cNvSpPr>
            <a:spLocks noGrp="1"/>
          </p:cNvSpPr>
          <p:nvPr>
            <p:ph type="body" orient="vert" idx="1"/>
          </p:nvPr>
        </p:nvSpPr>
        <p:spPr>
          <a:xfrm>
            <a:off x="8040688" y="1175444"/>
            <a:ext cx="3865015" cy="5109672"/>
          </a:xfrm>
        </p:spPr>
        <p:txBody>
          <a:bodyPr>
            <a:normAutofit/>
          </a:bodyPr>
          <a:lstStyle/>
          <a:p>
            <a:pPr indent="0">
              <a:buNone/>
            </a:pPr>
            <a:r>
              <a:rPr lang="en-GB" sz="1800" dirty="0"/>
              <a:t>Play with colour black, red, grey and </a:t>
            </a:r>
            <a:r>
              <a:rPr lang="en-GB" sz="1800" u="sng" dirty="0"/>
              <a:t>green</a:t>
            </a:r>
          </a:p>
          <a:p>
            <a:pPr indent="0">
              <a:buNone/>
            </a:pPr>
            <a:endParaRPr lang="en-GB" sz="1800" dirty="0">
              <a:latin typeface="FuturaT" panose="020B0502020204020303" pitchFamily="34" charset="0"/>
            </a:endParaRPr>
          </a:p>
          <a:p>
            <a:pPr indent="0">
              <a:buNone/>
            </a:pPr>
            <a:r>
              <a:rPr lang="en-GB" sz="1800" dirty="0">
                <a:latin typeface="FuturaT" panose="020B0502020204020303" pitchFamily="34" charset="0"/>
              </a:rPr>
              <a:t>Play with line weights and dashes</a:t>
            </a:r>
          </a:p>
          <a:p>
            <a:pPr indent="0">
              <a:buNone/>
            </a:pPr>
            <a:endParaRPr lang="en-GB" sz="1800" dirty="0"/>
          </a:p>
        </p:txBody>
      </p:sp>
      <p:graphicFrame>
        <p:nvGraphicFramePr>
          <p:cNvPr id="9" name="Content Placeholder 8">
            <a:extLst>
              <a:ext uri="{FF2B5EF4-FFF2-40B4-BE49-F238E27FC236}">
                <a16:creationId xmlns:a16="http://schemas.microsoft.com/office/drawing/2014/main" id="{D43C66F6-6F86-4019-85B4-F2D92059F6C8}"/>
              </a:ext>
            </a:extLst>
          </p:cNvPr>
          <p:cNvGraphicFramePr>
            <a:graphicFrameLocks noGrp="1"/>
          </p:cNvGraphicFramePr>
          <p:nvPr>
            <p:ph sz="quarter" idx="10"/>
            <p:extLst>
              <p:ext uri="{D42A27DB-BD31-4B8C-83A1-F6EECF244321}">
                <p14:modId xmlns:p14="http://schemas.microsoft.com/office/powerpoint/2010/main" val="2508870660"/>
              </p:ext>
            </p:extLst>
          </p:nvPr>
        </p:nvGraphicFramePr>
        <p:xfrm>
          <a:off x="574675" y="1173163"/>
          <a:ext cx="7466013" cy="5111750"/>
        </p:xfrm>
        <a:graphic>
          <a:graphicData uri="http://schemas.openxmlformats.org/drawingml/2006/chart">
            <c:chart xmlns:c="http://schemas.openxmlformats.org/drawingml/2006/chart" xmlns:r="http://schemas.openxmlformats.org/officeDocument/2006/relationships" r:id="rId7"/>
          </a:graphicData>
        </a:graphic>
      </p:graphicFrame>
      <p:sp>
        <p:nvSpPr>
          <p:cNvPr id="5" name="Footer Placeholder 4">
            <a:extLst>
              <a:ext uri="{FF2B5EF4-FFF2-40B4-BE49-F238E27FC236}">
                <a16:creationId xmlns:a16="http://schemas.microsoft.com/office/drawing/2014/main" id="{B4BB101E-D98E-4D97-A951-195D6C8BC919}"/>
              </a:ext>
            </a:extLst>
          </p:cNvPr>
          <p:cNvSpPr>
            <a:spLocks noGrp="1"/>
          </p:cNvSpPr>
          <p:nvPr>
            <p:ph type="ftr" sz="quarter" idx="3"/>
          </p:nvPr>
        </p:nvSpPr>
        <p:spPr/>
        <p:txBody>
          <a:bodyPr/>
          <a:lstStyle/>
          <a:p>
            <a:r>
              <a:rPr lang="en-GB" noProof="0"/>
              <a:t>© Q-Park 2024</a:t>
            </a:r>
            <a:endParaRPr lang="en-GB" noProof="0" dirty="0"/>
          </a:p>
        </p:txBody>
      </p:sp>
      <p:sp>
        <p:nvSpPr>
          <p:cNvPr id="6" name="Slide Number Placeholder 5">
            <a:extLst>
              <a:ext uri="{FF2B5EF4-FFF2-40B4-BE49-F238E27FC236}">
                <a16:creationId xmlns:a16="http://schemas.microsoft.com/office/drawing/2014/main" id="{B7BD47D0-8392-4224-9074-AD403089A33B}"/>
              </a:ext>
            </a:extLst>
          </p:cNvPr>
          <p:cNvSpPr>
            <a:spLocks noGrp="1"/>
          </p:cNvSpPr>
          <p:nvPr>
            <p:ph type="sldNum" sz="quarter" idx="4"/>
          </p:nvPr>
        </p:nvSpPr>
        <p:spPr/>
        <p:txBody>
          <a:bodyPr/>
          <a:lstStyle/>
          <a:p>
            <a:fld id="{CC6DC435-A09B-4F28-9A36-6DD9F30F961F}" type="slidenum">
              <a:rPr lang="en-GB" noProof="0" smtClean="0"/>
              <a:pPr/>
              <a:t>60</a:t>
            </a:fld>
            <a:endParaRPr lang="en-GB" noProof="0" dirty="0"/>
          </a:p>
        </p:txBody>
      </p:sp>
    </p:spTree>
    <p:extLst>
      <p:ext uri="{BB962C8B-B14F-4D97-AF65-F5344CB8AC3E}">
        <p14:creationId xmlns:p14="http://schemas.microsoft.com/office/powerpoint/2010/main" val="4173584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741FE3B-3F50-480C-947D-484A6FD8B6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11" name="Object 10" hidden="1">
                        <a:extLst>
                          <a:ext uri="{FF2B5EF4-FFF2-40B4-BE49-F238E27FC236}">
                            <a16:creationId xmlns:a16="http://schemas.microsoft.com/office/drawing/2014/main" id="{E741FE3B-3F50-480C-947D-484A6FD8B6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42B53CF5-E8C7-46A2-B945-8D6153FBEED2}"/>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10" name="Title 9">
            <a:extLst>
              <a:ext uri="{FF2B5EF4-FFF2-40B4-BE49-F238E27FC236}">
                <a16:creationId xmlns:a16="http://schemas.microsoft.com/office/drawing/2014/main" id="{3DE82EBE-B520-4E41-802B-FE6FE2422853}"/>
              </a:ext>
            </a:extLst>
          </p:cNvPr>
          <p:cNvSpPr>
            <a:spLocks noGrp="1"/>
          </p:cNvSpPr>
          <p:nvPr>
            <p:ph type="title"/>
          </p:nvPr>
        </p:nvSpPr>
        <p:spPr/>
        <p:txBody>
          <a:bodyPr/>
          <a:lstStyle/>
          <a:p>
            <a:r>
              <a:rPr lang="en-GB" dirty="0"/>
              <a:t>Customised colour/shape scheme – based on &gt;10 data points</a:t>
            </a:r>
          </a:p>
        </p:txBody>
      </p:sp>
      <p:sp>
        <p:nvSpPr>
          <p:cNvPr id="2" name="Vertical Text Placeholder 1">
            <a:extLst>
              <a:ext uri="{FF2B5EF4-FFF2-40B4-BE49-F238E27FC236}">
                <a16:creationId xmlns:a16="http://schemas.microsoft.com/office/drawing/2014/main" id="{539BA1CF-F74F-4C94-91B3-A44B7F98CAFA}"/>
              </a:ext>
            </a:extLst>
          </p:cNvPr>
          <p:cNvSpPr>
            <a:spLocks noGrp="1"/>
          </p:cNvSpPr>
          <p:nvPr>
            <p:ph type="body" orient="vert" idx="1"/>
          </p:nvPr>
        </p:nvSpPr>
        <p:spPr>
          <a:xfrm>
            <a:off x="8040688" y="1175444"/>
            <a:ext cx="3865015" cy="5109672"/>
          </a:xfrm>
        </p:spPr>
        <p:txBody>
          <a:bodyPr>
            <a:normAutofit/>
          </a:bodyPr>
          <a:lstStyle/>
          <a:p>
            <a:pPr indent="0">
              <a:buNone/>
            </a:pPr>
            <a:r>
              <a:rPr lang="en-GB" sz="1800" dirty="0"/>
              <a:t>Play with colour black, red, grey, green and light blue</a:t>
            </a:r>
          </a:p>
          <a:p>
            <a:pPr indent="0">
              <a:buNone/>
            </a:pPr>
            <a:endParaRPr lang="en-GB" sz="1800" dirty="0"/>
          </a:p>
          <a:p>
            <a:pPr indent="0">
              <a:buNone/>
            </a:pPr>
            <a:r>
              <a:rPr lang="en-GB" sz="1800" dirty="0">
                <a:latin typeface="FuturaT" panose="020B0502020204020303" pitchFamily="34" charset="0"/>
              </a:rPr>
              <a:t>Play with line weights and dashes</a:t>
            </a:r>
          </a:p>
          <a:p>
            <a:pPr indent="0">
              <a:buNone/>
            </a:pPr>
            <a:endParaRPr lang="en-GB" sz="1800" dirty="0"/>
          </a:p>
        </p:txBody>
      </p:sp>
      <p:graphicFrame>
        <p:nvGraphicFramePr>
          <p:cNvPr id="9" name="Content Placeholder 8">
            <a:extLst>
              <a:ext uri="{FF2B5EF4-FFF2-40B4-BE49-F238E27FC236}">
                <a16:creationId xmlns:a16="http://schemas.microsoft.com/office/drawing/2014/main" id="{D43C66F6-6F86-4019-85B4-F2D92059F6C8}"/>
              </a:ext>
            </a:extLst>
          </p:cNvPr>
          <p:cNvGraphicFramePr>
            <a:graphicFrameLocks noGrp="1"/>
          </p:cNvGraphicFramePr>
          <p:nvPr>
            <p:ph sz="quarter" idx="10"/>
            <p:extLst>
              <p:ext uri="{D42A27DB-BD31-4B8C-83A1-F6EECF244321}">
                <p14:modId xmlns:p14="http://schemas.microsoft.com/office/powerpoint/2010/main" val="679413356"/>
              </p:ext>
            </p:extLst>
          </p:nvPr>
        </p:nvGraphicFramePr>
        <p:xfrm>
          <a:off x="574675" y="1173162"/>
          <a:ext cx="7466013" cy="5352182"/>
        </p:xfrm>
        <a:graphic>
          <a:graphicData uri="http://schemas.openxmlformats.org/drawingml/2006/chart">
            <c:chart xmlns:c="http://schemas.openxmlformats.org/drawingml/2006/chart" xmlns:r="http://schemas.openxmlformats.org/officeDocument/2006/relationships" r:id="rId7"/>
          </a:graphicData>
        </a:graphic>
      </p:graphicFrame>
      <p:sp>
        <p:nvSpPr>
          <p:cNvPr id="5" name="Footer Placeholder 4">
            <a:extLst>
              <a:ext uri="{FF2B5EF4-FFF2-40B4-BE49-F238E27FC236}">
                <a16:creationId xmlns:a16="http://schemas.microsoft.com/office/drawing/2014/main" id="{B4BB101E-D98E-4D97-A951-195D6C8BC919}"/>
              </a:ext>
            </a:extLst>
          </p:cNvPr>
          <p:cNvSpPr>
            <a:spLocks noGrp="1"/>
          </p:cNvSpPr>
          <p:nvPr>
            <p:ph type="ftr" sz="quarter" idx="3"/>
          </p:nvPr>
        </p:nvSpPr>
        <p:spPr/>
        <p:txBody>
          <a:bodyPr/>
          <a:lstStyle/>
          <a:p>
            <a:r>
              <a:rPr lang="en-GB" noProof="0"/>
              <a:t>© Q-Park 2024</a:t>
            </a:r>
            <a:endParaRPr lang="en-GB" noProof="0" dirty="0"/>
          </a:p>
        </p:txBody>
      </p:sp>
      <p:sp>
        <p:nvSpPr>
          <p:cNvPr id="6" name="Slide Number Placeholder 5">
            <a:extLst>
              <a:ext uri="{FF2B5EF4-FFF2-40B4-BE49-F238E27FC236}">
                <a16:creationId xmlns:a16="http://schemas.microsoft.com/office/drawing/2014/main" id="{B7BD47D0-8392-4224-9074-AD403089A33B}"/>
              </a:ext>
            </a:extLst>
          </p:cNvPr>
          <p:cNvSpPr>
            <a:spLocks noGrp="1"/>
          </p:cNvSpPr>
          <p:nvPr>
            <p:ph type="sldNum" sz="quarter" idx="4"/>
          </p:nvPr>
        </p:nvSpPr>
        <p:spPr/>
        <p:txBody>
          <a:bodyPr/>
          <a:lstStyle/>
          <a:p>
            <a:fld id="{CC6DC435-A09B-4F28-9A36-6DD9F30F961F}" type="slidenum">
              <a:rPr lang="en-GB" noProof="0" smtClean="0"/>
              <a:pPr/>
              <a:t>61</a:t>
            </a:fld>
            <a:endParaRPr lang="en-GB" noProof="0" dirty="0"/>
          </a:p>
        </p:txBody>
      </p:sp>
    </p:spTree>
    <p:extLst>
      <p:ext uri="{BB962C8B-B14F-4D97-AF65-F5344CB8AC3E}">
        <p14:creationId xmlns:p14="http://schemas.microsoft.com/office/powerpoint/2010/main" val="3053464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76C86E5-A035-453B-8DF2-646AAB2DDA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Object 7" hidden="1">
                        <a:extLst>
                          <a:ext uri="{FF2B5EF4-FFF2-40B4-BE49-F238E27FC236}">
                            <a16:creationId xmlns:a16="http://schemas.microsoft.com/office/drawing/2014/main" id="{776C86E5-A035-453B-8DF2-646AAB2DDA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427541F-F289-42B9-91CB-F1B0A4DAC681}"/>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sp>
        <p:nvSpPr>
          <p:cNvPr id="6" name="Title 5">
            <a:extLst>
              <a:ext uri="{FF2B5EF4-FFF2-40B4-BE49-F238E27FC236}">
                <a16:creationId xmlns:a16="http://schemas.microsoft.com/office/drawing/2014/main" id="{01D502BF-C0B9-4133-B846-3F1AF5C89E14}"/>
              </a:ext>
            </a:extLst>
          </p:cNvPr>
          <p:cNvSpPr>
            <a:spLocks noGrp="1"/>
          </p:cNvSpPr>
          <p:nvPr>
            <p:ph type="title"/>
          </p:nvPr>
        </p:nvSpPr>
        <p:spPr/>
        <p:txBody>
          <a:bodyPr/>
          <a:lstStyle/>
          <a:p>
            <a:r>
              <a:rPr lang="en-GB" dirty="0"/>
              <a:t>All colours used – in RGB</a:t>
            </a:r>
          </a:p>
        </p:txBody>
      </p:sp>
      <p:sp>
        <p:nvSpPr>
          <p:cNvPr id="2" name="Vertical Text Placeholder 1">
            <a:extLst>
              <a:ext uri="{FF2B5EF4-FFF2-40B4-BE49-F238E27FC236}">
                <a16:creationId xmlns:a16="http://schemas.microsoft.com/office/drawing/2014/main" id="{7F8FC9E6-24CB-42C3-89B8-D63F33332A4F}"/>
              </a:ext>
            </a:extLst>
          </p:cNvPr>
          <p:cNvSpPr>
            <a:spLocks noGrp="1"/>
          </p:cNvSpPr>
          <p:nvPr>
            <p:ph type="body" orient="vert" idx="1"/>
          </p:nvPr>
        </p:nvSpPr>
        <p:spPr/>
        <p:txBody>
          <a:bodyPr>
            <a:normAutofit/>
          </a:bodyPr>
          <a:lstStyle/>
          <a:p>
            <a:r>
              <a:rPr lang="en-GB" dirty="0"/>
              <a:t>Q-Park PowerPoint has a default Colour Theme</a:t>
            </a:r>
          </a:p>
          <a:p>
            <a:r>
              <a:rPr lang="en-GB" dirty="0"/>
              <a:t>If you need more colours:</a:t>
            </a:r>
          </a:p>
          <a:p>
            <a:pPr lvl="1"/>
            <a:r>
              <a:rPr lang="en-GB" dirty="0"/>
              <a:t>Select … More colours*</a:t>
            </a:r>
          </a:p>
          <a:p>
            <a:pPr lvl="1"/>
            <a:r>
              <a:rPr lang="en-GB" dirty="0"/>
              <a:t>Select … Custom tab</a:t>
            </a:r>
          </a:p>
          <a:p>
            <a:pPr lvl="1"/>
            <a:r>
              <a:rPr lang="en-GB" dirty="0"/>
              <a:t>Select … Colour model RGB**</a:t>
            </a:r>
          </a:p>
          <a:p>
            <a:pPr lvl="1"/>
            <a:r>
              <a:rPr lang="en-GB" dirty="0"/>
              <a:t>Fill out R, G and B numbers of desired colour</a:t>
            </a:r>
          </a:p>
          <a:p>
            <a:endParaRPr lang="en-GB" sz="1200" dirty="0"/>
          </a:p>
          <a:p>
            <a:pPr indent="0">
              <a:buNone/>
            </a:pPr>
            <a:r>
              <a:rPr lang="en-GB" sz="1600" dirty="0"/>
              <a:t>*In Font colour, Shape Fill or Shape Outline</a:t>
            </a:r>
          </a:p>
          <a:p>
            <a:pPr indent="0">
              <a:buNone/>
            </a:pPr>
            <a:r>
              <a:rPr lang="en-GB" sz="1600" dirty="0"/>
              <a:t>** RGB is a colour scheme for your monitor, the three colours Red, Green and Blue produce over 16 million hues of light (if you need other colour schemes such as CMYK, PMS, RAL, HEX of 3M – check out the </a:t>
            </a:r>
            <a:r>
              <a:rPr lang="en-GB" sz="1600" dirty="0">
                <a:hlinkClick r:id="rId6"/>
              </a:rPr>
              <a:t>Q-Park Brand Identity Manual</a:t>
            </a:r>
            <a:r>
              <a:rPr lang="en-GB" sz="1600" dirty="0"/>
              <a:t>).</a:t>
            </a:r>
          </a:p>
        </p:txBody>
      </p:sp>
      <p:graphicFrame>
        <p:nvGraphicFramePr>
          <p:cNvPr id="12" name="Table 12">
            <a:extLst>
              <a:ext uri="{FF2B5EF4-FFF2-40B4-BE49-F238E27FC236}">
                <a16:creationId xmlns:a16="http://schemas.microsoft.com/office/drawing/2014/main" id="{B81988F7-DC18-4FE5-AAB5-20F6C83E5EC8}"/>
              </a:ext>
            </a:extLst>
          </p:cNvPr>
          <p:cNvGraphicFramePr>
            <a:graphicFrameLocks noGrp="1"/>
          </p:cNvGraphicFramePr>
          <p:nvPr>
            <p:ph sz="quarter" idx="10"/>
          </p:nvPr>
        </p:nvGraphicFramePr>
        <p:xfrm>
          <a:off x="574675" y="1173163"/>
          <a:ext cx="5594521" cy="5191760"/>
        </p:xfrm>
        <a:graphic>
          <a:graphicData uri="http://schemas.openxmlformats.org/drawingml/2006/table">
            <a:tbl>
              <a:tblPr firstRow="1" bandRow="1">
                <a:tableStyleId>{5C22544A-7EE6-4342-B048-85BDC9FD1C3A}</a:tableStyleId>
              </a:tblPr>
              <a:tblGrid>
                <a:gridCol w="1704901">
                  <a:extLst>
                    <a:ext uri="{9D8B030D-6E8A-4147-A177-3AD203B41FA5}">
                      <a16:colId xmlns:a16="http://schemas.microsoft.com/office/drawing/2014/main" val="171194172"/>
                    </a:ext>
                  </a:extLst>
                </a:gridCol>
                <a:gridCol w="1368152">
                  <a:extLst>
                    <a:ext uri="{9D8B030D-6E8A-4147-A177-3AD203B41FA5}">
                      <a16:colId xmlns:a16="http://schemas.microsoft.com/office/drawing/2014/main" val="2929711257"/>
                    </a:ext>
                  </a:extLst>
                </a:gridCol>
                <a:gridCol w="1440160">
                  <a:extLst>
                    <a:ext uri="{9D8B030D-6E8A-4147-A177-3AD203B41FA5}">
                      <a16:colId xmlns:a16="http://schemas.microsoft.com/office/drawing/2014/main" val="2647419695"/>
                    </a:ext>
                  </a:extLst>
                </a:gridCol>
                <a:gridCol w="1081308">
                  <a:extLst>
                    <a:ext uri="{9D8B030D-6E8A-4147-A177-3AD203B41FA5}">
                      <a16:colId xmlns:a16="http://schemas.microsoft.com/office/drawing/2014/main" val="93385311"/>
                    </a:ext>
                  </a:extLst>
                </a:gridCol>
              </a:tblGrid>
              <a:tr h="370840">
                <a:tc>
                  <a:txBody>
                    <a:bodyPr/>
                    <a:lstStyle/>
                    <a:p>
                      <a:r>
                        <a:rPr lang="en-GB" b="0" dirty="0">
                          <a:latin typeface="+mj-lt"/>
                        </a:rPr>
                        <a:t>Colours</a:t>
                      </a:r>
                    </a:p>
                  </a:txBody>
                  <a:tcPr marL="83589" marR="83589"/>
                </a:tc>
                <a:tc>
                  <a:txBody>
                    <a:bodyPr/>
                    <a:lstStyle/>
                    <a:p>
                      <a:pPr algn="ctr"/>
                      <a:r>
                        <a:rPr lang="en-GB" b="0" dirty="0">
                          <a:latin typeface="+mj-lt"/>
                        </a:rPr>
                        <a:t>R</a:t>
                      </a:r>
                    </a:p>
                  </a:txBody>
                  <a:tcPr marL="83589" marR="83589" anchor="ctr"/>
                </a:tc>
                <a:tc>
                  <a:txBody>
                    <a:bodyPr/>
                    <a:lstStyle/>
                    <a:p>
                      <a:pPr algn="ctr"/>
                      <a:r>
                        <a:rPr lang="en-GB" b="0" dirty="0">
                          <a:latin typeface="+mj-lt"/>
                        </a:rPr>
                        <a:t>G</a:t>
                      </a:r>
                      <a:endParaRPr lang="en-GB" dirty="0"/>
                    </a:p>
                  </a:txBody>
                  <a:tcPr marL="83589" marR="83589" anchor="ctr"/>
                </a:tc>
                <a:tc>
                  <a:txBody>
                    <a:bodyPr/>
                    <a:lstStyle/>
                    <a:p>
                      <a:pPr algn="ctr"/>
                      <a:r>
                        <a:rPr lang="en-GB" b="0" dirty="0">
                          <a:latin typeface="+mj-lt"/>
                        </a:rPr>
                        <a:t>B</a:t>
                      </a:r>
                    </a:p>
                  </a:txBody>
                  <a:tcPr marL="83589" marR="83589" anchor="ctr"/>
                </a:tc>
                <a:extLst>
                  <a:ext uri="{0D108BD9-81ED-4DB2-BD59-A6C34878D82A}">
                    <a16:rowId xmlns:a16="http://schemas.microsoft.com/office/drawing/2014/main" val="1335015880"/>
                  </a:ext>
                </a:extLst>
              </a:tr>
              <a:tr h="370840">
                <a:tc gridSpan="4">
                  <a:txBody>
                    <a:bodyPr/>
                    <a:lstStyle/>
                    <a:p>
                      <a:pPr algn="ctr"/>
                      <a:r>
                        <a:rPr lang="en-GB" dirty="0">
                          <a:latin typeface="+mj-lt"/>
                        </a:rPr>
                        <a:t>Standard</a:t>
                      </a:r>
                    </a:p>
                  </a:txBody>
                  <a:tcPr marL="83589" marR="83589"/>
                </a:tc>
                <a:tc hMerge="1">
                  <a:txBody>
                    <a:bodyPr/>
                    <a:lstStyle/>
                    <a:p>
                      <a:endParaRPr lang="en-GB"/>
                    </a:p>
                  </a:txBody>
                  <a:tcPr/>
                </a:tc>
                <a:tc hMerge="1">
                  <a:txBody>
                    <a:bodyPr/>
                    <a:lstStyle/>
                    <a:p>
                      <a:endParaRPr lang="en-GB"/>
                    </a:p>
                  </a:txBody>
                  <a:tcPr/>
                </a:tc>
                <a:tc hMerge="1">
                  <a:txBody>
                    <a:bodyPr/>
                    <a:lstStyle/>
                    <a:p>
                      <a:pPr algn="ctr"/>
                      <a:endParaRPr lang="en-GB" dirty="0">
                        <a:latin typeface="+mj-lt"/>
                      </a:endParaRPr>
                    </a:p>
                  </a:txBody>
                  <a:tcPr marL="83589" marR="83589"/>
                </a:tc>
                <a:extLst>
                  <a:ext uri="{0D108BD9-81ED-4DB2-BD59-A6C34878D82A}">
                    <a16:rowId xmlns:a16="http://schemas.microsoft.com/office/drawing/2014/main" val="2436681240"/>
                  </a:ext>
                </a:extLst>
              </a:tr>
              <a:tr h="370840">
                <a:tc>
                  <a:txBody>
                    <a:bodyPr/>
                    <a:lstStyle/>
                    <a:p>
                      <a:r>
                        <a:rPr lang="en-GB" dirty="0">
                          <a:latin typeface="+mj-lt"/>
                        </a:rPr>
                        <a:t>Red</a:t>
                      </a:r>
                    </a:p>
                  </a:txBody>
                  <a:tcPr marL="83589" marR="83589"/>
                </a:tc>
                <a:tc>
                  <a:txBody>
                    <a:bodyPr/>
                    <a:lstStyle/>
                    <a:p>
                      <a:pPr algn="ctr"/>
                      <a:r>
                        <a:rPr lang="en-GB" dirty="0"/>
                        <a:t>217</a:t>
                      </a:r>
                    </a:p>
                  </a:txBody>
                  <a:tcPr marL="83589" marR="83589" anchor="ctr"/>
                </a:tc>
                <a:tc>
                  <a:txBody>
                    <a:bodyPr/>
                    <a:lstStyle/>
                    <a:p>
                      <a:pPr algn="ctr"/>
                      <a:r>
                        <a:rPr lang="en-GB"/>
                        <a:t>3</a:t>
                      </a:r>
                      <a:endParaRPr lang="en-GB" dirty="0"/>
                    </a:p>
                  </a:txBody>
                  <a:tcPr marL="83589" marR="83589" anchor="ctr"/>
                </a:tc>
                <a:tc>
                  <a:txBody>
                    <a:bodyPr/>
                    <a:lstStyle/>
                    <a:p>
                      <a:pPr algn="ctr"/>
                      <a:r>
                        <a:rPr lang="en-GB" dirty="0"/>
                        <a:t>39</a:t>
                      </a:r>
                    </a:p>
                  </a:txBody>
                  <a:tcPr marL="83589" marR="83589" anchor="ctr"/>
                </a:tc>
                <a:extLst>
                  <a:ext uri="{0D108BD9-81ED-4DB2-BD59-A6C34878D82A}">
                    <a16:rowId xmlns:a16="http://schemas.microsoft.com/office/drawing/2014/main" val="761075357"/>
                  </a:ext>
                </a:extLst>
              </a:tr>
              <a:tr h="370840">
                <a:tc>
                  <a:txBody>
                    <a:bodyPr/>
                    <a:lstStyle/>
                    <a:p>
                      <a:r>
                        <a:rPr lang="en-GB" dirty="0">
                          <a:latin typeface="+mj-lt"/>
                        </a:rPr>
                        <a:t>Black</a:t>
                      </a:r>
                    </a:p>
                  </a:txBody>
                  <a:tcPr marL="83589" marR="83589"/>
                </a:tc>
                <a:tc>
                  <a:txBody>
                    <a:bodyPr/>
                    <a:lstStyle/>
                    <a:p>
                      <a:pPr algn="ctr"/>
                      <a:r>
                        <a:rPr lang="en-GB"/>
                        <a:t>0</a:t>
                      </a:r>
                      <a:endParaRPr lang="en-GB" dirty="0"/>
                    </a:p>
                  </a:txBody>
                  <a:tcPr marL="83589" marR="83589" anchor="ctr"/>
                </a:tc>
                <a:tc>
                  <a:txBody>
                    <a:bodyPr/>
                    <a:lstStyle/>
                    <a:p>
                      <a:pPr algn="ctr"/>
                      <a:r>
                        <a:rPr lang="en-GB" dirty="0"/>
                        <a:t>0</a:t>
                      </a:r>
                    </a:p>
                  </a:txBody>
                  <a:tcPr marL="83589" marR="83589" anchor="ctr"/>
                </a:tc>
                <a:tc>
                  <a:txBody>
                    <a:bodyPr/>
                    <a:lstStyle/>
                    <a:p>
                      <a:pPr algn="ctr"/>
                      <a:r>
                        <a:rPr lang="en-GB"/>
                        <a:t>0</a:t>
                      </a:r>
                      <a:endParaRPr lang="en-GB" dirty="0"/>
                    </a:p>
                  </a:txBody>
                  <a:tcPr marL="83589" marR="83589" anchor="ctr"/>
                </a:tc>
                <a:extLst>
                  <a:ext uri="{0D108BD9-81ED-4DB2-BD59-A6C34878D82A}">
                    <a16:rowId xmlns:a16="http://schemas.microsoft.com/office/drawing/2014/main" val="1425091716"/>
                  </a:ext>
                </a:extLst>
              </a:tr>
              <a:tr h="370840">
                <a:tc>
                  <a:txBody>
                    <a:bodyPr/>
                    <a:lstStyle/>
                    <a:p>
                      <a:r>
                        <a:rPr lang="en-GB" dirty="0">
                          <a:latin typeface="+mj-lt"/>
                        </a:rPr>
                        <a:t>Dark grey</a:t>
                      </a:r>
                    </a:p>
                  </a:txBody>
                  <a:tcPr marL="83589" marR="83589"/>
                </a:tc>
                <a:tc>
                  <a:txBody>
                    <a:bodyPr/>
                    <a:lstStyle/>
                    <a:p>
                      <a:pPr algn="ctr"/>
                      <a:r>
                        <a:rPr lang="en-GB"/>
                        <a:t>90</a:t>
                      </a:r>
                      <a:endParaRPr lang="en-GB" dirty="0"/>
                    </a:p>
                  </a:txBody>
                  <a:tcPr marL="83589" marR="83589" anchor="ctr"/>
                </a:tc>
                <a:tc>
                  <a:txBody>
                    <a:bodyPr/>
                    <a:lstStyle/>
                    <a:p>
                      <a:pPr algn="ctr"/>
                      <a:r>
                        <a:rPr lang="en-GB" dirty="0"/>
                        <a:t>90</a:t>
                      </a:r>
                    </a:p>
                  </a:txBody>
                  <a:tcPr marL="83589" marR="83589" anchor="ctr"/>
                </a:tc>
                <a:tc>
                  <a:txBody>
                    <a:bodyPr/>
                    <a:lstStyle/>
                    <a:p>
                      <a:pPr algn="ctr"/>
                      <a:r>
                        <a:rPr lang="en-GB"/>
                        <a:t>90</a:t>
                      </a:r>
                      <a:endParaRPr lang="en-GB" dirty="0"/>
                    </a:p>
                  </a:txBody>
                  <a:tcPr marL="83589" marR="83589" anchor="ctr"/>
                </a:tc>
                <a:extLst>
                  <a:ext uri="{0D108BD9-81ED-4DB2-BD59-A6C34878D82A}">
                    <a16:rowId xmlns:a16="http://schemas.microsoft.com/office/drawing/2014/main" val="1192630282"/>
                  </a:ext>
                </a:extLst>
              </a:tr>
              <a:tr h="370840">
                <a:tc>
                  <a:txBody>
                    <a:bodyPr/>
                    <a:lstStyle/>
                    <a:p>
                      <a:r>
                        <a:rPr lang="en-GB" dirty="0">
                          <a:latin typeface="+mj-lt"/>
                        </a:rPr>
                        <a:t>Mid grey</a:t>
                      </a:r>
                    </a:p>
                  </a:txBody>
                  <a:tcPr marL="83589" marR="83589"/>
                </a:tc>
                <a:tc>
                  <a:txBody>
                    <a:bodyPr/>
                    <a:lstStyle/>
                    <a:p>
                      <a:pPr algn="ctr"/>
                      <a:r>
                        <a:rPr lang="en-GB"/>
                        <a:t>180</a:t>
                      </a:r>
                      <a:endParaRPr lang="en-GB" dirty="0"/>
                    </a:p>
                  </a:txBody>
                  <a:tcPr marL="83589" marR="83589" anchor="ctr"/>
                </a:tc>
                <a:tc>
                  <a:txBody>
                    <a:bodyPr/>
                    <a:lstStyle/>
                    <a:p>
                      <a:pPr algn="ctr"/>
                      <a:r>
                        <a:rPr lang="en-GB" dirty="0"/>
                        <a:t>180</a:t>
                      </a:r>
                    </a:p>
                  </a:txBody>
                  <a:tcPr marL="83589" marR="83589" anchor="ctr"/>
                </a:tc>
                <a:tc>
                  <a:txBody>
                    <a:bodyPr/>
                    <a:lstStyle/>
                    <a:p>
                      <a:pPr algn="ctr"/>
                      <a:r>
                        <a:rPr lang="en-GB"/>
                        <a:t>180</a:t>
                      </a:r>
                      <a:endParaRPr lang="en-GB" dirty="0"/>
                    </a:p>
                  </a:txBody>
                  <a:tcPr marL="83589" marR="83589" anchor="ctr"/>
                </a:tc>
                <a:extLst>
                  <a:ext uri="{0D108BD9-81ED-4DB2-BD59-A6C34878D82A}">
                    <a16:rowId xmlns:a16="http://schemas.microsoft.com/office/drawing/2014/main" val="613126992"/>
                  </a:ext>
                </a:extLst>
              </a:tr>
              <a:tr h="370840">
                <a:tc>
                  <a:txBody>
                    <a:bodyPr/>
                    <a:lstStyle/>
                    <a:p>
                      <a:r>
                        <a:rPr lang="en-GB" dirty="0">
                          <a:latin typeface="+mj-lt"/>
                        </a:rPr>
                        <a:t>Light grey</a:t>
                      </a:r>
                    </a:p>
                  </a:txBody>
                  <a:tcPr marL="83589" marR="83589"/>
                </a:tc>
                <a:tc>
                  <a:txBody>
                    <a:bodyPr/>
                    <a:lstStyle/>
                    <a:p>
                      <a:pPr algn="ctr"/>
                      <a:r>
                        <a:rPr lang="en-GB"/>
                        <a:t>240</a:t>
                      </a:r>
                      <a:endParaRPr lang="en-GB" dirty="0"/>
                    </a:p>
                  </a:txBody>
                  <a:tcPr marL="83589" marR="83589" anchor="ctr"/>
                </a:tc>
                <a:tc>
                  <a:txBody>
                    <a:bodyPr/>
                    <a:lstStyle/>
                    <a:p>
                      <a:pPr algn="ctr"/>
                      <a:r>
                        <a:rPr lang="en-GB"/>
                        <a:t>240</a:t>
                      </a:r>
                      <a:endParaRPr lang="en-GB" dirty="0"/>
                    </a:p>
                  </a:txBody>
                  <a:tcPr marL="83589" marR="83589" anchor="ctr"/>
                </a:tc>
                <a:tc>
                  <a:txBody>
                    <a:bodyPr/>
                    <a:lstStyle/>
                    <a:p>
                      <a:pPr algn="ctr"/>
                      <a:r>
                        <a:rPr lang="en-GB" dirty="0"/>
                        <a:t>240</a:t>
                      </a:r>
                    </a:p>
                  </a:txBody>
                  <a:tcPr marL="83589" marR="83589" anchor="ctr"/>
                </a:tc>
                <a:extLst>
                  <a:ext uri="{0D108BD9-81ED-4DB2-BD59-A6C34878D82A}">
                    <a16:rowId xmlns:a16="http://schemas.microsoft.com/office/drawing/2014/main" val="1523307628"/>
                  </a:ext>
                </a:extLst>
              </a:tr>
              <a:tr h="370840">
                <a:tc>
                  <a:txBody>
                    <a:bodyPr/>
                    <a:lstStyle/>
                    <a:p>
                      <a:r>
                        <a:rPr lang="en-GB" dirty="0">
                          <a:solidFill>
                            <a:schemeClr val="tx1"/>
                          </a:solidFill>
                          <a:latin typeface="+mj-lt"/>
                        </a:rPr>
                        <a:t>White</a:t>
                      </a:r>
                    </a:p>
                  </a:txBody>
                  <a:tcPr marL="83589" marR="83589"/>
                </a:tc>
                <a:tc>
                  <a:txBody>
                    <a:bodyPr/>
                    <a:lstStyle/>
                    <a:p>
                      <a:pPr algn="ctr"/>
                      <a:r>
                        <a:rPr lang="en-GB" dirty="0">
                          <a:solidFill>
                            <a:schemeClr val="tx1"/>
                          </a:solidFill>
                        </a:rPr>
                        <a:t>255</a:t>
                      </a:r>
                    </a:p>
                  </a:txBody>
                  <a:tcPr marL="83589" marR="83589" anchor="ctr"/>
                </a:tc>
                <a:tc>
                  <a:txBody>
                    <a:bodyPr/>
                    <a:lstStyle/>
                    <a:p>
                      <a:pPr algn="ctr"/>
                      <a:r>
                        <a:rPr lang="en-GB" dirty="0">
                          <a:solidFill>
                            <a:schemeClr val="tx1"/>
                          </a:solidFill>
                        </a:rPr>
                        <a:t>255</a:t>
                      </a:r>
                    </a:p>
                  </a:txBody>
                  <a:tcPr marL="83589" marR="83589" anchor="ctr"/>
                </a:tc>
                <a:tc>
                  <a:txBody>
                    <a:bodyPr/>
                    <a:lstStyle/>
                    <a:p>
                      <a:pPr algn="ctr"/>
                      <a:r>
                        <a:rPr lang="en-GB" dirty="0">
                          <a:solidFill>
                            <a:schemeClr val="tx1"/>
                          </a:solidFill>
                        </a:rPr>
                        <a:t>255</a:t>
                      </a:r>
                    </a:p>
                  </a:txBody>
                  <a:tcPr marL="83589" marR="83589" anchor="ctr"/>
                </a:tc>
                <a:extLst>
                  <a:ext uri="{0D108BD9-81ED-4DB2-BD59-A6C34878D82A}">
                    <a16:rowId xmlns:a16="http://schemas.microsoft.com/office/drawing/2014/main" val="2599014119"/>
                  </a:ext>
                </a:extLst>
              </a:tr>
              <a:tr h="370840">
                <a:tc gridSpan="4">
                  <a:txBody>
                    <a:bodyPr/>
                    <a:lstStyle/>
                    <a:p>
                      <a:pPr algn="ctr"/>
                      <a:r>
                        <a:rPr lang="en-GB" dirty="0">
                          <a:latin typeface="+mj-lt"/>
                        </a:rPr>
                        <a:t>Customised</a:t>
                      </a:r>
                    </a:p>
                  </a:txBody>
                  <a:tcPr marL="83589" marR="83589"/>
                </a:tc>
                <a:tc hMerge="1">
                  <a:txBody>
                    <a:bodyPr/>
                    <a:lstStyle/>
                    <a:p>
                      <a:endParaRPr lang="en-GB"/>
                    </a:p>
                  </a:txBody>
                  <a:tcPr/>
                </a:tc>
                <a:tc hMerge="1">
                  <a:txBody>
                    <a:bodyPr/>
                    <a:lstStyle/>
                    <a:p>
                      <a:endParaRPr lang="en-GB"/>
                    </a:p>
                  </a:txBody>
                  <a:tcPr/>
                </a:tc>
                <a:tc hMerge="1">
                  <a:txBody>
                    <a:bodyPr/>
                    <a:lstStyle/>
                    <a:p>
                      <a:pPr algn="ctr"/>
                      <a:endParaRPr lang="en-GB" dirty="0">
                        <a:latin typeface="+mj-lt"/>
                      </a:endParaRPr>
                    </a:p>
                  </a:txBody>
                  <a:tcPr marL="83589" marR="83589"/>
                </a:tc>
                <a:extLst>
                  <a:ext uri="{0D108BD9-81ED-4DB2-BD59-A6C34878D82A}">
                    <a16:rowId xmlns:a16="http://schemas.microsoft.com/office/drawing/2014/main" val="851861875"/>
                  </a:ext>
                </a:extLst>
              </a:tr>
              <a:tr h="370840">
                <a:tc>
                  <a:txBody>
                    <a:bodyPr/>
                    <a:lstStyle/>
                    <a:p>
                      <a:r>
                        <a:rPr lang="en-GB" dirty="0">
                          <a:latin typeface="+mj-lt"/>
                        </a:rPr>
                        <a:t>Mid-dark grey</a:t>
                      </a:r>
                    </a:p>
                  </a:txBody>
                  <a:tcPr marL="83589" marR="83589"/>
                </a:tc>
                <a:tc>
                  <a:txBody>
                    <a:bodyPr/>
                    <a:lstStyle/>
                    <a:p>
                      <a:pPr algn="ctr"/>
                      <a:r>
                        <a:rPr lang="en-GB"/>
                        <a:t>135</a:t>
                      </a:r>
                      <a:endParaRPr lang="en-GB" dirty="0"/>
                    </a:p>
                  </a:txBody>
                  <a:tcPr marL="83589" marR="83589" anchor="ctr"/>
                </a:tc>
                <a:tc>
                  <a:txBody>
                    <a:bodyPr/>
                    <a:lstStyle/>
                    <a:p>
                      <a:pPr algn="ctr"/>
                      <a:r>
                        <a:rPr lang="en-GB"/>
                        <a:t>135</a:t>
                      </a:r>
                      <a:endParaRPr lang="en-GB" dirty="0"/>
                    </a:p>
                  </a:txBody>
                  <a:tcPr marL="83589" marR="83589" anchor="ctr"/>
                </a:tc>
                <a:tc>
                  <a:txBody>
                    <a:bodyPr/>
                    <a:lstStyle/>
                    <a:p>
                      <a:pPr algn="ctr"/>
                      <a:r>
                        <a:rPr lang="en-GB" dirty="0"/>
                        <a:t>135</a:t>
                      </a:r>
                    </a:p>
                  </a:txBody>
                  <a:tcPr marL="83589" marR="83589" anchor="ctr"/>
                </a:tc>
                <a:extLst>
                  <a:ext uri="{0D108BD9-81ED-4DB2-BD59-A6C34878D82A}">
                    <a16:rowId xmlns:a16="http://schemas.microsoft.com/office/drawing/2014/main" val="2960290798"/>
                  </a:ext>
                </a:extLst>
              </a:tr>
              <a:tr h="370840">
                <a:tc>
                  <a:txBody>
                    <a:bodyPr/>
                    <a:lstStyle/>
                    <a:p>
                      <a:r>
                        <a:rPr lang="en-GB" dirty="0">
                          <a:latin typeface="+mj-lt"/>
                        </a:rPr>
                        <a:t>Mid-light grey</a:t>
                      </a:r>
                    </a:p>
                  </a:txBody>
                  <a:tcPr marL="83589" marR="83589"/>
                </a:tc>
                <a:tc>
                  <a:txBody>
                    <a:bodyPr/>
                    <a:lstStyle/>
                    <a:p>
                      <a:pPr algn="ctr"/>
                      <a:r>
                        <a:rPr lang="en-GB"/>
                        <a:t>215</a:t>
                      </a:r>
                      <a:endParaRPr lang="en-GB" dirty="0"/>
                    </a:p>
                  </a:txBody>
                  <a:tcPr marL="83589" marR="83589" anchor="ctr"/>
                </a:tc>
                <a:tc>
                  <a:txBody>
                    <a:bodyPr/>
                    <a:lstStyle/>
                    <a:p>
                      <a:pPr algn="ctr"/>
                      <a:r>
                        <a:rPr lang="en-GB"/>
                        <a:t>215</a:t>
                      </a:r>
                      <a:endParaRPr lang="en-GB" dirty="0"/>
                    </a:p>
                  </a:txBody>
                  <a:tcPr marL="83589" marR="83589" anchor="ctr"/>
                </a:tc>
                <a:tc>
                  <a:txBody>
                    <a:bodyPr/>
                    <a:lstStyle/>
                    <a:p>
                      <a:pPr algn="ctr"/>
                      <a:r>
                        <a:rPr lang="en-GB" dirty="0"/>
                        <a:t>215</a:t>
                      </a:r>
                    </a:p>
                  </a:txBody>
                  <a:tcPr marL="83589" marR="83589" anchor="ctr"/>
                </a:tc>
                <a:extLst>
                  <a:ext uri="{0D108BD9-81ED-4DB2-BD59-A6C34878D82A}">
                    <a16:rowId xmlns:a16="http://schemas.microsoft.com/office/drawing/2014/main" val="916087091"/>
                  </a:ext>
                </a:extLst>
              </a:tr>
              <a:tr h="370840">
                <a:tc>
                  <a:txBody>
                    <a:bodyPr/>
                    <a:lstStyle/>
                    <a:p>
                      <a:r>
                        <a:rPr lang="en-GB" dirty="0">
                          <a:latin typeface="+mj-lt"/>
                        </a:rPr>
                        <a:t>Green (new)</a:t>
                      </a:r>
                    </a:p>
                  </a:txBody>
                  <a:tcPr marL="83589" marR="83589"/>
                </a:tc>
                <a:tc>
                  <a:txBody>
                    <a:bodyPr/>
                    <a:lstStyle/>
                    <a:p>
                      <a:pPr algn="ctr"/>
                      <a:r>
                        <a:rPr lang="en-GB" dirty="0"/>
                        <a:t>135</a:t>
                      </a:r>
                    </a:p>
                  </a:txBody>
                  <a:tcPr marL="83589" marR="83589" anchor="ctr"/>
                </a:tc>
                <a:tc>
                  <a:txBody>
                    <a:bodyPr/>
                    <a:lstStyle/>
                    <a:p>
                      <a:pPr algn="ctr"/>
                      <a:r>
                        <a:rPr lang="en-GB" dirty="0"/>
                        <a:t>215</a:t>
                      </a:r>
                    </a:p>
                  </a:txBody>
                  <a:tcPr marL="83589" marR="83589" anchor="ctr"/>
                </a:tc>
                <a:tc>
                  <a:txBody>
                    <a:bodyPr/>
                    <a:lstStyle/>
                    <a:p>
                      <a:pPr algn="ctr"/>
                      <a:r>
                        <a:rPr lang="en-GB" dirty="0"/>
                        <a:t>0</a:t>
                      </a:r>
                    </a:p>
                  </a:txBody>
                  <a:tcPr marL="83589" marR="83589" anchor="ctr"/>
                </a:tc>
                <a:extLst>
                  <a:ext uri="{0D108BD9-81ED-4DB2-BD59-A6C34878D82A}">
                    <a16:rowId xmlns:a16="http://schemas.microsoft.com/office/drawing/2014/main" val="1839234353"/>
                  </a:ext>
                </a:extLst>
              </a:tr>
              <a:tr h="370840">
                <a:tc>
                  <a:txBody>
                    <a:bodyPr/>
                    <a:lstStyle/>
                    <a:p>
                      <a:r>
                        <a:rPr lang="en-GB" dirty="0">
                          <a:solidFill>
                            <a:schemeClr val="bg2"/>
                          </a:solidFill>
                          <a:latin typeface="+mj-lt"/>
                        </a:rPr>
                        <a:t>Blue (P)</a:t>
                      </a:r>
                    </a:p>
                  </a:txBody>
                  <a:tcPr marL="83589" marR="83589"/>
                </a:tc>
                <a:tc>
                  <a:txBody>
                    <a:bodyPr/>
                    <a:lstStyle/>
                    <a:p>
                      <a:pPr algn="ctr"/>
                      <a:r>
                        <a:rPr lang="en-GB" dirty="0">
                          <a:solidFill>
                            <a:schemeClr val="bg2"/>
                          </a:solidFill>
                        </a:rPr>
                        <a:t>0</a:t>
                      </a:r>
                    </a:p>
                  </a:txBody>
                  <a:tcPr marL="83589" marR="83589" anchor="ctr"/>
                </a:tc>
                <a:tc>
                  <a:txBody>
                    <a:bodyPr/>
                    <a:lstStyle/>
                    <a:p>
                      <a:pPr algn="ctr"/>
                      <a:r>
                        <a:rPr lang="en-GB" dirty="0">
                          <a:solidFill>
                            <a:schemeClr val="bg2"/>
                          </a:solidFill>
                        </a:rPr>
                        <a:t>56</a:t>
                      </a:r>
                    </a:p>
                  </a:txBody>
                  <a:tcPr marL="83589" marR="83589" anchor="ctr"/>
                </a:tc>
                <a:tc>
                  <a:txBody>
                    <a:bodyPr/>
                    <a:lstStyle/>
                    <a:p>
                      <a:pPr algn="ctr"/>
                      <a:r>
                        <a:rPr lang="en-GB" dirty="0">
                          <a:solidFill>
                            <a:schemeClr val="bg2"/>
                          </a:solidFill>
                        </a:rPr>
                        <a:t>123</a:t>
                      </a:r>
                    </a:p>
                  </a:txBody>
                  <a:tcPr marL="83589" marR="83589" anchor="ctr"/>
                </a:tc>
                <a:extLst>
                  <a:ext uri="{0D108BD9-81ED-4DB2-BD59-A6C34878D82A}">
                    <a16:rowId xmlns:a16="http://schemas.microsoft.com/office/drawing/2014/main" val="45877416"/>
                  </a:ext>
                </a:extLst>
              </a:tr>
              <a:tr h="370840">
                <a:tc>
                  <a:txBody>
                    <a:bodyPr/>
                    <a:lstStyle/>
                    <a:p>
                      <a:r>
                        <a:rPr lang="nl-NL" dirty="0">
                          <a:solidFill>
                            <a:schemeClr val="bg2"/>
                          </a:solidFill>
                          <a:latin typeface="+mj-lt"/>
                        </a:rPr>
                        <a:t>Light blue (EV)</a:t>
                      </a:r>
                      <a:endParaRPr lang="en-GB" dirty="0">
                        <a:solidFill>
                          <a:schemeClr val="bg2"/>
                        </a:solidFill>
                        <a:latin typeface="+mj-lt"/>
                      </a:endParaRPr>
                    </a:p>
                  </a:txBody>
                  <a:tcPr marL="83589" marR="83589"/>
                </a:tc>
                <a:tc>
                  <a:txBody>
                    <a:bodyPr/>
                    <a:lstStyle/>
                    <a:p>
                      <a:pPr algn="ctr"/>
                      <a:r>
                        <a:rPr lang="nl-NL" dirty="0">
                          <a:solidFill>
                            <a:schemeClr val="bg2"/>
                          </a:solidFill>
                        </a:rPr>
                        <a:t>0</a:t>
                      </a:r>
                      <a:endParaRPr lang="en-GB" dirty="0">
                        <a:solidFill>
                          <a:schemeClr val="bg2"/>
                        </a:solidFill>
                      </a:endParaRPr>
                    </a:p>
                  </a:txBody>
                  <a:tcPr marL="83589" marR="83589" anchor="ctr"/>
                </a:tc>
                <a:tc>
                  <a:txBody>
                    <a:bodyPr/>
                    <a:lstStyle/>
                    <a:p>
                      <a:pPr algn="ctr"/>
                      <a:r>
                        <a:rPr lang="nl-NL" dirty="0">
                          <a:solidFill>
                            <a:schemeClr val="bg2"/>
                          </a:solidFill>
                        </a:rPr>
                        <a:t>175</a:t>
                      </a:r>
                      <a:endParaRPr lang="en-GB" dirty="0">
                        <a:solidFill>
                          <a:schemeClr val="bg2"/>
                        </a:solidFill>
                      </a:endParaRPr>
                    </a:p>
                  </a:txBody>
                  <a:tcPr marL="83589" marR="83589" anchor="ctr"/>
                </a:tc>
                <a:tc>
                  <a:txBody>
                    <a:bodyPr/>
                    <a:lstStyle/>
                    <a:p>
                      <a:pPr algn="ctr"/>
                      <a:r>
                        <a:rPr lang="nl-NL" dirty="0">
                          <a:solidFill>
                            <a:schemeClr val="bg2"/>
                          </a:solidFill>
                        </a:rPr>
                        <a:t>250</a:t>
                      </a:r>
                      <a:endParaRPr lang="en-GB" dirty="0">
                        <a:solidFill>
                          <a:schemeClr val="bg2"/>
                        </a:solidFill>
                      </a:endParaRPr>
                    </a:p>
                  </a:txBody>
                  <a:tcPr marL="83589" marR="83589" anchor="ctr"/>
                </a:tc>
                <a:extLst>
                  <a:ext uri="{0D108BD9-81ED-4DB2-BD59-A6C34878D82A}">
                    <a16:rowId xmlns:a16="http://schemas.microsoft.com/office/drawing/2014/main" val="3185339082"/>
                  </a:ext>
                </a:extLst>
              </a:tr>
            </a:tbl>
          </a:graphicData>
        </a:graphic>
      </p:graphicFrame>
      <p:sp>
        <p:nvSpPr>
          <p:cNvPr id="4" name="Footer Placeholder 3">
            <a:extLst>
              <a:ext uri="{FF2B5EF4-FFF2-40B4-BE49-F238E27FC236}">
                <a16:creationId xmlns:a16="http://schemas.microsoft.com/office/drawing/2014/main" id="{4D05D6B5-6332-4FF6-BBB2-717D74F81B0C}"/>
              </a:ext>
            </a:extLst>
          </p:cNvPr>
          <p:cNvSpPr>
            <a:spLocks noGrp="1"/>
          </p:cNvSpPr>
          <p:nvPr>
            <p:ph type="ftr" sz="quarter" idx="3"/>
          </p:nvPr>
        </p:nvSpPr>
        <p:spPr/>
        <p:txBody>
          <a:bodyPr/>
          <a:lstStyle/>
          <a:p>
            <a:r>
              <a:rPr lang="en-GB" noProof="0"/>
              <a:t>© Q-Park 2024</a:t>
            </a:r>
            <a:endParaRPr lang="en-GB" noProof="0" dirty="0"/>
          </a:p>
        </p:txBody>
      </p:sp>
      <p:sp>
        <p:nvSpPr>
          <p:cNvPr id="5" name="Slide Number Placeholder 4">
            <a:extLst>
              <a:ext uri="{FF2B5EF4-FFF2-40B4-BE49-F238E27FC236}">
                <a16:creationId xmlns:a16="http://schemas.microsoft.com/office/drawing/2014/main" id="{0C0DB65D-CC94-466F-936A-3ABAFC68A763}"/>
              </a:ext>
            </a:extLst>
          </p:cNvPr>
          <p:cNvSpPr>
            <a:spLocks noGrp="1"/>
          </p:cNvSpPr>
          <p:nvPr>
            <p:ph type="sldNum" sz="quarter" idx="4"/>
          </p:nvPr>
        </p:nvSpPr>
        <p:spPr/>
        <p:txBody>
          <a:bodyPr/>
          <a:lstStyle/>
          <a:p>
            <a:fld id="{CC6DC435-A09B-4F28-9A36-6DD9F30F961F}" type="slidenum">
              <a:rPr lang="en-GB" noProof="0" smtClean="0"/>
              <a:pPr/>
              <a:t>62</a:t>
            </a:fld>
            <a:endParaRPr lang="en-GB" noProof="0" dirty="0"/>
          </a:p>
        </p:txBody>
      </p:sp>
    </p:spTree>
    <p:extLst>
      <p:ext uri="{BB962C8B-B14F-4D97-AF65-F5344CB8AC3E}">
        <p14:creationId xmlns:p14="http://schemas.microsoft.com/office/powerpoint/2010/main" val="1741614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9"/>
          </p:nvPr>
        </p:nvSpPr>
        <p:spPr/>
        <p:txBody>
          <a:bodyPr/>
          <a:lstStyle/>
          <a:p>
            <a:endParaRPr lang="en-GB" dirty="0"/>
          </a:p>
        </p:txBody>
      </p:sp>
    </p:spTree>
    <p:extLst>
      <p:ext uri="{BB962C8B-B14F-4D97-AF65-F5344CB8AC3E}">
        <p14:creationId xmlns:p14="http://schemas.microsoft.com/office/powerpoint/2010/main" val="50858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ED6F219-C14D-401E-9CB0-3BC5826741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4" name="Object 3" hidden="1">
                        <a:extLst>
                          <a:ext uri="{FF2B5EF4-FFF2-40B4-BE49-F238E27FC236}">
                            <a16:creationId xmlns:a16="http://schemas.microsoft.com/office/drawing/2014/main" id="{4ED6F219-C14D-401E-9CB0-3BC5826741A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6C3EFDE-0F2F-4953-9479-20DA8E7F8269}"/>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9" dirty="0">
              <a:latin typeface="FuturaTDem" panose="020B0702020204020203" pitchFamily="34" charset="0"/>
              <a:ea typeface="+mj-ea"/>
              <a:cs typeface="+mj-cs"/>
              <a:sym typeface="FuturaTDem" panose="020B0702020204020203" pitchFamily="34" charset="0"/>
            </a:endParaRPr>
          </a:p>
        </p:txBody>
      </p:sp>
      <p:grpSp>
        <p:nvGrpSpPr>
          <p:cNvPr id="8" name="Grid" hidden="1"/>
          <p:cNvGrpSpPr/>
          <p:nvPr/>
        </p:nvGrpSpPr>
        <p:grpSpPr>
          <a:xfrm>
            <a:off x="-4" y="1785"/>
            <a:ext cx="12192004" cy="6854432"/>
            <a:chOff x="-4" y="0"/>
            <a:chExt cx="12198354" cy="6858002"/>
          </a:xfrm>
          <a:solidFill>
            <a:schemeClr val="accent2">
              <a:alpha val="50000"/>
            </a:schemeClr>
          </a:solidFill>
        </p:grpSpPr>
        <p:sp>
          <p:nvSpPr>
            <p:cNvPr id="9" name="Rechthoek 8"/>
            <p:cNvSpPr/>
            <p:nvPr userDrawn="1"/>
          </p:nvSpPr>
          <p:spPr>
            <a:xfrm rot="5400000">
              <a:off x="-3285784"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0" name="Rechthoek 9"/>
            <p:cNvSpPr/>
            <p:nvPr userDrawn="1"/>
          </p:nvSpPr>
          <p:spPr>
            <a:xfrm rot="5400000">
              <a:off x="8626128"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1" name="Rechthoek 10"/>
            <p:cNvSpPr/>
            <p:nvPr userDrawn="1"/>
          </p:nvSpPr>
          <p:spPr>
            <a:xfrm rot="10800000">
              <a:off x="0" y="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2" name="Rechthoek 11"/>
            <p:cNvSpPr/>
            <p:nvPr userDrawn="1"/>
          </p:nvSpPr>
          <p:spPr>
            <a:xfrm rot="10800000">
              <a:off x="0" y="547802"/>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3" name="Rechthoek 12"/>
            <p:cNvSpPr/>
            <p:nvPr userDrawn="1"/>
          </p:nvSpPr>
          <p:spPr>
            <a:xfrm rot="5400000">
              <a:off x="-2999341"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4" name="Rechthoek 13"/>
            <p:cNvSpPr/>
            <p:nvPr userDrawn="1"/>
          </p:nvSpPr>
          <p:spPr>
            <a:xfrm rot="10800000">
              <a:off x="0" y="6571558"/>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5" name="Rechthoek 14"/>
            <p:cNvSpPr/>
            <p:nvPr userDrawn="1"/>
          </p:nvSpPr>
          <p:spPr>
            <a:xfrm rot="10800000">
              <a:off x="0" y="889000"/>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6" name="Rechthoek 15"/>
            <p:cNvSpPr/>
            <p:nvPr userDrawn="1"/>
          </p:nvSpPr>
          <p:spPr>
            <a:xfrm rot="10800000">
              <a:off x="0" y="6285116"/>
              <a:ext cx="12198347"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7" name="Rechthoek 16"/>
            <p:cNvSpPr/>
            <p:nvPr userDrawn="1"/>
          </p:nvSpPr>
          <p:spPr>
            <a:xfrm rot="5400000">
              <a:off x="8339686" y="3285780"/>
              <a:ext cx="6858002" cy="286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19" name="Rechthoek 18"/>
            <p:cNvSpPr/>
            <p:nvPr/>
          </p:nvSpPr>
          <p:spPr>
            <a:xfrm rot="5400000">
              <a:off x="2670173" y="3357390"/>
              <a:ext cx="6858002"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sp>
          <p:nvSpPr>
            <p:cNvPr id="20" name="Rechthoek 19"/>
            <p:cNvSpPr/>
            <p:nvPr/>
          </p:nvSpPr>
          <p:spPr>
            <a:xfrm rot="10800000">
              <a:off x="31524" y="3658668"/>
              <a:ext cx="12149368" cy="143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endParaRPr lang="nl-NL" sz="1799"/>
            </a:p>
          </p:txBody>
        </p:sp>
      </p:grpSp>
      <p:grpSp>
        <p:nvGrpSpPr>
          <p:cNvPr id="50" name="Groep 49"/>
          <p:cNvGrpSpPr/>
          <p:nvPr/>
        </p:nvGrpSpPr>
        <p:grpSpPr>
          <a:xfrm>
            <a:off x="-6" y="835597"/>
            <a:ext cx="12192006" cy="54725"/>
            <a:chOff x="-6" y="834244"/>
            <a:chExt cx="12198356" cy="107049"/>
          </a:xfrm>
        </p:grpSpPr>
        <p:sp>
          <p:nvSpPr>
            <p:cNvPr id="51" name="Red beam below"/>
            <p:cNvSpPr/>
            <p:nvPr userDrawn="1"/>
          </p:nvSpPr>
          <p:spPr>
            <a:xfrm>
              <a:off x="-6" y="834244"/>
              <a:ext cx="12198356" cy="1070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52" name="Black beam below"/>
            <p:cNvSpPr/>
            <p:nvPr userDrawn="1"/>
          </p:nvSpPr>
          <p:spPr>
            <a:xfrm>
              <a:off x="1" y="834249"/>
              <a:ext cx="572882" cy="10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sp>
        <p:nvSpPr>
          <p:cNvPr id="7" name="Titel 6"/>
          <p:cNvSpPr>
            <a:spLocks noGrp="1"/>
          </p:cNvSpPr>
          <p:nvPr>
            <p:ph type="title"/>
          </p:nvPr>
        </p:nvSpPr>
        <p:spPr/>
        <p:txBody>
          <a:bodyPr/>
          <a:lstStyle/>
          <a:p>
            <a:r>
              <a:rPr lang="en-GB" dirty="0"/>
              <a:t>About branding</a:t>
            </a:r>
          </a:p>
        </p:txBody>
      </p:sp>
      <p:sp>
        <p:nvSpPr>
          <p:cNvPr id="114" name="Footer Placeholder 2">
            <a:extLst>
              <a:ext uri="{FF2B5EF4-FFF2-40B4-BE49-F238E27FC236}">
                <a16:creationId xmlns:a16="http://schemas.microsoft.com/office/drawing/2014/main" id="{FF8A689B-BA3A-4B0F-B1E9-2169EA1AE58E}"/>
              </a:ext>
            </a:extLst>
          </p:cNvPr>
          <p:cNvSpPr>
            <a:spLocks noGrp="1"/>
          </p:cNvSpPr>
          <p:nvPr>
            <p:ph type="ftr" sz="quarter" idx="3"/>
          </p:nvPr>
        </p:nvSpPr>
        <p:spPr/>
        <p:txBody>
          <a:bodyPr/>
          <a:lstStyle/>
          <a:p>
            <a:r>
              <a:rPr lang="en-GB" noProof="0"/>
              <a:t>© Q-Park 2024</a:t>
            </a:r>
            <a:endParaRPr lang="en-GB" noProof="0" dirty="0"/>
          </a:p>
        </p:txBody>
      </p:sp>
      <p:sp>
        <p:nvSpPr>
          <p:cNvPr id="115" name="Slide Number Placeholder 3">
            <a:extLst>
              <a:ext uri="{FF2B5EF4-FFF2-40B4-BE49-F238E27FC236}">
                <a16:creationId xmlns:a16="http://schemas.microsoft.com/office/drawing/2014/main" id="{79CBAA69-AD44-48F0-8E26-EBD25BF1457E}"/>
              </a:ext>
            </a:extLst>
          </p:cNvPr>
          <p:cNvSpPr>
            <a:spLocks noGrp="1"/>
          </p:cNvSpPr>
          <p:nvPr>
            <p:ph type="sldNum" sz="quarter" idx="4"/>
          </p:nvPr>
        </p:nvSpPr>
        <p:spPr/>
        <p:txBody>
          <a:bodyPr/>
          <a:lstStyle/>
          <a:p>
            <a:fld id="{CC6DC435-A09B-4F28-9A36-6DD9F30F961F}" type="slidenum">
              <a:rPr lang="en-GB" noProof="0" smtClean="0"/>
              <a:pPr/>
              <a:t>7</a:t>
            </a:fld>
            <a:endParaRPr lang="en-GB" noProof="0" dirty="0"/>
          </a:p>
        </p:txBody>
      </p:sp>
      <p:sp>
        <p:nvSpPr>
          <p:cNvPr id="33" name="Tekstvak 32"/>
          <p:cNvSpPr txBox="1"/>
          <p:nvPr/>
        </p:nvSpPr>
        <p:spPr>
          <a:xfrm>
            <a:off x="572585" y="1885648"/>
            <a:ext cx="11046831" cy="535765"/>
          </a:xfrm>
          <a:prstGeom prst="rect">
            <a:avLst/>
          </a:prstGeom>
          <a:noFill/>
        </p:spPr>
        <p:txBody>
          <a:bodyPr wrap="square" rtlCol="0">
            <a:spAutoFit/>
          </a:bodyPr>
          <a:lstStyle/>
          <a:p>
            <a:pPr algn="ctr">
              <a:lnSpc>
                <a:spcPct val="80000"/>
              </a:lnSpc>
              <a:spcBef>
                <a:spcPts val="600"/>
              </a:spcBef>
              <a:spcAft>
                <a:spcPts val="600"/>
              </a:spcAft>
            </a:pPr>
            <a:r>
              <a:rPr lang="en-GB" sz="3598" dirty="0">
                <a:solidFill>
                  <a:schemeClr val="accent1"/>
                </a:solidFill>
                <a:latin typeface="+mj-lt"/>
              </a:rPr>
              <a:t>Brand awareness + image + trust + reputation</a:t>
            </a:r>
          </a:p>
        </p:txBody>
      </p:sp>
      <p:sp>
        <p:nvSpPr>
          <p:cNvPr id="54" name="Tekstvak 53"/>
          <p:cNvSpPr txBox="1"/>
          <p:nvPr/>
        </p:nvSpPr>
        <p:spPr>
          <a:xfrm>
            <a:off x="572585" y="3141118"/>
            <a:ext cx="5451840" cy="2481933"/>
          </a:xfrm>
          <a:prstGeom prst="rect">
            <a:avLst/>
          </a:prstGeom>
          <a:solidFill>
            <a:schemeClr val="accent3"/>
          </a:solidFill>
        </p:spPr>
        <p:txBody>
          <a:bodyPr wrap="square" rtlCol="0" anchor="ctr">
            <a:noAutofit/>
          </a:bodyPr>
          <a:lstStyle/>
          <a:p>
            <a:pPr algn="ctr"/>
            <a:r>
              <a:rPr lang="en-GB" sz="2399" dirty="0">
                <a:solidFill>
                  <a:schemeClr val="bg1"/>
                </a:solidFill>
              </a:rPr>
              <a:t>   </a:t>
            </a:r>
            <a:r>
              <a:rPr lang="en-GB" sz="1600" dirty="0">
                <a:solidFill>
                  <a:schemeClr val="bg1"/>
                </a:solidFill>
              </a:rPr>
              <a:t>€</a:t>
            </a:r>
          </a:p>
          <a:p>
            <a:pPr algn="ctr"/>
            <a:endParaRPr lang="en-GB" sz="2399" dirty="0">
              <a:solidFill>
                <a:schemeClr val="bg1"/>
              </a:solidFill>
            </a:endParaRPr>
          </a:p>
          <a:p>
            <a:pPr algn="ctr"/>
            <a:r>
              <a:rPr lang="en-GB" sz="2399" dirty="0">
                <a:solidFill>
                  <a:schemeClr val="bg1"/>
                </a:solidFill>
              </a:rPr>
              <a:t>The best guarantee </a:t>
            </a:r>
            <a:br>
              <a:rPr lang="en-GB" sz="2399" dirty="0">
                <a:solidFill>
                  <a:schemeClr val="bg1"/>
                </a:solidFill>
              </a:rPr>
            </a:br>
            <a:r>
              <a:rPr lang="en-GB" sz="2399" dirty="0">
                <a:solidFill>
                  <a:schemeClr val="bg1"/>
                </a:solidFill>
              </a:rPr>
              <a:t>of future earnings</a:t>
            </a:r>
          </a:p>
        </p:txBody>
      </p:sp>
      <p:sp>
        <p:nvSpPr>
          <p:cNvPr id="55" name="Tekstvak 54"/>
          <p:cNvSpPr txBox="1"/>
          <p:nvPr/>
        </p:nvSpPr>
        <p:spPr>
          <a:xfrm>
            <a:off x="6167572" y="3141118"/>
            <a:ext cx="5451842" cy="2481933"/>
          </a:xfrm>
          <a:prstGeom prst="rect">
            <a:avLst/>
          </a:prstGeom>
          <a:solidFill>
            <a:schemeClr val="accent3"/>
          </a:solidFill>
        </p:spPr>
        <p:txBody>
          <a:bodyPr wrap="square" rtlCol="0" anchor="ctr">
            <a:noAutofit/>
          </a:bodyPr>
          <a:lstStyle>
            <a:defPPr>
              <a:defRPr lang="nl-NL"/>
            </a:defPPr>
            <a:lvl1pPr algn="ctr">
              <a:defRPr sz="2800">
                <a:solidFill>
                  <a:schemeClr val="bg1"/>
                </a:solidFill>
              </a:defRPr>
            </a:lvl1pPr>
          </a:lstStyle>
          <a:p>
            <a:endParaRPr lang="en-GB" sz="2399" dirty="0"/>
          </a:p>
          <a:p>
            <a:endParaRPr lang="en-GB" sz="2399" dirty="0"/>
          </a:p>
          <a:p>
            <a:r>
              <a:rPr lang="en-GB" sz="2399" dirty="0"/>
              <a:t>The capacity </a:t>
            </a:r>
            <a:br>
              <a:rPr lang="en-GB" sz="2399" dirty="0"/>
            </a:br>
            <a:r>
              <a:rPr lang="en-GB" sz="2399" dirty="0"/>
              <a:t>to generate cash flows</a:t>
            </a:r>
          </a:p>
        </p:txBody>
      </p:sp>
      <p:grpSp>
        <p:nvGrpSpPr>
          <p:cNvPr id="24" name="Groep 23"/>
          <p:cNvGrpSpPr/>
          <p:nvPr/>
        </p:nvGrpSpPr>
        <p:grpSpPr>
          <a:xfrm>
            <a:off x="3030808" y="3531648"/>
            <a:ext cx="484851" cy="484851"/>
            <a:chOff x="4076701" y="5143502"/>
            <a:chExt cx="342900" cy="342900"/>
          </a:xfrm>
          <a:solidFill>
            <a:schemeClr val="bg1"/>
          </a:solidFill>
        </p:grpSpPr>
        <p:sp>
          <p:nvSpPr>
            <p:cNvPr id="26" name="Rectangle 769"/>
            <p:cNvSpPr>
              <a:spLocks noChangeArrowheads="1"/>
            </p:cNvSpPr>
            <p:nvPr/>
          </p:nvSpPr>
          <p:spPr bwMode="auto">
            <a:xfrm>
              <a:off x="4111626" y="5434015"/>
              <a:ext cx="187325" cy="19050"/>
            </a:xfrm>
            <a:prstGeom prst="rect">
              <a:avLst/>
            </a:prstGeom>
            <a:grpFill/>
            <a:ln w="0">
              <a:noFill/>
              <a:prstDash val="solid"/>
              <a:miter lim="800000"/>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7" name="Freeform 770"/>
            <p:cNvSpPr>
              <a:spLocks noEditPoints="1"/>
            </p:cNvSpPr>
            <p:nvPr/>
          </p:nvSpPr>
          <p:spPr bwMode="auto">
            <a:xfrm>
              <a:off x="4076701" y="5143502"/>
              <a:ext cx="342900" cy="342900"/>
            </a:xfrm>
            <a:custGeom>
              <a:avLst/>
              <a:gdLst>
                <a:gd name="T0" fmla="*/ 51 w 216"/>
                <a:gd name="T1" fmla="*/ 124 h 216"/>
                <a:gd name="T2" fmla="*/ 33 w 216"/>
                <a:gd name="T3" fmla="*/ 162 h 216"/>
                <a:gd name="T4" fmla="*/ 71 w 216"/>
                <a:gd name="T5" fmla="*/ 143 h 216"/>
                <a:gd name="T6" fmla="*/ 51 w 216"/>
                <a:gd name="T7" fmla="*/ 124 h 216"/>
                <a:gd name="T8" fmla="*/ 10 w 216"/>
                <a:gd name="T9" fmla="*/ 97 h 216"/>
                <a:gd name="T10" fmla="*/ 10 w 216"/>
                <a:gd name="T11" fmla="*/ 206 h 216"/>
                <a:gd name="T12" fmla="*/ 206 w 216"/>
                <a:gd name="T13" fmla="*/ 206 h 216"/>
                <a:gd name="T14" fmla="*/ 206 w 216"/>
                <a:gd name="T15" fmla="*/ 97 h 216"/>
                <a:gd name="T16" fmla="*/ 134 w 216"/>
                <a:gd name="T17" fmla="*/ 97 h 216"/>
                <a:gd name="T18" fmla="*/ 84 w 216"/>
                <a:gd name="T19" fmla="*/ 148 h 216"/>
                <a:gd name="T20" fmla="*/ 80 w 216"/>
                <a:gd name="T21" fmla="*/ 151 h 216"/>
                <a:gd name="T22" fmla="*/ 56 w 216"/>
                <a:gd name="T23" fmla="*/ 162 h 216"/>
                <a:gd name="T24" fmla="*/ 109 w 216"/>
                <a:gd name="T25" fmla="*/ 162 h 216"/>
                <a:gd name="T26" fmla="*/ 109 w 216"/>
                <a:gd name="T27" fmla="*/ 173 h 216"/>
                <a:gd name="T28" fmla="*/ 33 w 216"/>
                <a:gd name="T29" fmla="*/ 173 h 216"/>
                <a:gd name="T30" fmla="*/ 29 w 216"/>
                <a:gd name="T31" fmla="*/ 171 h 216"/>
                <a:gd name="T32" fmla="*/ 25 w 216"/>
                <a:gd name="T33" fmla="*/ 170 h 216"/>
                <a:gd name="T34" fmla="*/ 22 w 216"/>
                <a:gd name="T35" fmla="*/ 166 h 216"/>
                <a:gd name="T36" fmla="*/ 22 w 216"/>
                <a:gd name="T37" fmla="*/ 164 h 216"/>
                <a:gd name="T38" fmla="*/ 22 w 216"/>
                <a:gd name="T39" fmla="*/ 161 h 216"/>
                <a:gd name="T40" fmla="*/ 22 w 216"/>
                <a:gd name="T41" fmla="*/ 157 h 216"/>
                <a:gd name="T42" fmla="*/ 45 w 216"/>
                <a:gd name="T43" fmla="*/ 114 h 216"/>
                <a:gd name="T44" fmla="*/ 46 w 216"/>
                <a:gd name="T45" fmla="*/ 111 h 216"/>
                <a:gd name="T46" fmla="*/ 60 w 216"/>
                <a:gd name="T47" fmla="*/ 97 h 216"/>
                <a:gd name="T48" fmla="*/ 10 w 216"/>
                <a:gd name="T49" fmla="*/ 97 h 216"/>
                <a:gd name="T50" fmla="*/ 162 w 216"/>
                <a:gd name="T51" fmla="*/ 10 h 216"/>
                <a:gd name="T52" fmla="*/ 58 w 216"/>
                <a:gd name="T53" fmla="*/ 115 h 216"/>
                <a:gd name="T54" fmla="*/ 80 w 216"/>
                <a:gd name="T55" fmla="*/ 136 h 216"/>
                <a:gd name="T56" fmla="*/ 183 w 216"/>
                <a:gd name="T57" fmla="*/ 33 h 216"/>
                <a:gd name="T58" fmla="*/ 162 w 216"/>
                <a:gd name="T59" fmla="*/ 10 h 216"/>
                <a:gd name="T60" fmla="*/ 162 w 216"/>
                <a:gd name="T61" fmla="*/ 0 h 216"/>
                <a:gd name="T62" fmla="*/ 166 w 216"/>
                <a:gd name="T63" fmla="*/ 1 h 216"/>
                <a:gd name="T64" fmla="*/ 170 w 216"/>
                <a:gd name="T65" fmla="*/ 3 h 216"/>
                <a:gd name="T66" fmla="*/ 191 w 216"/>
                <a:gd name="T67" fmla="*/ 25 h 216"/>
                <a:gd name="T68" fmla="*/ 194 w 216"/>
                <a:gd name="T69" fmla="*/ 29 h 216"/>
                <a:gd name="T70" fmla="*/ 194 w 216"/>
                <a:gd name="T71" fmla="*/ 33 h 216"/>
                <a:gd name="T72" fmla="*/ 194 w 216"/>
                <a:gd name="T73" fmla="*/ 37 h 216"/>
                <a:gd name="T74" fmla="*/ 191 w 216"/>
                <a:gd name="T75" fmla="*/ 41 h 216"/>
                <a:gd name="T76" fmla="*/ 145 w 216"/>
                <a:gd name="T77" fmla="*/ 86 h 216"/>
                <a:gd name="T78" fmla="*/ 216 w 216"/>
                <a:gd name="T79" fmla="*/ 86 h 216"/>
                <a:gd name="T80" fmla="*/ 216 w 216"/>
                <a:gd name="T81" fmla="*/ 216 h 216"/>
                <a:gd name="T82" fmla="*/ 0 w 216"/>
                <a:gd name="T83" fmla="*/ 216 h 216"/>
                <a:gd name="T84" fmla="*/ 0 w 216"/>
                <a:gd name="T85" fmla="*/ 86 h 216"/>
                <a:gd name="T86" fmla="*/ 71 w 216"/>
                <a:gd name="T87" fmla="*/ 86 h 216"/>
                <a:gd name="T88" fmla="*/ 154 w 216"/>
                <a:gd name="T89" fmla="*/ 3 h 216"/>
                <a:gd name="T90" fmla="*/ 158 w 216"/>
                <a:gd name="T91" fmla="*/ 1 h 216"/>
                <a:gd name="T92" fmla="*/ 162 w 216"/>
                <a:gd name="T9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 h="216">
                  <a:moveTo>
                    <a:pt x="51" y="124"/>
                  </a:moveTo>
                  <a:lnTo>
                    <a:pt x="33" y="162"/>
                  </a:lnTo>
                  <a:lnTo>
                    <a:pt x="71" y="143"/>
                  </a:lnTo>
                  <a:lnTo>
                    <a:pt x="51" y="124"/>
                  </a:lnTo>
                  <a:close/>
                  <a:moveTo>
                    <a:pt x="10" y="97"/>
                  </a:moveTo>
                  <a:lnTo>
                    <a:pt x="10" y="206"/>
                  </a:lnTo>
                  <a:lnTo>
                    <a:pt x="206" y="206"/>
                  </a:lnTo>
                  <a:lnTo>
                    <a:pt x="206" y="97"/>
                  </a:lnTo>
                  <a:lnTo>
                    <a:pt x="134" y="97"/>
                  </a:lnTo>
                  <a:lnTo>
                    <a:pt x="84" y="148"/>
                  </a:lnTo>
                  <a:lnTo>
                    <a:pt x="80" y="151"/>
                  </a:lnTo>
                  <a:lnTo>
                    <a:pt x="56" y="162"/>
                  </a:lnTo>
                  <a:lnTo>
                    <a:pt x="109" y="162"/>
                  </a:lnTo>
                  <a:lnTo>
                    <a:pt x="109" y="173"/>
                  </a:lnTo>
                  <a:lnTo>
                    <a:pt x="33" y="173"/>
                  </a:lnTo>
                  <a:lnTo>
                    <a:pt x="29" y="171"/>
                  </a:lnTo>
                  <a:lnTo>
                    <a:pt x="25" y="170"/>
                  </a:lnTo>
                  <a:lnTo>
                    <a:pt x="22" y="166"/>
                  </a:lnTo>
                  <a:lnTo>
                    <a:pt x="22" y="164"/>
                  </a:lnTo>
                  <a:lnTo>
                    <a:pt x="22" y="161"/>
                  </a:lnTo>
                  <a:lnTo>
                    <a:pt x="22" y="157"/>
                  </a:lnTo>
                  <a:lnTo>
                    <a:pt x="45" y="114"/>
                  </a:lnTo>
                  <a:lnTo>
                    <a:pt x="46" y="111"/>
                  </a:lnTo>
                  <a:lnTo>
                    <a:pt x="60" y="97"/>
                  </a:lnTo>
                  <a:lnTo>
                    <a:pt x="10" y="97"/>
                  </a:lnTo>
                  <a:close/>
                  <a:moveTo>
                    <a:pt x="162" y="10"/>
                  </a:moveTo>
                  <a:lnTo>
                    <a:pt x="58" y="115"/>
                  </a:lnTo>
                  <a:lnTo>
                    <a:pt x="80" y="136"/>
                  </a:lnTo>
                  <a:lnTo>
                    <a:pt x="183" y="33"/>
                  </a:lnTo>
                  <a:lnTo>
                    <a:pt x="162" y="10"/>
                  </a:lnTo>
                  <a:close/>
                  <a:moveTo>
                    <a:pt x="162" y="0"/>
                  </a:moveTo>
                  <a:lnTo>
                    <a:pt x="166" y="1"/>
                  </a:lnTo>
                  <a:lnTo>
                    <a:pt x="170" y="3"/>
                  </a:lnTo>
                  <a:lnTo>
                    <a:pt x="191" y="25"/>
                  </a:lnTo>
                  <a:lnTo>
                    <a:pt x="194" y="29"/>
                  </a:lnTo>
                  <a:lnTo>
                    <a:pt x="194" y="33"/>
                  </a:lnTo>
                  <a:lnTo>
                    <a:pt x="194" y="37"/>
                  </a:lnTo>
                  <a:lnTo>
                    <a:pt x="191" y="41"/>
                  </a:lnTo>
                  <a:lnTo>
                    <a:pt x="145" y="86"/>
                  </a:lnTo>
                  <a:lnTo>
                    <a:pt x="216" y="86"/>
                  </a:lnTo>
                  <a:lnTo>
                    <a:pt x="216" y="216"/>
                  </a:lnTo>
                  <a:lnTo>
                    <a:pt x="0" y="216"/>
                  </a:lnTo>
                  <a:lnTo>
                    <a:pt x="0" y="86"/>
                  </a:lnTo>
                  <a:lnTo>
                    <a:pt x="71" y="86"/>
                  </a:lnTo>
                  <a:lnTo>
                    <a:pt x="154" y="3"/>
                  </a:lnTo>
                  <a:lnTo>
                    <a:pt x="158" y="1"/>
                  </a:lnTo>
                  <a:lnTo>
                    <a:pt x="16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28" name="Freeform 771"/>
            <p:cNvSpPr>
              <a:spLocks/>
            </p:cNvSpPr>
            <p:nvPr/>
          </p:nvSpPr>
          <p:spPr bwMode="auto">
            <a:xfrm>
              <a:off x="4259264" y="5189540"/>
              <a:ext cx="80963" cy="80963"/>
            </a:xfrm>
            <a:custGeom>
              <a:avLst/>
              <a:gdLst>
                <a:gd name="T0" fmla="*/ 43 w 51"/>
                <a:gd name="T1" fmla="*/ 0 h 51"/>
                <a:gd name="T2" fmla="*/ 51 w 51"/>
                <a:gd name="T3" fmla="*/ 8 h 51"/>
                <a:gd name="T4" fmla="*/ 8 w 51"/>
                <a:gd name="T5" fmla="*/ 51 h 51"/>
                <a:gd name="T6" fmla="*/ 0 w 51"/>
                <a:gd name="T7" fmla="*/ 43 h 51"/>
                <a:gd name="T8" fmla="*/ 43 w 51"/>
                <a:gd name="T9" fmla="*/ 0 h 51"/>
              </a:gdLst>
              <a:ahLst/>
              <a:cxnLst>
                <a:cxn ang="0">
                  <a:pos x="T0" y="T1"/>
                </a:cxn>
                <a:cxn ang="0">
                  <a:pos x="T2" y="T3"/>
                </a:cxn>
                <a:cxn ang="0">
                  <a:pos x="T4" y="T5"/>
                </a:cxn>
                <a:cxn ang="0">
                  <a:pos x="T6" y="T7"/>
                </a:cxn>
                <a:cxn ang="0">
                  <a:pos x="T8" y="T9"/>
                </a:cxn>
              </a:cxnLst>
              <a:rect l="0" t="0" r="r" b="b"/>
              <a:pathLst>
                <a:path w="51" h="51">
                  <a:moveTo>
                    <a:pt x="43" y="0"/>
                  </a:moveTo>
                  <a:lnTo>
                    <a:pt x="51" y="8"/>
                  </a:lnTo>
                  <a:lnTo>
                    <a:pt x="8" y="51"/>
                  </a:lnTo>
                  <a:lnTo>
                    <a:pt x="0" y="43"/>
                  </a:lnTo>
                  <a:lnTo>
                    <a:pt x="4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29" name="Groep 28"/>
          <p:cNvGrpSpPr/>
          <p:nvPr/>
        </p:nvGrpSpPr>
        <p:grpSpPr>
          <a:xfrm>
            <a:off x="8601393" y="3666555"/>
            <a:ext cx="584200" cy="324557"/>
            <a:chOff x="4076701" y="4191002"/>
            <a:chExt cx="342900" cy="190501"/>
          </a:xfrm>
          <a:solidFill>
            <a:schemeClr val="bg1"/>
          </a:solidFill>
        </p:grpSpPr>
        <p:sp>
          <p:nvSpPr>
            <p:cNvPr id="30" name="Freeform 746"/>
            <p:cNvSpPr>
              <a:spLocks/>
            </p:cNvSpPr>
            <p:nvPr/>
          </p:nvSpPr>
          <p:spPr bwMode="auto">
            <a:xfrm>
              <a:off x="4076701" y="4191002"/>
              <a:ext cx="342900" cy="69850"/>
            </a:xfrm>
            <a:custGeom>
              <a:avLst/>
              <a:gdLst>
                <a:gd name="T0" fmla="*/ 10 w 216"/>
                <a:gd name="T1" fmla="*/ 0 h 44"/>
                <a:gd name="T2" fmla="*/ 206 w 216"/>
                <a:gd name="T3" fmla="*/ 0 h 44"/>
                <a:gd name="T4" fmla="*/ 209 w 216"/>
                <a:gd name="T5" fmla="*/ 2 h 44"/>
                <a:gd name="T6" fmla="*/ 213 w 216"/>
                <a:gd name="T7" fmla="*/ 4 h 44"/>
                <a:gd name="T8" fmla="*/ 215 w 216"/>
                <a:gd name="T9" fmla="*/ 7 h 44"/>
                <a:gd name="T10" fmla="*/ 216 w 216"/>
                <a:gd name="T11" fmla="*/ 11 h 44"/>
                <a:gd name="T12" fmla="*/ 216 w 216"/>
                <a:gd name="T13" fmla="*/ 33 h 44"/>
                <a:gd name="T14" fmla="*/ 215 w 216"/>
                <a:gd name="T15" fmla="*/ 37 h 44"/>
                <a:gd name="T16" fmla="*/ 213 w 216"/>
                <a:gd name="T17" fmla="*/ 41 h 44"/>
                <a:gd name="T18" fmla="*/ 209 w 216"/>
                <a:gd name="T19" fmla="*/ 42 h 44"/>
                <a:gd name="T20" fmla="*/ 206 w 216"/>
                <a:gd name="T21" fmla="*/ 44 h 44"/>
                <a:gd name="T22" fmla="*/ 195 w 216"/>
                <a:gd name="T23" fmla="*/ 44 h 44"/>
                <a:gd name="T24" fmla="*/ 195 w 216"/>
                <a:gd name="T25" fmla="*/ 33 h 44"/>
                <a:gd name="T26" fmla="*/ 206 w 216"/>
                <a:gd name="T27" fmla="*/ 33 h 44"/>
                <a:gd name="T28" fmla="*/ 206 w 216"/>
                <a:gd name="T29" fmla="*/ 11 h 44"/>
                <a:gd name="T30" fmla="*/ 10 w 216"/>
                <a:gd name="T31" fmla="*/ 11 h 44"/>
                <a:gd name="T32" fmla="*/ 10 w 216"/>
                <a:gd name="T33" fmla="*/ 33 h 44"/>
                <a:gd name="T34" fmla="*/ 22 w 216"/>
                <a:gd name="T35" fmla="*/ 33 h 44"/>
                <a:gd name="T36" fmla="*/ 22 w 216"/>
                <a:gd name="T37" fmla="*/ 44 h 44"/>
                <a:gd name="T38" fmla="*/ 10 w 216"/>
                <a:gd name="T39" fmla="*/ 44 h 44"/>
                <a:gd name="T40" fmla="*/ 7 w 216"/>
                <a:gd name="T41" fmla="*/ 42 h 44"/>
                <a:gd name="T42" fmla="*/ 3 w 216"/>
                <a:gd name="T43" fmla="*/ 41 h 44"/>
                <a:gd name="T44" fmla="*/ 1 w 216"/>
                <a:gd name="T45" fmla="*/ 37 h 44"/>
                <a:gd name="T46" fmla="*/ 0 w 216"/>
                <a:gd name="T47" fmla="*/ 33 h 44"/>
                <a:gd name="T48" fmla="*/ 0 w 216"/>
                <a:gd name="T49" fmla="*/ 11 h 44"/>
                <a:gd name="T50" fmla="*/ 1 w 216"/>
                <a:gd name="T51" fmla="*/ 7 h 44"/>
                <a:gd name="T52" fmla="*/ 3 w 216"/>
                <a:gd name="T53" fmla="*/ 4 h 44"/>
                <a:gd name="T54" fmla="*/ 7 w 216"/>
                <a:gd name="T55" fmla="*/ 2 h 44"/>
                <a:gd name="T56" fmla="*/ 10 w 216"/>
                <a:gd name="T5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 h="44">
                  <a:moveTo>
                    <a:pt x="10" y="0"/>
                  </a:moveTo>
                  <a:lnTo>
                    <a:pt x="206" y="0"/>
                  </a:lnTo>
                  <a:lnTo>
                    <a:pt x="209" y="2"/>
                  </a:lnTo>
                  <a:lnTo>
                    <a:pt x="213" y="4"/>
                  </a:lnTo>
                  <a:lnTo>
                    <a:pt x="215" y="7"/>
                  </a:lnTo>
                  <a:lnTo>
                    <a:pt x="216" y="11"/>
                  </a:lnTo>
                  <a:lnTo>
                    <a:pt x="216" y="33"/>
                  </a:lnTo>
                  <a:lnTo>
                    <a:pt x="215" y="37"/>
                  </a:lnTo>
                  <a:lnTo>
                    <a:pt x="213" y="41"/>
                  </a:lnTo>
                  <a:lnTo>
                    <a:pt x="209" y="42"/>
                  </a:lnTo>
                  <a:lnTo>
                    <a:pt x="206" y="44"/>
                  </a:lnTo>
                  <a:lnTo>
                    <a:pt x="195" y="44"/>
                  </a:lnTo>
                  <a:lnTo>
                    <a:pt x="195" y="33"/>
                  </a:lnTo>
                  <a:lnTo>
                    <a:pt x="206" y="33"/>
                  </a:lnTo>
                  <a:lnTo>
                    <a:pt x="206" y="11"/>
                  </a:lnTo>
                  <a:lnTo>
                    <a:pt x="10" y="11"/>
                  </a:lnTo>
                  <a:lnTo>
                    <a:pt x="10" y="33"/>
                  </a:lnTo>
                  <a:lnTo>
                    <a:pt x="22" y="33"/>
                  </a:lnTo>
                  <a:lnTo>
                    <a:pt x="22" y="44"/>
                  </a:lnTo>
                  <a:lnTo>
                    <a:pt x="10" y="44"/>
                  </a:lnTo>
                  <a:lnTo>
                    <a:pt x="7" y="42"/>
                  </a:lnTo>
                  <a:lnTo>
                    <a:pt x="3" y="41"/>
                  </a:lnTo>
                  <a:lnTo>
                    <a:pt x="1" y="37"/>
                  </a:lnTo>
                  <a:lnTo>
                    <a:pt x="0" y="33"/>
                  </a:lnTo>
                  <a:lnTo>
                    <a:pt x="0" y="11"/>
                  </a:lnTo>
                  <a:lnTo>
                    <a:pt x="1" y="7"/>
                  </a:lnTo>
                  <a:lnTo>
                    <a:pt x="3" y="4"/>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1" name="Freeform 747"/>
            <p:cNvSpPr>
              <a:spLocks/>
            </p:cNvSpPr>
            <p:nvPr/>
          </p:nvSpPr>
          <p:spPr bwMode="auto">
            <a:xfrm>
              <a:off x="4129089" y="4329115"/>
              <a:ext cx="238125" cy="15875"/>
            </a:xfrm>
            <a:custGeom>
              <a:avLst/>
              <a:gdLst>
                <a:gd name="T0" fmla="*/ 5 w 150"/>
                <a:gd name="T1" fmla="*/ 0 h 10"/>
                <a:gd name="T2" fmla="*/ 145 w 150"/>
                <a:gd name="T3" fmla="*/ 0 h 10"/>
                <a:gd name="T4" fmla="*/ 148 w 150"/>
                <a:gd name="T5" fmla="*/ 1 h 10"/>
                <a:gd name="T6" fmla="*/ 150 w 150"/>
                <a:gd name="T7" fmla="*/ 2 h 10"/>
                <a:gd name="T8" fmla="*/ 150 w 150"/>
                <a:gd name="T9" fmla="*/ 5 h 10"/>
                <a:gd name="T10" fmla="*/ 150 w 150"/>
                <a:gd name="T11" fmla="*/ 8 h 10"/>
                <a:gd name="T12" fmla="*/ 148 w 150"/>
                <a:gd name="T13" fmla="*/ 10 h 10"/>
                <a:gd name="T14" fmla="*/ 145 w 150"/>
                <a:gd name="T15" fmla="*/ 10 h 10"/>
                <a:gd name="T16" fmla="*/ 5 w 150"/>
                <a:gd name="T17" fmla="*/ 10 h 10"/>
                <a:gd name="T18" fmla="*/ 2 w 150"/>
                <a:gd name="T19" fmla="*/ 10 h 10"/>
                <a:gd name="T20" fmla="*/ 0 w 150"/>
                <a:gd name="T21" fmla="*/ 8 h 10"/>
                <a:gd name="T22" fmla="*/ 0 w 150"/>
                <a:gd name="T23" fmla="*/ 5 h 10"/>
                <a:gd name="T24" fmla="*/ 0 w 150"/>
                <a:gd name="T25" fmla="*/ 2 h 10"/>
                <a:gd name="T26" fmla="*/ 2 w 150"/>
                <a:gd name="T27" fmla="*/ 1 h 10"/>
                <a:gd name="T28" fmla="*/ 5 w 150"/>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0">
                  <a:moveTo>
                    <a:pt x="5" y="0"/>
                  </a:moveTo>
                  <a:lnTo>
                    <a:pt x="145" y="0"/>
                  </a:lnTo>
                  <a:lnTo>
                    <a:pt x="148" y="1"/>
                  </a:lnTo>
                  <a:lnTo>
                    <a:pt x="150" y="2"/>
                  </a:lnTo>
                  <a:lnTo>
                    <a:pt x="150" y="5"/>
                  </a:lnTo>
                  <a:lnTo>
                    <a:pt x="150" y="8"/>
                  </a:lnTo>
                  <a:lnTo>
                    <a:pt x="148" y="10"/>
                  </a:lnTo>
                  <a:lnTo>
                    <a:pt x="145" y="10"/>
                  </a:lnTo>
                  <a:lnTo>
                    <a:pt x="5" y="10"/>
                  </a:lnTo>
                  <a:lnTo>
                    <a:pt x="2" y="10"/>
                  </a:lnTo>
                  <a:lnTo>
                    <a:pt x="0" y="8"/>
                  </a:lnTo>
                  <a:lnTo>
                    <a:pt x="0" y="5"/>
                  </a:lnTo>
                  <a:lnTo>
                    <a:pt x="0" y="2"/>
                  </a:lnTo>
                  <a:lnTo>
                    <a:pt x="2" y="1"/>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2" name="Freeform 748"/>
            <p:cNvSpPr>
              <a:spLocks/>
            </p:cNvSpPr>
            <p:nvPr/>
          </p:nvSpPr>
          <p:spPr bwMode="auto">
            <a:xfrm>
              <a:off x="4129089" y="4364040"/>
              <a:ext cx="238125" cy="17463"/>
            </a:xfrm>
            <a:custGeom>
              <a:avLst/>
              <a:gdLst>
                <a:gd name="T0" fmla="*/ 5 w 150"/>
                <a:gd name="T1" fmla="*/ 0 h 11"/>
                <a:gd name="T2" fmla="*/ 145 w 150"/>
                <a:gd name="T3" fmla="*/ 0 h 11"/>
                <a:gd name="T4" fmla="*/ 148 w 150"/>
                <a:gd name="T5" fmla="*/ 0 h 11"/>
                <a:gd name="T6" fmla="*/ 150 w 150"/>
                <a:gd name="T7" fmla="*/ 3 h 11"/>
                <a:gd name="T8" fmla="*/ 150 w 150"/>
                <a:gd name="T9" fmla="*/ 5 h 11"/>
                <a:gd name="T10" fmla="*/ 150 w 150"/>
                <a:gd name="T11" fmla="*/ 8 h 11"/>
                <a:gd name="T12" fmla="*/ 148 w 150"/>
                <a:gd name="T13" fmla="*/ 9 h 11"/>
                <a:gd name="T14" fmla="*/ 145 w 150"/>
                <a:gd name="T15" fmla="*/ 11 h 11"/>
                <a:gd name="T16" fmla="*/ 5 w 150"/>
                <a:gd name="T17" fmla="*/ 11 h 11"/>
                <a:gd name="T18" fmla="*/ 2 w 150"/>
                <a:gd name="T19" fmla="*/ 9 h 11"/>
                <a:gd name="T20" fmla="*/ 0 w 150"/>
                <a:gd name="T21" fmla="*/ 8 h 11"/>
                <a:gd name="T22" fmla="*/ 0 w 150"/>
                <a:gd name="T23" fmla="*/ 5 h 11"/>
                <a:gd name="T24" fmla="*/ 0 w 150"/>
                <a:gd name="T25" fmla="*/ 3 h 11"/>
                <a:gd name="T26" fmla="*/ 2 w 150"/>
                <a:gd name="T27" fmla="*/ 0 h 11"/>
                <a:gd name="T28" fmla="*/ 5 w 150"/>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1">
                  <a:moveTo>
                    <a:pt x="5" y="0"/>
                  </a:moveTo>
                  <a:lnTo>
                    <a:pt x="145" y="0"/>
                  </a:lnTo>
                  <a:lnTo>
                    <a:pt x="148" y="0"/>
                  </a:lnTo>
                  <a:lnTo>
                    <a:pt x="150" y="3"/>
                  </a:lnTo>
                  <a:lnTo>
                    <a:pt x="150" y="5"/>
                  </a:lnTo>
                  <a:lnTo>
                    <a:pt x="150" y="8"/>
                  </a:lnTo>
                  <a:lnTo>
                    <a:pt x="148" y="9"/>
                  </a:lnTo>
                  <a:lnTo>
                    <a:pt x="145" y="11"/>
                  </a:lnTo>
                  <a:lnTo>
                    <a:pt x="5" y="11"/>
                  </a:lnTo>
                  <a:lnTo>
                    <a:pt x="2" y="9"/>
                  </a:lnTo>
                  <a:lnTo>
                    <a:pt x="0" y="8"/>
                  </a:lnTo>
                  <a:lnTo>
                    <a:pt x="0" y="5"/>
                  </a:lnTo>
                  <a:lnTo>
                    <a:pt x="0" y="3"/>
                  </a:lnTo>
                  <a:lnTo>
                    <a:pt x="2"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4" name="Freeform 749"/>
            <p:cNvSpPr>
              <a:spLocks/>
            </p:cNvSpPr>
            <p:nvPr/>
          </p:nvSpPr>
          <p:spPr bwMode="auto">
            <a:xfrm>
              <a:off x="4213226" y="4227515"/>
              <a:ext cx="69850" cy="49213"/>
            </a:xfrm>
            <a:custGeom>
              <a:avLst/>
              <a:gdLst>
                <a:gd name="T0" fmla="*/ 0 w 44"/>
                <a:gd name="T1" fmla="*/ 0 h 31"/>
                <a:gd name="T2" fmla="*/ 12 w 44"/>
                <a:gd name="T3" fmla="*/ 0 h 31"/>
                <a:gd name="T4" fmla="*/ 11 w 44"/>
                <a:gd name="T5" fmla="*/ 5 h 31"/>
                <a:gd name="T6" fmla="*/ 12 w 44"/>
                <a:gd name="T7" fmla="*/ 10 h 31"/>
                <a:gd name="T8" fmla="*/ 13 w 44"/>
                <a:gd name="T9" fmla="*/ 14 h 31"/>
                <a:gd name="T10" fmla="*/ 16 w 44"/>
                <a:gd name="T11" fmla="*/ 18 h 31"/>
                <a:gd name="T12" fmla="*/ 19 w 44"/>
                <a:gd name="T13" fmla="*/ 19 h 31"/>
                <a:gd name="T14" fmla="*/ 23 w 44"/>
                <a:gd name="T15" fmla="*/ 21 h 31"/>
                <a:gd name="T16" fmla="*/ 25 w 44"/>
                <a:gd name="T17" fmla="*/ 19 h 31"/>
                <a:gd name="T18" fmla="*/ 28 w 44"/>
                <a:gd name="T19" fmla="*/ 18 h 31"/>
                <a:gd name="T20" fmla="*/ 31 w 44"/>
                <a:gd name="T21" fmla="*/ 14 h 31"/>
                <a:gd name="T22" fmla="*/ 32 w 44"/>
                <a:gd name="T23" fmla="*/ 10 h 31"/>
                <a:gd name="T24" fmla="*/ 33 w 44"/>
                <a:gd name="T25" fmla="*/ 5 h 31"/>
                <a:gd name="T26" fmla="*/ 32 w 44"/>
                <a:gd name="T27" fmla="*/ 0 h 31"/>
                <a:gd name="T28" fmla="*/ 44 w 44"/>
                <a:gd name="T29" fmla="*/ 0 h 31"/>
                <a:gd name="T30" fmla="*/ 44 w 44"/>
                <a:gd name="T31" fmla="*/ 5 h 31"/>
                <a:gd name="T32" fmla="*/ 41 w 44"/>
                <a:gd name="T33" fmla="*/ 18 h 31"/>
                <a:gd name="T34" fmla="*/ 33 w 44"/>
                <a:gd name="T35" fmla="*/ 28 h 31"/>
                <a:gd name="T36" fmla="*/ 23 w 44"/>
                <a:gd name="T37" fmla="*/ 31 h 31"/>
                <a:gd name="T38" fmla="*/ 11 w 44"/>
                <a:gd name="T39" fmla="*/ 28 h 31"/>
                <a:gd name="T40" fmla="*/ 3 w 44"/>
                <a:gd name="T41" fmla="*/ 18 h 31"/>
                <a:gd name="T42" fmla="*/ 0 w 44"/>
                <a:gd name="T43" fmla="*/ 5 h 31"/>
                <a:gd name="T44" fmla="*/ 0 w 4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1">
                  <a:moveTo>
                    <a:pt x="0" y="0"/>
                  </a:moveTo>
                  <a:lnTo>
                    <a:pt x="12" y="0"/>
                  </a:lnTo>
                  <a:lnTo>
                    <a:pt x="11" y="5"/>
                  </a:lnTo>
                  <a:lnTo>
                    <a:pt x="12" y="10"/>
                  </a:lnTo>
                  <a:lnTo>
                    <a:pt x="13" y="14"/>
                  </a:lnTo>
                  <a:lnTo>
                    <a:pt x="16" y="18"/>
                  </a:lnTo>
                  <a:lnTo>
                    <a:pt x="19" y="19"/>
                  </a:lnTo>
                  <a:lnTo>
                    <a:pt x="23" y="21"/>
                  </a:lnTo>
                  <a:lnTo>
                    <a:pt x="25" y="19"/>
                  </a:lnTo>
                  <a:lnTo>
                    <a:pt x="28" y="18"/>
                  </a:lnTo>
                  <a:lnTo>
                    <a:pt x="31" y="14"/>
                  </a:lnTo>
                  <a:lnTo>
                    <a:pt x="32" y="10"/>
                  </a:lnTo>
                  <a:lnTo>
                    <a:pt x="33" y="5"/>
                  </a:lnTo>
                  <a:lnTo>
                    <a:pt x="32" y="0"/>
                  </a:lnTo>
                  <a:lnTo>
                    <a:pt x="44" y="0"/>
                  </a:lnTo>
                  <a:lnTo>
                    <a:pt x="44" y="5"/>
                  </a:lnTo>
                  <a:lnTo>
                    <a:pt x="41" y="18"/>
                  </a:lnTo>
                  <a:lnTo>
                    <a:pt x="33" y="28"/>
                  </a:lnTo>
                  <a:lnTo>
                    <a:pt x="23" y="31"/>
                  </a:lnTo>
                  <a:lnTo>
                    <a:pt x="11" y="28"/>
                  </a:lnTo>
                  <a:lnTo>
                    <a:pt x="3" y="18"/>
                  </a:lnTo>
                  <a:lnTo>
                    <a:pt x="0" y="5"/>
                  </a:lnTo>
                  <a:lnTo>
                    <a:pt x="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35" name="Freeform 750"/>
            <p:cNvSpPr>
              <a:spLocks/>
            </p:cNvSpPr>
            <p:nvPr/>
          </p:nvSpPr>
          <p:spPr bwMode="auto">
            <a:xfrm>
              <a:off x="4129089" y="4227515"/>
              <a:ext cx="238125" cy="84138"/>
            </a:xfrm>
            <a:custGeom>
              <a:avLst/>
              <a:gdLst>
                <a:gd name="T0" fmla="*/ 0 w 150"/>
                <a:gd name="T1" fmla="*/ 0 h 53"/>
                <a:gd name="T2" fmla="*/ 10 w 150"/>
                <a:gd name="T3" fmla="*/ 0 h 53"/>
                <a:gd name="T4" fmla="*/ 10 w 150"/>
                <a:gd name="T5" fmla="*/ 43 h 53"/>
                <a:gd name="T6" fmla="*/ 140 w 150"/>
                <a:gd name="T7" fmla="*/ 43 h 53"/>
                <a:gd name="T8" fmla="*/ 140 w 150"/>
                <a:gd name="T9" fmla="*/ 0 h 53"/>
                <a:gd name="T10" fmla="*/ 150 w 150"/>
                <a:gd name="T11" fmla="*/ 0 h 53"/>
                <a:gd name="T12" fmla="*/ 150 w 150"/>
                <a:gd name="T13" fmla="*/ 43 h 53"/>
                <a:gd name="T14" fmla="*/ 150 w 150"/>
                <a:gd name="T15" fmla="*/ 47 h 53"/>
                <a:gd name="T16" fmla="*/ 148 w 150"/>
                <a:gd name="T17" fmla="*/ 49 h 53"/>
                <a:gd name="T18" fmla="*/ 144 w 150"/>
                <a:gd name="T19" fmla="*/ 52 h 53"/>
                <a:gd name="T20" fmla="*/ 140 w 150"/>
                <a:gd name="T21" fmla="*/ 53 h 53"/>
                <a:gd name="T22" fmla="*/ 10 w 150"/>
                <a:gd name="T23" fmla="*/ 53 h 53"/>
                <a:gd name="T24" fmla="*/ 6 w 150"/>
                <a:gd name="T25" fmla="*/ 52 h 53"/>
                <a:gd name="T26" fmla="*/ 2 w 150"/>
                <a:gd name="T27" fmla="*/ 49 h 53"/>
                <a:gd name="T28" fmla="*/ 0 w 150"/>
                <a:gd name="T29" fmla="*/ 47 h 53"/>
                <a:gd name="T30" fmla="*/ 0 w 150"/>
                <a:gd name="T31" fmla="*/ 43 h 53"/>
                <a:gd name="T32" fmla="*/ 0 w 150"/>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53">
                  <a:moveTo>
                    <a:pt x="0" y="0"/>
                  </a:moveTo>
                  <a:lnTo>
                    <a:pt x="10" y="0"/>
                  </a:lnTo>
                  <a:lnTo>
                    <a:pt x="10" y="43"/>
                  </a:lnTo>
                  <a:lnTo>
                    <a:pt x="140" y="43"/>
                  </a:lnTo>
                  <a:lnTo>
                    <a:pt x="140" y="0"/>
                  </a:lnTo>
                  <a:lnTo>
                    <a:pt x="150" y="0"/>
                  </a:lnTo>
                  <a:lnTo>
                    <a:pt x="150" y="43"/>
                  </a:lnTo>
                  <a:lnTo>
                    <a:pt x="150" y="47"/>
                  </a:lnTo>
                  <a:lnTo>
                    <a:pt x="148" y="49"/>
                  </a:lnTo>
                  <a:lnTo>
                    <a:pt x="144" y="52"/>
                  </a:lnTo>
                  <a:lnTo>
                    <a:pt x="140" y="53"/>
                  </a:lnTo>
                  <a:lnTo>
                    <a:pt x="10" y="53"/>
                  </a:lnTo>
                  <a:lnTo>
                    <a:pt x="6" y="52"/>
                  </a:lnTo>
                  <a:lnTo>
                    <a:pt x="2" y="49"/>
                  </a:lnTo>
                  <a:lnTo>
                    <a:pt x="0" y="47"/>
                  </a:lnTo>
                  <a:lnTo>
                    <a:pt x="0" y="43"/>
                  </a:lnTo>
                  <a:lnTo>
                    <a:pt x="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36" name="Rechthoek 35"/>
          <p:cNvSpPr/>
          <p:nvPr/>
        </p:nvSpPr>
        <p:spPr>
          <a:xfrm>
            <a:off x="12229451" y="1176616"/>
            <a:ext cx="3222716" cy="5107015"/>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7" name="Rechthoekige driehoek 36"/>
          <p:cNvSpPr/>
          <p:nvPr/>
        </p:nvSpPr>
        <p:spPr>
          <a:xfrm rot="2700000">
            <a:off x="12084044" y="3605955"/>
            <a:ext cx="215912" cy="2159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nvGrpSpPr>
          <p:cNvPr id="38" name="10"/>
          <p:cNvGrpSpPr/>
          <p:nvPr/>
        </p:nvGrpSpPr>
        <p:grpSpPr>
          <a:xfrm>
            <a:off x="12759884" y="5742397"/>
            <a:ext cx="2620312" cy="565424"/>
            <a:chOff x="12766530" y="5743602"/>
            <a:chExt cx="2621677" cy="565718"/>
          </a:xfrm>
        </p:grpSpPr>
        <p:sp>
          <p:nvSpPr>
            <p:cNvPr id="39" name="Tekstvak 38"/>
            <p:cNvSpPr txBox="1"/>
            <p:nvPr/>
          </p:nvSpPr>
          <p:spPr>
            <a:xfrm>
              <a:off x="13182108" y="5743602"/>
              <a:ext cx="2206099" cy="565718"/>
            </a:xfrm>
            <a:prstGeom prst="rect">
              <a:avLst/>
            </a:prstGeom>
            <a:noFill/>
          </p:spPr>
          <p:txBody>
            <a:bodyPr wrap="square" rtlCol="0" anchor="ctr">
              <a:noAutofit/>
            </a:bodyPr>
            <a:lstStyle/>
            <a:p>
              <a:r>
                <a:rPr lang="en-GB" sz="1399" dirty="0">
                  <a:solidFill>
                    <a:schemeClr val="bg1"/>
                  </a:solidFill>
                </a:rPr>
                <a:t>House-style</a:t>
              </a:r>
            </a:p>
          </p:txBody>
        </p:sp>
        <p:sp>
          <p:nvSpPr>
            <p:cNvPr id="40" name="Freeform 523"/>
            <p:cNvSpPr>
              <a:spLocks noEditPoints="1"/>
            </p:cNvSpPr>
            <p:nvPr/>
          </p:nvSpPr>
          <p:spPr bwMode="auto">
            <a:xfrm>
              <a:off x="12766530" y="5909358"/>
              <a:ext cx="234205" cy="234205"/>
            </a:xfrm>
            <a:custGeom>
              <a:avLst/>
              <a:gdLst>
                <a:gd name="T0" fmla="*/ 107 w 216"/>
                <a:gd name="T1" fmla="*/ 10 h 216"/>
                <a:gd name="T2" fmla="*/ 10 w 216"/>
                <a:gd name="T3" fmla="*/ 86 h 216"/>
                <a:gd name="T4" fmla="*/ 33 w 216"/>
                <a:gd name="T5" fmla="*/ 86 h 216"/>
                <a:gd name="T6" fmla="*/ 33 w 216"/>
                <a:gd name="T7" fmla="*/ 206 h 216"/>
                <a:gd name="T8" fmla="*/ 76 w 216"/>
                <a:gd name="T9" fmla="*/ 206 h 216"/>
                <a:gd name="T10" fmla="*/ 76 w 216"/>
                <a:gd name="T11" fmla="*/ 130 h 216"/>
                <a:gd name="T12" fmla="*/ 76 w 216"/>
                <a:gd name="T13" fmla="*/ 126 h 216"/>
                <a:gd name="T14" fmla="*/ 79 w 216"/>
                <a:gd name="T15" fmla="*/ 122 h 216"/>
                <a:gd name="T16" fmla="*/ 82 w 216"/>
                <a:gd name="T17" fmla="*/ 119 h 216"/>
                <a:gd name="T18" fmla="*/ 86 w 216"/>
                <a:gd name="T19" fmla="*/ 119 h 216"/>
                <a:gd name="T20" fmla="*/ 130 w 216"/>
                <a:gd name="T21" fmla="*/ 119 h 216"/>
                <a:gd name="T22" fmla="*/ 134 w 216"/>
                <a:gd name="T23" fmla="*/ 119 h 216"/>
                <a:gd name="T24" fmla="*/ 137 w 216"/>
                <a:gd name="T25" fmla="*/ 122 h 216"/>
                <a:gd name="T26" fmla="*/ 140 w 216"/>
                <a:gd name="T27" fmla="*/ 126 h 216"/>
                <a:gd name="T28" fmla="*/ 140 w 216"/>
                <a:gd name="T29" fmla="*/ 130 h 216"/>
                <a:gd name="T30" fmla="*/ 140 w 216"/>
                <a:gd name="T31" fmla="*/ 206 h 216"/>
                <a:gd name="T32" fmla="*/ 183 w 216"/>
                <a:gd name="T33" fmla="*/ 206 h 216"/>
                <a:gd name="T34" fmla="*/ 183 w 216"/>
                <a:gd name="T35" fmla="*/ 86 h 216"/>
                <a:gd name="T36" fmla="*/ 206 w 216"/>
                <a:gd name="T37" fmla="*/ 86 h 216"/>
                <a:gd name="T38" fmla="*/ 107 w 216"/>
                <a:gd name="T39" fmla="*/ 10 h 216"/>
                <a:gd name="T40" fmla="*/ 107 w 216"/>
                <a:gd name="T41" fmla="*/ 0 h 216"/>
                <a:gd name="T42" fmla="*/ 111 w 216"/>
                <a:gd name="T43" fmla="*/ 0 h 216"/>
                <a:gd name="T44" fmla="*/ 115 w 216"/>
                <a:gd name="T45" fmla="*/ 3 h 216"/>
                <a:gd name="T46" fmla="*/ 212 w 216"/>
                <a:gd name="T47" fmla="*/ 77 h 216"/>
                <a:gd name="T48" fmla="*/ 215 w 216"/>
                <a:gd name="T49" fmla="*/ 80 h 216"/>
                <a:gd name="T50" fmla="*/ 216 w 216"/>
                <a:gd name="T51" fmla="*/ 84 h 216"/>
                <a:gd name="T52" fmla="*/ 216 w 216"/>
                <a:gd name="T53" fmla="*/ 86 h 216"/>
                <a:gd name="T54" fmla="*/ 216 w 216"/>
                <a:gd name="T55" fmla="*/ 90 h 216"/>
                <a:gd name="T56" fmla="*/ 213 w 216"/>
                <a:gd name="T57" fmla="*/ 93 h 216"/>
                <a:gd name="T58" fmla="*/ 212 w 216"/>
                <a:gd name="T59" fmla="*/ 96 h 216"/>
                <a:gd name="T60" fmla="*/ 208 w 216"/>
                <a:gd name="T61" fmla="*/ 97 h 216"/>
                <a:gd name="T62" fmla="*/ 206 w 216"/>
                <a:gd name="T63" fmla="*/ 97 h 216"/>
                <a:gd name="T64" fmla="*/ 194 w 216"/>
                <a:gd name="T65" fmla="*/ 97 h 216"/>
                <a:gd name="T66" fmla="*/ 194 w 216"/>
                <a:gd name="T67" fmla="*/ 216 h 216"/>
                <a:gd name="T68" fmla="*/ 130 w 216"/>
                <a:gd name="T69" fmla="*/ 216 h 216"/>
                <a:gd name="T70" fmla="*/ 130 w 216"/>
                <a:gd name="T71" fmla="*/ 130 h 216"/>
                <a:gd name="T72" fmla="*/ 86 w 216"/>
                <a:gd name="T73" fmla="*/ 130 h 216"/>
                <a:gd name="T74" fmla="*/ 86 w 216"/>
                <a:gd name="T75" fmla="*/ 216 h 216"/>
                <a:gd name="T76" fmla="*/ 22 w 216"/>
                <a:gd name="T77" fmla="*/ 216 h 216"/>
                <a:gd name="T78" fmla="*/ 22 w 216"/>
                <a:gd name="T79" fmla="*/ 97 h 216"/>
                <a:gd name="T80" fmla="*/ 10 w 216"/>
                <a:gd name="T81" fmla="*/ 97 h 216"/>
                <a:gd name="T82" fmla="*/ 8 w 216"/>
                <a:gd name="T83" fmla="*/ 97 h 216"/>
                <a:gd name="T84" fmla="*/ 4 w 216"/>
                <a:gd name="T85" fmla="*/ 96 h 216"/>
                <a:gd name="T86" fmla="*/ 3 w 216"/>
                <a:gd name="T87" fmla="*/ 93 h 216"/>
                <a:gd name="T88" fmla="*/ 0 w 216"/>
                <a:gd name="T89" fmla="*/ 90 h 216"/>
                <a:gd name="T90" fmla="*/ 0 w 216"/>
                <a:gd name="T91" fmla="*/ 86 h 216"/>
                <a:gd name="T92" fmla="*/ 0 w 216"/>
                <a:gd name="T93" fmla="*/ 84 h 216"/>
                <a:gd name="T94" fmla="*/ 1 w 216"/>
                <a:gd name="T95" fmla="*/ 80 h 216"/>
                <a:gd name="T96" fmla="*/ 4 w 216"/>
                <a:gd name="T97" fmla="*/ 77 h 216"/>
                <a:gd name="T98" fmla="*/ 101 w 216"/>
                <a:gd name="T99" fmla="*/ 3 h 216"/>
                <a:gd name="T100" fmla="*/ 105 w 216"/>
                <a:gd name="T101" fmla="*/ 0 h 216"/>
                <a:gd name="T102" fmla="*/ 107 w 216"/>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216">
                  <a:moveTo>
                    <a:pt x="107" y="10"/>
                  </a:moveTo>
                  <a:lnTo>
                    <a:pt x="10" y="86"/>
                  </a:lnTo>
                  <a:lnTo>
                    <a:pt x="33" y="86"/>
                  </a:lnTo>
                  <a:lnTo>
                    <a:pt x="33" y="206"/>
                  </a:lnTo>
                  <a:lnTo>
                    <a:pt x="76" y="206"/>
                  </a:lnTo>
                  <a:lnTo>
                    <a:pt x="76" y="130"/>
                  </a:lnTo>
                  <a:lnTo>
                    <a:pt x="76" y="126"/>
                  </a:lnTo>
                  <a:lnTo>
                    <a:pt x="79" y="122"/>
                  </a:lnTo>
                  <a:lnTo>
                    <a:pt x="82" y="119"/>
                  </a:lnTo>
                  <a:lnTo>
                    <a:pt x="86" y="119"/>
                  </a:lnTo>
                  <a:lnTo>
                    <a:pt x="130" y="119"/>
                  </a:lnTo>
                  <a:lnTo>
                    <a:pt x="134" y="119"/>
                  </a:lnTo>
                  <a:lnTo>
                    <a:pt x="137" y="122"/>
                  </a:lnTo>
                  <a:lnTo>
                    <a:pt x="140" y="126"/>
                  </a:lnTo>
                  <a:lnTo>
                    <a:pt x="140" y="130"/>
                  </a:lnTo>
                  <a:lnTo>
                    <a:pt x="140" y="206"/>
                  </a:lnTo>
                  <a:lnTo>
                    <a:pt x="183" y="206"/>
                  </a:lnTo>
                  <a:lnTo>
                    <a:pt x="183" y="86"/>
                  </a:lnTo>
                  <a:lnTo>
                    <a:pt x="206" y="86"/>
                  </a:lnTo>
                  <a:lnTo>
                    <a:pt x="107" y="10"/>
                  </a:lnTo>
                  <a:close/>
                  <a:moveTo>
                    <a:pt x="107" y="0"/>
                  </a:moveTo>
                  <a:lnTo>
                    <a:pt x="111" y="0"/>
                  </a:lnTo>
                  <a:lnTo>
                    <a:pt x="115" y="3"/>
                  </a:lnTo>
                  <a:lnTo>
                    <a:pt x="212" y="77"/>
                  </a:lnTo>
                  <a:lnTo>
                    <a:pt x="215" y="80"/>
                  </a:lnTo>
                  <a:lnTo>
                    <a:pt x="216" y="84"/>
                  </a:lnTo>
                  <a:lnTo>
                    <a:pt x="216" y="86"/>
                  </a:lnTo>
                  <a:lnTo>
                    <a:pt x="216" y="90"/>
                  </a:lnTo>
                  <a:lnTo>
                    <a:pt x="213" y="93"/>
                  </a:lnTo>
                  <a:lnTo>
                    <a:pt x="212" y="96"/>
                  </a:lnTo>
                  <a:lnTo>
                    <a:pt x="208" y="97"/>
                  </a:lnTo>
                  <a:lnTo>
                    <a:pt x="206" y="97"/>
                  </a:lnTo>
                  <a:lnTo>
                    <a:pt x="194" y="97"/>
                  </a:lnTo>
                  <a:lnTo>
                    <a:pt x="194" y="216"/>
                  </a:lnTo>
                  <a:lnTo>
                    <a:pt x="130" y="216"/>
                  </a:lnTo>
                  <a:lnTo>
                    <a:pt x="130" y="130"/>
                  </a:lnTo>
                  <a:lnTo>
                    <a:pt x="86" y="130"/>
                  </a:lnTo>
                  <a:lnTo>
                    <a:pt x="86" y="216"/>
                  </a:lnTo>
                  <a:lnTo>
                    <a:pt x="22" y="216"/>
                  </a:lnTo>
                  <a:lnTo>
                    <a:pt x="22" y="97"/>
                  </a:lnTo>
                  <a:lnTo>
                    <a:pt x="10" y="97"/>
                  </a:lnTo>
                  <a:lnTo>
                    <a:pt x="8" y="97"/>
                  </a:lnTo>
                  <a:lnTo>
                    <a:pt x="4" y="96"/>
                  </a:lnTo>
                  <a:lnTo>
                    <a:pt x="3" y="93"/>
                  </a:lnTo>
                  <a:lnTo>
                    <a:pt x="0" y="90"/>
                  </a:lnTo>
                  <a:lnTo>
                    <a:pt x="0" y="86"/>
                  </a:lnTo>
                  <a:lnTo>
                    <a:pt x="0" y="84"/>
                  </a:lnTo>
                  <a:lnTo>
                    <a:pt x="1" y="80"/>
                  </a:lnTo>
                  <a:lnTo>
                    <a:pt x="4" y="77"/>
                  </a:lnTo>
                  <a:lnTo>
                    <a:pt x="101" y="3"/>
                  </a:lnTo>
                  <a:lnTo>
                    <a:pt x="105" y="0"/>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nvGrpSpPr>
          <p:cNvPr id="41" name="9"/>
          <p:cNvGrpSpPr/>
          <p:nvPr/>
        </p:nvGrpSpPr>
        <p:grpSpPr>
          <a:xfrm>
            <a:off x="12749216" y="5246769"/>
            <a:ext cx="2559011" cy="565424"/>
            <a:chOff x="12755856" y="5247716"/>
            <a:chExt cx="2560344" cy="565718"/>
          </a:xfrm>
        </p:grpSpPr>
        <p:sp>
          <p:nvSpPr>
            <p:cNvPr id="42" name="Tekstvak 41"/>
            <p:cNvSpPr txBox="1"/>
            <p:nvPr/>
          </p:nvSpPr>
          <p:spPr>
            <a:xfrm>
              <a:off x="13182095" y="5247716"/>
              <a:ext cx="2134105" cy="565718"/>
            </a:xfrm>
            <a:prstGeom prst="rect">
              <a:avLst/>
            </a:prstGeom>
            <a:noFill/>
          </p:spPr>
          <p:txBody>
            <a:bodyPr wrap="square" rtlCol="0" anchor="ctr">
              <a:noAutofit/>
            </a:bodyPr>
            <a:lstStyle/>
            <a:p>
              <a:r>
                <a:rPr lang="en-GB" sz="1399" dirty="0">
                  <a:solidFill>
                    <a:schemeClr val="bg1"/>
                  </a:solidFill>
                </a:rPr>
                <a:t>PowerPoint</a:t>
              </a:r>
            </a:p>
          </p:txBody>
        </p:sp>
        <p:cxnSp>
          <p:nvCxnSpPr>
            <p:cNvPr id="43" name="Rechte verbindingslijn 42"/>
            <p:cNvCxnSpPr/>
            <p:nvPr/>
          </p:nvCxnSpPr>
          <p:spPr>
            <a:xfrm>
              <a:off x="12755856" y="5782685"/>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4"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789622" y="5428622"/>
              <a:ext cx="219483" cy="21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 name="8"/>
          <p:cNvGrpSpPr/>
          <p:nvPr/>
        </p:nvGrpSpPr>
        <p:grpSpPr>
          <a:xfrm>
            <a:off x="12749216" y="4751138"/>
            <a:ext cx="2559011" cy="565424"/>
            <a:chOff x="12755856" y="4751827"/>
            <a:chExt cx="2560344" cy="565718"/>
          </a:xfrm>
        </p:grpSpPr>
        <p:sp>
          <p:nvSpPr>
            <p:cNvPr id="46" name="Tekstvak 45"/>
            <p:cNvSpPr txBox="1"/>
            <p:nvPr/>
          </p:nvSpPr>
          <p:spPr>
            <a:xfrm>
              <a:off x="13182095" y="4751827"/>
              <a:ext cx="2134105" cy="565718"/>
            </a:xfrm>
            <a:prstGeom prst="rect">
              <a:avLst/>
            </a:prstGeom>
            <a:noFill/>
          </p:spPr>
          <p:txBody>
            <a:bodyPr wrap="square" rtlCol="0" anchor="ctr">
              <a:noAutofit/>
            </a:bodyPr>
            <a:lstStyle/>
            <a:p>
              <a:r>
                <a:rPr lang="en-GB" sz="1399" dirty="0">
                  <a:solidFill>
                    <a:schemeClr val="bg1"/>
                  </a:solidFill>
                </a:rPr>
                <a:t>Communication</a:t>
              </a:r>
            </a:p>
          </p:txBody>
        </p:sp>
        <p:cxnSp>
          <p:nvCxnSpPr>
            <p:cNvPr id="47" name="Rechte verbindingslijn 46"/>
            <p:cNvCxnSpPr/>
            <p:nvPr/>
          </p:nvCxnSpPr>
          <p:spPr>
            <a:xfrm>
              <a:off x="12755856" y="5286796"/>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8" name="Groep 47"/>
            <p:cNvGrpSpPr/>
            <p:nvPr/>
          </p:nvGrpSpPr>
          <p:grpSpPr>
            <a:xfrm>
              <a:off x="12767776" y="4960725"/>
              <a:ext cx="234205" cy="162642"/>
              <a:chOff x="4942371" y="1574806"/>
              <a:chExt cx="342899" cy="238126"/>
            </a:xfrm>
            <a:solidFill>
              <a:schemeClr val="bg1"/>
            </a:solidFill>
          </p:grpSpPr>
          <p:sp>
            <p:nvSpPr>
              <p:cNvPr id="53" name="Freeform 292"/>
              <p:cNvSpPr>
                <a:spLocks noEditPoints="1"/>
              </p:cNvSpPr>
              <p:nvPr/>
            </p:nvSpPr>
            <p:spPr bwMode="auto">
              <a:xfrm>
                <a:off x="4942371" y="1574806"/>
                <a:ext cx="342899" cy="238126"/>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6" name="Freeform 293"/>
              <p:cNvSpPr>
                <a:spLocks/>
              </p:cNvSpPr>
              <p:nvPr/>
            </p:nvSpPr>
            <p:spPr bwMode="auto">
              <a:xfrm>
                <a:off x="4967772" y="1703391"/>
                <a:ext cx="120649"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57" name="Freeform 294"/>
              <p:cNvSpPr>
                <a:spLocks/>
              </p:cNvSpPr>
              <p:nvPr/>
            </p:nvSpPr>
            <p:spPr bwMode="auto">
              <a:xfrm>
                <a:off x="5139234" y="1703388"/>
                <a:ext cx="120649"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58" name="7"/>
          <p:cNvGrpSpPr/>
          <p:nvPr/>
        </p:nvGrpSpPr>
        <p:grpSpPr>
          <a:xfrm>
            <a:off x="12749214" y="4255507"/>
            <a:ext cx="2559010" cy="565424"/>
            <a:chOff x="12755854" y="4255938"/>
            <a:chExt cx="2560343" cy="565718"/>
          </a:xfrm>
        </p:grpSpPr>
        <p:sp>
          <p:nvSpPr>
            <p:cNvPr id="59" name="Tekstvak 58"/>
            <p:cNvSpPr txBox="1"/>
            <p:nvPr/>
          </p:nvSpPr>
          <p:spPr>
            <a:xfrm>
              <a:off x="13182092" y="4255938"/>
              <a:ext cx="2134105" cy="565718"/>
            </a:xfrm>
            <a:prstGeom prst="rect">
              <a:avLst/>
            </a:prstGeom>
            <a:noFill/>
          </p:spPr>
          <p:txBody>
            <a:bodyPr wrap="square" rtlCol="0" anchor="ctr">
              <a:noAutofit/>
            </a:bodyPr>
            <a:lstStyle/>
            <a:p>
              <a:r>
                <a:rPr lang="en-GB" sz="1399" dirty="0">
                  <a:solidFill>
                    <a:schemeClr val="bg1"/>
                  </a:solidFill>
                </a:rPr>
                <a:t>Language</a:t>
              </a:r>
            </a:p>
          </p:txBody>
        </p:sp>
        <p:cxnSp>
          <p:nvCxnSpPr>
            <p:cNvPr id="60" name="Rechte verbindingslijn 59"/>
            <p:cNvCxnSpPr/>
            <p:nvPr/>
          </p:nvCxnSpPr>
          <p:spPr>
            <a:xfrm>
              <a:off x="12755854" y="4790907"/>
              <a:ext cx="2200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1" name="Groep 60"/>
            <p:cNvGrpSpPr/>
            <p:nvPr/>
          </p:nvGrpSpPr>
          <p:grpSpPr>
            <a:xfrm>
              <a:off x="12755854" y="4432536"/>
              <a:ext cx="234205" cy="212521"/>
              <a:chOff x="3913684" y="1538288"/>
              <a:chExt cx="342900" cy="311151"/>
            </a:xfrm>
            <a:solidFill>
              <a:schemeClr val="bg1"/>
            </a:solidFill>
          </p:grpSpPr>
          <p:sp>
            <p:nvSpPr>
              <p:cNvPr id="62" name="Freeform 285"/>
              <p:cNvSpPr>
                <a:spLocks noEditPoints="1"/>
              </p:cNvSpPr>
              <p:nvPr/>
            </p:nvSpPr>
            <p:spPr bwMode="auto">
              <a:xfrm>
                <a:off x="3913684" y="1538288"/>
                <a:ext cx="257175" cy="225425"/>
              </a:xfrm>
              <a:custGeom>
                <a:avLst/>
                <a:gdLst>
                  <a:gd name="T0" fmla="*/ 22 w 162"/>
                  <a:gd name="T1" fmla="*/ 12 h 142"/>
                  <a:gd name="T2" fmla="*/ 17 w 162"/>
                  <a:gd name="T3" fmla="*/ 12 h 142"/>
                  <a:gd name="T4" fmla="*/ 14 w 162"/>
                  <a:gd name="T5" fmla="*/ 15 h 142"/>
                  <a:gd name="T6" fmla="*/ 12 w 162"/>
                  <a:gd name="T7" fmla="*/ 19 h 142"/>
                  <a:gd name="T8" fmla="*/ 10 w 162"/>
                  <a:gd name="T9" fmla="*/ 23 h 142"/>
                  <a:gd name="T10" fmla="*/ 10 w 162"/>
                  <a:gd name="T11" fmla="*/ 87 h 142"/>
                  <a:gd name="T12" fmla="*/ 12 w 162"/>
                  <a:gd name="T13" fmla="*/ 91 h 142"/>
                  <a:gd name="T14" fmla="*/ 14 w 162"/>
                  <a:gd name="T15" fmla="*/ 95 h 142"/>
                  <a:gd name="T16" fmla="*/ 17 w 162"/>
                  <a:gd name="T17" fmla="*/ 97 h 142"/>
                  <a:gd name="T18" fmla="*/ 22 w 162"/>
                  <a:gd name="T19" fmla="*/ 99 h 142"/>
                  <a:gd name="T20" fmla="*/ 43 w 162"/>
                  <a:gd name="T21" fmla="*/ 99 h 142"/>
                  <a:gd name="T22" fmla="*/ 43 w 162"/>
                  <a:gd name="T23" fmla="*/ 118 h 142"/>
                  <a:gd name="T24" fmla="*/ 63 w 162"/>
                  <a:gd name="T25" fmla="*/ 100 h 142"/>
                  <a:gd name="T26" fmla="*/ 67 w 162"/>
                  <a:gd name="T27" fmla="*/ 99 h 142"/>
                  <a:gd name="T28" fmla="*/ 140 w 162"/>
                  <a:gd name="T29" fmla="*/ 99 h 142"/>
                  <a:gd name="T30" fmla="*/ 144 w 162"/>
                  <a:gd name="T31" fmla="*/ 97 h 142"/>
                  <a:gd name="T32" fmla="*/ 148 w 162"/>
                  <a:gd name="T33" fmla="*/ 95 h 142"/>
                  <a:gd name="T34" fmla="*/ 151 w 162"/>
                  <a:gd name="T35" fmla="*/ 91 h 142"/>
                  <a:gd name="T36" fmla="*/ 151 w 162"/>
                  <a:gd name="T37" fmla="*/ 87 h 142"/>
                  <a:gd name="T38" fmla="*/ 151 w 162"/>
                  <a:gd name="T39" fmla="*/ 23 h 142"/>
                  <a:gd name="T40" fmla="*/ 151 w 162"/>
                  <a:gd name="T41" fmla="*/ 19 h 142"/>
                  <a:gd name="T42" fmla="*/ 148 w 162"/>
                  <a:gd name="T43" fmla="*/ 15 h 142"/>
                  <a:gd name="T44" fmla="*/ 144 w 162"/>
                  <a:gd name="T45" fmla="*/ 12 h 142"/>
                  <a:gd name="T46" fmla="*/ 140 w 162"/>
                  <a:gd name="T47" fmla="*/ 12 h 142"/>
                  <a:gd name="T48" fmla="*/ 22 w 162"/>
                  <a:gd name="T49" fmla="*/ 12 h 142"/>
                  <a:gd name="T50" fmla="*/ 22 w 162"/>
                  <a:gd name="T51" fmla="*/ 0 h 142"/>
                  <a:gd name="T52" fmla="*/ 140 w 162"/>
                  <a:gd name="T53" fmla="*/ 0 h 142"/>
                  <a:gd name="T54" fmla="*/ 152 w 162"/>
                  <a:gd name="T55" fmla="*/ 4 h 142"/>
                  <a:gd name="T56" fmla="*/ 158 w 162"/>
                  <a:gd name="T57" fmla="*/ 11 h 142"/>
                  <a:gd name="T58" fmla="*/ 162 w 162"/>
                  <a:gd name="T59" fmla="*/ 23 h 142"/>
                  <a:gd name="T60" fmla="*/ 162 w 162"/>
                  <a:gd name="T61" fmla="*/ 87 h 142"/>
                  <a:gd name="T62" fmla="*/ 158 w 162"/>
                  <a:gd name="T63" fmla="*/ 99 h 142"/>
                  <a:gd name="T64" fmla="*/ 152 w 162"/>
                  <a:gd name="T65" fmla="*/ 105 h 142"/>
                  <a:gd name="T66" fmla="*/ 140 w 162"/>
                  <a:gd name="T67" fmla="*/ 109 h 142"/>
                  <a:gd name="T68" fmla="*/ 71 w 162"/>
                  <a:gd name="T69" fmla="*/ 109 h 142"/>
                  <a:gd name="T70" fmla="*/ 33 w 162"/>
                  <a:gd name="T71" fmla="*/ 142 h 142"/>
                  <a:gd name="T72" fmla="*/ 33 w 162"/>
                  <a:gd name="T73" fmla="*/ 109 h 142"/>
                  <a:gd name="T74" fmla="*/ 22 w 162"/>
                  <a:gd name="T75" fmla="*/ 109 h 142"/>
                  <a:gd name="T76" fmla="*/ 10 w 162"/>
                  <a:gd name="T77" fmla="*/ 105 h 142"/>
                  <a:gd name="T78" fmla="*/ 3 w 162"/>
                  <a:gd name="T79" fmla="*/ 99 h 142"/>
                  <a:gd name="T80" fmla="*/ 0 w 162"/>
                  <a:gd name="T81" fmla="*/ 87 h 142"/>
                  <a:gd name="T82" fmla="*/ 0 w 162"/>
                  <a:gd name="T83" fmla="*/ 23 h 142"/>
                  <a:gd name="T84" fmla="*/ 3 w 162"/>
                  <a:gd name="T85" fmla="*/ 11 h 142"/>
                  <a:gd name="T86" fmla="*/ 10 w 162"/>
                  <a:gd name="T87" fmla="*/ 4 h 142"/>
                  <a:gd name="T88" fmla="*/ 22 w 1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2">
                    <a:moveTo>
                      <a:pt x="22" y="12"/>
                    </a:moveTo>
                    <a:lnTo>
                      <a:pt x="17" y="12"/>
                    </a:lnTo>
                    <a:lnTo>
                      <a:pt x="14" y="15"/>
                    </a:lnTo>
                    <a:lnTo>
                      <a:pt x="12" y="19"/>
                    </a:lnTo>
                    <a:lnTo>
                      <a:pt x="10" y="23"/>
                    </a:lnTo>
                    <a:lnTo>
                      <a:pt x="10" y="87"/>
                    </a:lnTo>
                    <a:lnTo>
                      <a:pt x="12" y="91"/>
                    </a:lnTo>
                    <a:lnTo>
                      <a:pt x="14" y="95"/>
                    </a:lnTo>
                    <a:lnTo>
                      <a:pt x="17" y="97"/>
                    </a:lnTo>
                    <a:lnTo>
                      <a:pt x="22" y="99"/>
                    </a:lnTo>
                    <a:lnTo>
                      <a:pt x="43" y="99"/>
                    </a:lnTo>
                    <a:lnTo>
                      <a:pt x="43" y="118"/>
                    </a:lnTo>
                    <a:lnTo>
                      <a:pt x="63" y="100"/>
                    </a:lnTo>
                    <a:lnTo>
                      <a:pt x="67" y="99"/>
                    </a:lnTo>
                    <a:lnTo>
                      <a:pt x="140" y="99"/>
                    </a:lnTo>
                    <a:lnTo>
                      <a:pt x="144" y="97"/>
                    </a:lnTo>
                    <a:lnTo>
                      <a:pt x="148" y="95"/>
                    </a:lnTo>
                    <a:lnTo>
                      <a:pt x="151" y="91"/>
                    </a:lnTo>
                    <a:lnTo>
                      <a:pt x="151" y="87"/>
                    </a:lnTo>
                    <a:lnTo>
                      <a:pt x="151" y="23"/>
                    </a:lnTo>
                    <a:lnTo>
                      <a:pt x="151" y="19"/>
                    </a:lnTo>
                    <a:lnTo>
                      <a:pt x="148" y="15"/>
                    </a:lnTo>
                    <a:lnTo>
                      <a:pt x="144" y="12"/>
                    </a:lnTo>
                    <a:lnTo>
                      <a:pt x="140" y="12"/>
                    </a:lnTo>
                    <a:lnTo>
                      <a:pt x="22" y="12"/>
                    </a:lnTo>
                    <a:close/>
                    <a:moveTo>
                      <a:pt x="22" y="0"/>
                    </a:moveTo>
                    <a:lnTo>
                      <a:pt x="140" y="0"/>
                    </a:lnTo>
                    <a:lnTo>
                      <a:pt x="152" y="4"/>
                    </a:lnTo>
                    <a:lnTo>
                      <a:pt x="158" y="11"/>
                    </a:lnTo>
                    <a:lnTo>
                      <a:pt x="162" y="23"/>
                    </a:lnTo>
                    <a:lnTo>
                      <a:pt x="162" y="87"/>
                    </a:lnTo>
                    <a:lnTo>
                      <a:pt x="158" y="99"/>
                    </a:lnTo>
                    <a:lnTo>
                      <a:pt x="152" y="105"/>
                    </a:lnTo>
                    <a:lnTo>
                      <a:pt x="140" y="109"/>
                    </a:lnTo>
                    <a:lnTo>
                      <a:pt x="71" y="109"/>
                    </a:lnTo>
                    <a:lnTo>
                      <a:pt x="33" y="142"/>
                    </a:lnTo>
                    <a:lnTo>
                      <a:pt x="33" y="109"/>
                    </a:lnTo>
                    <a:lnTo>
                      <a:pt x="22" y="109"/>
                    </a:lnTo>
                    <a:lnTo>
                      <a:pt x="10" y="105"/>
                    </a:lnTo>
                    <a:lnTo>
                      <a:pt x="3" y="99"/>
                    </a:lnTo>
                    <a:lnTo>
                      <a:pt x="0" y="87"/>
                    </a:lnTo>
                    <a:lnTo>
                      <a:pt x="0" y="23"/>
                    </a:lnTo>
                    <a:lnTo>
                      <a:pt x="3" y="11"/>
                    </a:lnTo>
                    <a:lnTo>
                      <a:pt x="10" y="4"/>
                    </a:lnTo>
                    <a:lnTo>
                      <a:pt x="22"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3" name="Freeform 286"/>
              <p:cNvSpPr>
                <a:spLocks/>
              </p:cNvSpPr>
              <p:nvPr/>
            </p:nvSpPr>
            <p:spPr bwMode="auto">
              <a:xfrm>
                <a:off x="3999409" y="1625601"/>
                <a:ext cx="257175" cy="223838"/>
              </a:xfrm>
              <a:custGeom>
                <a:avLst/>
                <a:gdLst>
                  <a:gd name="T0" fmla="*/ 119 w 162"/>
                  <a:gd name="T1" fmla="*/ 0 h 141"/>
                  <a:gd name="T2" fmla="*/ 141 w 162"/>
                  <a:gd name="T3" fmla="*/ 0 h 141"/>
                  <a:gd name="T4" fmla="*/ 152 w 162"/>
                  <a:gd name="T5" fmla="*/ 3 h 141"/>
                  <a:gd name="T6" fmla="*/ 159 w 162"/>
                  <a:gd name="T7" fmla="*/ 11 h 141"/>
                  <a:gd name="T8" fmla="*/ 162 w 162"/>
                  <a:gd name="T9" fmla="*/ 21 h 141"/>
                  <a:gd name="T10" fmla="*/ 162 w 162"/>
                  <a:gd name="T11" fmla="*/ 87 h 141"/>
                  <a:gd name="T12" fmla="*/ 159 w 162"/>
                  <a:gd name="T13" fmla="*/ 97 h 141"/>
                  <a:gd name="T14" fmla="*/ 152 w 162"/>
                  <a:gd name="T15" fmla="*/ 105 h 141"/>
                  <a:gd name="T16" fmla="*/ 141 w 162"/>
                  <a:gd name="T17" fmla="*/ 108 h 141"/>
                  <a:gd name="T18" fmla="*/ 129 w 162"/>
                  <a:gd name="T19" fmla="*/ 108 h 141"/>
                  <a:gd name="T20" fmla="*/ 129 w 162"/>
                  <a:gd name="T21" fmla="*/ 141 h 141"/>
                  <a:gd name="T22" fmla="*/ 91 w 162"/>
                  <a:gd name="T23" fmla="*/ 108 h 141"/>
                  <a:gd name="T24" fmla="*/ 22 w 162"/>
                  <a:gd name="T25" fmla="*/ 108 h 141"/>
                  <a:gd name="T26" fmla="*/ 10 w 162"/>
                  <a:gd name="T27" fmla="*/ 105 h 141"/>
                  <a:gd name="T28" fmla="*/ 4 w 162"/>
                  <a:gd name="T29" fmla="*/ 97 h 141"/>
                  <a:gd name="T30" fmla="*/ 0 w 162"/>
                  <a:gd name="T31" fmla="*/ 87 h 141"/>
                  <a:gd name="T32" fmla="*/ 0 w 162"/>
                  <a:gd name="T33" fmla="*/ 82 h 141"/>
                  <a:gd name="T34" fmla="*/ 10 w 162"/>
                  <a:gd name="T35" fmla="*/ 72 h 141"/>
                  <a:gd name="T36" fmla="*/ 10 w 162"/>
                  <a:gd name="T37" fmla="*/ 87 h 141"/>
                  <a:gd name="T38" fmla="*/ 11 w 162"/>
                  <a:gd name="T39" fmla="*/ 91 h 141"/>
                  <a:gd name="T40" fmla="*/ 14 w 162"/>
                  <a:gd name="T41" fmla="*/ 93 h 141"/>
                  <a:gd name="T42" fmla="*/ 18 w 162"/>
                  <a:gd name="T43" fmla="*/ 96 h 141"/>
                  <a:gd name="T44" fmla="*/ 22 w 162"/>
                  <a:gd name="T45" fmla="*/ 97 h 141"/>
                  <a:gd name="T46" fmla="*/ 95 w 162"/>
                  <a:gd name="T47" fmla="*/ 97 h 141"/>
                  <a:gd name="T48" fmla="*/ 99 w 162"/>
                  <a:gd name="T49" fmla="*/ 100 h 141"/>
                  <a:gd name="T50" fmla="*/ 119 w 162"/>
                  <a:gd name="T51" fmla="*/ 117 h 141"/>
                  <a:gd name="T52" fmla="*/ 119 w 162"/>
                  <a:gd name="T53" fmla="*/ 97 h 141"/>
                  <a:gd name="T54" fmla="*/ 141 w 162"/>
                  <a:gd name="T55" fmla="*/ 97 h 141"/>
                  <a:gd name="T56" fmla="*/ 145 w 162"/>
                  <a:gd name="T57" fmla="*/ 96 h 141"/>
                  <a:gd name="T58" fmla="*/ 148 w 162"/>
                  <a:gd name="T59" fmla="*/ 93 h 141"/>
                  <a:gd name="T60" fmla="*/ 150 w 162"/>
                  <a:gd name="T61" fmla="*/ 91 h 141"/>
                  <a:gd name="T62" fmla="*/ 152 w 162"/>
                  <a:gd name="T63" fmla="*/ 87 h 141"/>
                  <a:gd name="T64" fmla="*/ 152 w 162"/>
                  <a:gd name="T65" fmla="*/ 21 h 141"/>
                  <a:gd name="T66" fmla="*/ 150 w 162"/>
                  <a:gd name="T67" fmla="*/ 17 h 141"/>
                  <a:gd name="T68" fmla="*/ 148 w 162"/>
                  <a:gd name="T69" fmla="*/ 14 h 141"/>
                  <a:gd name="T70" fmla="*/ 145 w 162"/>
                  <a:gd name="T71" fmla="*/ 11 h 141"/>
                  <a:gd name="T72" fmla="*/ 141 w 162"/>
                  <a:gd name="T73" fmla="*/ 11 h 141"/>
                  <a:gd name="T74" fmla="*/ 119 w 162"/>
                  <a:gd name="T75" fmla="*/ 11 h 141"/>
                  <a:gd name="T76" fmla="*/ 119 w 162"/>
                  <a:gd name="T7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1">
                    <a:moveTo>
                      <a:pt x="119" y="0"/>
                    </a:moveTo>
                    <a:lnTo>
                      <a:pt x="141" y="0"/>
                    </a:lnTo>
                    <a:lnTo>
                      <a:pt x="152" y="3"/>
                    </a:lnTo>
                    <a:lnTo>
                      <a:pt x="159" y="11"/>
                    </a:lnTo>
                    <a:lnTo>
                      <a:pt x="162" y="21"/>
                    </a:lnTo>
                    <a:lnTo>
                      <a:pt x="162" y="87"/>
                    </a:lnTo>
                    <a:lnTo>
                      <a:pt x="159" y="97"/>
                    </a:lnTo>
                    <a:lnTo>
                      <a:pt x="152" y="105"/>
                    </a:lnTo>
                    <a:lnTo>
                      <a:pt x="141" y="108"/>
                    </a:lnTo>
                    <a:lnTo>
                      <a:pt x="129" y="108"/>
                    </a:lnTo>
                    <a:lnTo>
                      <a:pt x="129" y="141"/>
                    </a:lnTo>
                    <a:lnTo>
                      <a:pt x="91" y="108"/>
                    </a:lnTo>
                    <a:lnTo>
                      <a:pt x="22" y="108"/>
                    </a:lnTo>
                    <a:lnTo>
                      <a:pt x="10" y="105"/>
                    </a:lnTo>
                    <a:lnTo>
                      <a:pt x="4" y="97"/>
                    </a:lnTo>
                    <a:lnTo>
                      <a:pt x="0" y="87"/>
                    </a:lnTo>
                    <a:lnTo>
                      <a:pt x="0" y="82"/>
                    </a:lnTo>
                    <a:lnTo>
                      <a:pt x="10" y="72"/>
                    </a:lnTo>
                    <a:lnTo>
                      <a:pt x="10" y="87"/>
                    </a:lnTo>
                    <a:lnTo>
                      <a:pt x="11" y="91"/>
                    </a:lnTo>
                    <a:lnTo>
                      <a:pt x="14" y="93"/>
                    </a:lnTo>
                    <a:lnTo>
                      <a:pt x="18" y="96"/>
                    </a:lnTo>
                    <a:lnTo>
                      <a:pt x="22" y="97"/>
                    </a:lnTo>
                    <a:lnTo>
                      <a:pt x="95" y="97"/>
                    </a:lnTo>
                    <a:lnTo>
                      <a:pt x="99" y="100"/>
                    </a:lnTo>
                    <a:lnTo>
                      <a:pt x="119" y="117"/>
                    </a:lnTo>
                    <a:lnTo>
                      <a:pt x="119" y="97"/>
                    </a:lnTo>
                    <a:lnTo>
                      <a:pt x="141" y="97"/>
                    </a:lnTo>
                    <a:lnTo>
                      <a:pt x="145" y="96"/>
                    </a:lnTo>
                    <a:lnTo>
                      <a:pt x="148" y="93"/>
                    </a:lnTo>
                    <a:lnTo>
                      <a:pt x="150" y="91"/>
                    </a:lnTo>
                    <a:lnTo>
                      <a:pt x="152" y="87"/>
                    </a:lnTo>
                    <a:lnTo>
                      <a:pt x="152" y="21"/>
                    </a:lnTo>
                    <a:lnTo>
                      <a:pt x="150" y="17"/>
                    </a:lnTo>
                    <a:lnTo>
                      <a:pt x="148" y="14"/>
                    </a:lnTo>
                    <a:lnTo>
                      <a:pt x="145" y="11"/>
                    </a:lnTo>
                    <a:lnTo>
                      <a:pt x="141" y="11"/>
                    </a:lnTo>
                    <a:lnTo>
                      <a:pt x="119" y="11"/>
                    </a:lnTo>
                    <a:lnTo>
                      <a:pt x="1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64" name="6"/>
          <p:cNvGrpSpPr/>
          <p:nvPr/>
        </p:nvGrpSpPr>
        <p:grpSpPr>
          <a:xfrm>
            <a:off x="12759885" y="3759876"/>
            <a:ext cx="2548335" cy="565424"/>
            <a:chOff x="12766531" y="3760049"/>
            <a:chExt cx="2549662" cy="565718"/>
          </a:xfrm>
        </p:grpSpPr>
        <p:sp>
          <p:nvSpPr>
            <p:cNvPr id="65" name="Tekstvak 64"/>
            <p:cNvSpPr txBox="1"/>
            <p:nvPr/>
          </p:nvSpPr>
          <p:spPr>
            <a:xfrm>
              <a:off x="13182252" y="3760049"/>
              <a:ext cx="2133941" cy="565718"/>
            </a:xfrm>
            <a:prstGeom prst="rect">
              <a:avLst/>
            </a:prstGeom>
            <a:noFill/>
          </p:spPr>
          <p:txBody>
            <a:bodyPr wrap="square" rtlCol="0" anchor="ctr">
              <a:noAutofit/>
            </a:bodyPr>
            <a:lstStyle/>
            <a:p>
              <a:r>
                <a:rPr lang="en-GB" sz="1399" dirty="0">
                  <a:solidFill>
                    <a:schemeClr val="bg1"/>
                  </a:solidFill>
                </a:rPr>
                <a:t>Images</a:t>
              </a:r>
            </a:p>
          </p:txBody>
        </p:sp>
        <p:cxnSp>
          <p:nvCxnSpPr>
            <p:cNvPr id="66" name="Rechte verbindingslijn 65"/>
            <p:cNvCxnSpPr/>
            <p:nvPr/>
          </p:nvCxnSpPr>
          <p:spPr>
            <a:xfrm>
              <a:off x="12768375" y="4275668"/>
              <a:ext cx="218778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7" name="Groep 66"/>
            <p:cNvGrpSpPr/>
            <p:nvPr/>
          </p:nvGrpSpPr>
          <p:grpSpPr>
            <a:xfrm>
              <a:off x="12766531" y="3940650"/>
              <a:ext cx="234205" cy="187582"/>
              <a:chOff x="3173016" y="3752850"/>
              <a:chExt cx="342900" cy="274638"/>
            </a:xfrm>
            <a:solidFill>
              <a:schemeClr val="bg1"/>
            </a:solidFill>
          </p:grpSpPr>
          <p:sp>
            <p:nvSpPr>
              <p:cNvPr id="68" name="Freeform 562"/>
              <p:cNvSpPr>
                <a:spLocks noEditPoints="1"/>
              </p:cNvSpPr>
              <p:nvPr/>
            </p:nvSpPr>
            <p:spPr bwMode="auto">
              <a:xfrm>
                <a:off x="3173016" y="3752850"/>
                <a:ext cx="342900" cy="274638"/>
              </a:xfrm>
              <a:custGeom>
                <a:avLst/>
                <a:gdLst>
                  <a:gd name="T0" fmla="*/ 86 w 216"/>
                  <a:gd name="T1" fmla="*/ 11 h 173"/>
                  <a:gd name="T2" fmla="*/ 54 w 216"/>
                  <a:gd name="T3" fmla="*/ 42 h 173"/>
                  <a:gd name="T4" fmla="*/ 10 w 216"/>
                  <a:gd name="T5" fmla="*/ 42 h 173"/>
                  <a:gd name="T6" fmla="*/ 10 w 216"/>
                  <a:gd name="T7" fmla="*/ 161 h 173"/>
                  <a:gd name="T8" fmla="*/ 206 w 216"/>
                  <a:gd name="T9" fmla="*/ 161 h 173"/>
                  <a:gd name="T10" fmla="*/ 206 w 216"/>
                  <a:gd name="T11" fmla="*/ 42 h 173"/>
                  <a:gd name="T12" fmla="*/ 162 w 216"/>
                  <a:gd name="T13" fmla="*/ 42 h 173"/>
                  <a:gd name="T14" fmla="*/ 130 w 216"/>
                  <a:gd name="T15" fmla="*/ 11 h 173"/>
                  <a:gd name="T16" fmla="*/ 86 w 216"/>
                  <a:gd name="T17" fmla="*/ 11 h 173"/>
                  <a:gd name="T18" fmla="*/ 86 w 216"/>
                  <a:gd name="T19" fmla="*/ 0 h 173"/>
                  <a:gd name="T20" fmla="*/ 130 w 216"/>
                  <a:gd name="T21" fmla="*/ 0 h 173"/>
                  <a:gd name="T22" fmla="*/ 134 w 216"/>
                  <a:gd name="T23" fmla="*/ 0 h 173"/>
                  <a:gd name="T24" fmla="*/ 137 w 216"/>
                  <a:gd name="T25" fmla="*/ 3 h 173"/>
                  <a:gd name="T26" fmla="*/ 166 w 216"/>
                  <a:gd name="T27" fmla="*/ 32 h 173"/>
                  <a:gd name="T28" fmla="*/ 206 w 216"/>
                  <a:gd name="T29" fmla="*/ 32 h 173"/>
                  <a:gd name="T30" fmla="*/ 209 w 216"/>
                  <a:gd name="T31" fmla="*/ 33 h 173"/>
                  <a:gd name="T32" fmla="*/ 213 w 216"/>
                  <a:gd name="T33" fmla="*/ 36 h 173"/>
                  <a:gd name="T34" fmla="*/ 215 w 216"/>
                  <a:gd name="T35" fmla="*/ 38 h 173"/>
                  <a:gd name="T36" fmla="*/ 216 w 216"/>
                  <a:gd name="T37" fmla="*/ 42 h 173"/>
                  <a:gd name="T38" fmla="*/ 216 w 216"/>
                  <a:gd name="T39" fmla="*/ 161 h 173"/>
                  <a:gd name="T40" fmla="*/ 215 w 216"/>
                  <a:gd name="T41" fmla="*/ 165 h 173"/>
                  <a:gd name="T42" fmla="*/ 213 w 216"/>
                  <a:gd name="T43" fmla="*/ 169 h 173"/>
                  <a:gd name="T44" fmla="*/ 209 w 216"/>
                  <a:gd name="T45" fmla="*/ 172 h 173"/>
                  <a:gd name="T46" fmla="*/ 206 w 216"/>
                  <a:gd name="T47" fmla="*/ 173 h 173"/>
                  <a:gd name="T48" fmla="*/ 10 w 216"/>
                  <a:gd name="T49" fmla="*/ 173 h 173"/>
                  <a:gd name="T50" fmla="*/ 7 w 216"/>
                  <a:gd name="T51" fmla="*/ 172 h 173"/>
                  <a:gd name="T52" fmla="*/ 3 w 216"/>
                  <a:gd name="T53" fmla="*/ 169 h 173"/>
                  <a:gd name="T54" fmla="*/ 1 w 216"/>
                  <a:gd name="T55" fmla="*/ 165 h 173"/>
                  <a:gd name="T56" fmla="*/ 0 w 216"/>
                  <a:gd name="T57" fmla="*/ 161 h 173"/>
                  <a:gd name="T58" fmla="*/ 0 w 216"/>
                  <a:gd name="T59" fmla="*/ 42 h 173"/>
                  <a:gd name="T60" fmla="*/ 1 w 216"/>
                  <a:gd name="T61" fmla="*/ 38 h 173"/>
                  <a:gd name="T62" fmla="*/ 3 w 216"/>
                  <a:gd name="T63" fmla="*/ 36 h 173"/>
                  <a:gd name="T64" fmla="*/ 7 w 216"/>
                  <a:gd name="T65" fmla="*/ 33 h 173"/>
                  <a:gd name="T66" fmla="*/ 10 w 216"/>
                  <a:gd name="T67" fmla="*/ 32 h 173"/>
                  <a:gd name="T68" fmla="*/ 50 w 216"/>
                  <a:gd name="T69" fmla="*/ 32 h 173"/>
                  <a:gd name="T70" fmla="*/ 79 w 216"/>
                  <a:gd name="T71" fmla="*/ 3 h 173"/>
                  <a:gd name="T72" fmla="*/ 82 w 216"/>
                  <a:gd name="T73" fmla="*/ 0 h 173"/>
                  <a:gd name="T74" fmla="*/ 86 w 216"/>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73">
                    <a:moveTo>
                      <a:pt x="86" y="11"/>
                    </a:moveTo>
                    <a:lnTo>
                      <a:pt x="54" y="42"/>
                    </a:lnTo>
                    <a:lnTo>
                      <a:pt x="10" y="42"/>
                    </a:lnTo>
                    <a:lnTo>
                      <a:pt x="10" y="161"/>
                    </a:lnTo>
                    <a:lnTo>
                      <a:pt x="206" y="161"/>
                    </a:lnTo>
                    <a:lnTo>
                      <a:pt x="206" y="42"/>
                    </a:lnTo>
                    <a:lnTo>
                      <a:pt x="162" y="42"/>
                    </a:lnTo>
                    <a:lnTo>
                      <a:pt x="130" y="11"/>
                    </a:lnTo>
                    <a:lnTo>
                      <a:pt x="86" y="11"/>
                    </a:lnTo>
                    <a:close/>
                    <a:moveTo>
                      <a:pt x="86" y="0"/>
                    </a:moveTo>
                    <a:lnTo>
                      <a:pt x="130" y="0"/>
                    </a:lnTo>
                    <a:lnTo>
                      <a:pt x="134" y="0"/>
                    </a:lnTo>
                    <a:lnTo>
                      <a:pt x="137" y="3"/>
                    </a:lnTo>
                    <a:lnTo>
                      <a:pt x="166" y="32"/>
                    </a:lnTo>
                    <a:lnTo>
                      <a:pt x="206" y="32"/>
                    </a:lnTo>
                    <a:lnTo>
                      <a:pt x="209" y="33"/>
                    </a:lnTo>
                    <a:lnTo>
                      <a:pt x="213" y="36"/>
                    </a:lnTo>
                    <a:lnTo>
                      <a:pt x="215" y="38"/>
                    </a:lnTo>
                    <a:lnTo>
                      <a:pt x="216" y="42"/>
                    </a:lnTo>
                    <a:lnTo>
                      <a:pt x="216" y="161"/>
                    </a:lnTo>
                    <a:lnTo>
                      <a:pt x="215" y="165"/>
                    </a:lnTo>
                    <a:lnTo>
                      <a:pt x="213" y="169"/>
                    </a:lnTo>
                    <a:lnTo>
                      <a:pt x="209" y="172"/>
                    </a:lnTo>
                    <a:lnTo>
                      <a:pt x="206" y="173"/>
                    </a:lnTo>
                    <a:lnTo>
                      <a:pt x="10" y="173"/>
                    </a:lnTo>
                    <a:lnTo>
                      <a:pt x="7" y="172"/>
                    </a:lnTo>
                    <a:lnTo>
                      <a:pt x="3" y="169"/>
                    </a:lnTo>
                    <a:lnTo>
                      <a:pt x="1" y="165"/>
                    </a:lnTo>
                    <a:lnTo>
                      <a:pt x="0" y="161"/>
                    </a:lnTo>
                    <a:lnTo>
                      <a:pt x="0" y="42"/>
                    </a:lnTo>
                    <a:lnTo>
                      <a:pt x="1" y="38"/>
                    </a:lnTo>
                    <a:lnTo>
                      <a:pt x="3" y="36"/>
                    </a:lnTo>
                    <a:lnTo>
                      <a:pt x="7" y="33"/>
                    </a:lnTo>
                    <a:lnTo>
                      <a:pt x="10" y="32"/>
                    </a:lnTo>
                    <a:lnTo>
                      <a:pt x="50" y="32"/>
                    </a:lnTo>
                    <a:lnTo>
                      <a:pt x="79" y="3"/>
                    </a:lnTo>
                    <a:lnTo>
                      <a:pt x="82" y="0"/>
                    </a:lnTo>
                    <a:lnTo>
                      <a:pt x="8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69" name="Freeform 563"/>
              <p:cNvSpPr>
                <a:spLocks noEditPoints="1"/>
              </p:cNvSpPr>
              <p:nvPr/>
            </p:nvSpPr>
            <p:spPr bwMode="auto">
              <a:xfrm>
                <a:off x="3258741" y="3819525"/>
                <a:ext cx="171450" cy="173038"/>
              </a:xfrm>
              <a:custGeom>
                <a:avLst/>
                <a:gdLst>
                  <a:gd name="T0" fmla="*/ 55 w 108"/>
                  <a:gd name="T1" fmla="*/ 12 h 109"/>
                  <a:gd name="T2" fmla="*/ 38 w 108"/>
                  <a:gd name="T3" fmla="*/ 15 h 109"/>
                  <a:gd name="T4" fmla="*/ 23 w 108"/>
                  <a:gd name="T5" fmla="*/ 24 h 109"/>
                  <a:gd name="T6" fmla="*/ 14 w 108"/>
                  <a:gd name="T7" fmla="*/ 38 h 109"/>
                  <a:gd name="T8" fmla="*/ 11 w 108"/>
                  <a:gd name="T9" fmla="*/ 55 h 109"/>
                  <a:gd name="T10" fmla="*/ 14 w 108"/>
                  <a:gd name="T11" fmla="*/ 72 h 109"/>
                  <a:gd name="T12" fmla="*/ 23 w 108"/>
                  <a:gd name="T13" fmla="*/ 85 h 109"/>
                  <a:gd name="T14" fmla="*/ 38 w 108"/>
                  <a:gd name="T15" fmla="*/ 94 h 109"/>
                  <a:gd name="T16" fmla="*/ 55 w 108"/>
                  <a:gd name="T17" fmla="*/ 98 h 109"/>
                  <a:gd name="T18" fmla="*/ 70 w 108"/>
                  <a:gd name="T19" fmla="*/ 94 h 109"/>
                  <a:gd name="T20" fmla="*/ 85 w 108"/>
                  <a:gd name="T21" fmla="*/ 85 h 109"/>
                  <a:gd name="T22" fmla="*/ 94 w 108"/>
                  <a:gd name="T23" fmla="*/ 72 h 109"/>
                  <a:gd name="T24" fmla="*/ 98 w 108"/>
                  <a:gd name="T25" fmla="*/ 55 h 109"/>
                  <a:gd name="T26" fmla="*/ 94 w 108"/>
                  <a:gd name="T27" fmla="*/ 38 h 109"/>
                  <a:gd name="T28" fmla="*/ 85 w 108"/>
                  <a:gd name="T29" fmla="*/ 24 h 109"/>
                  <a:gd name="T30" fmla="*/ 70 w 108"/>
                  <a:gd name="T31" fmla="*/ 15 h 109"/>
                  <a:gd name="T32" fmla="*/ 55 w 108"/>
                  <a:gd name="T33" fmla="*/ 12 h 109"/>
                  <a:gd name="T34" fmla="*/ 55 w 108"/>
                  <a:gd name="T35" fmla="*/ 0 h 109"/>
                  <a:gd name="T36" fmla="*/ 72 w 108"/>
                  <a:gd name="T37" fmla="*/ 4 h 109"/>
                  <a:gd name="T38" fmla="*/ 86 w 108"/>
                  <a:gd name="T39" fmla="*/ 11 h 109"/>
                  <a:gd name="T40" fmla="*/ 98 w 108"/>
                  <a:gd name="T41" fmla="*/ 22 h 109"/>
                  <a:gd name="T42" fmla="*/ 106 w 108"/>
                  <a:gd name="T43" fmla="*/ 38 h 109"/>
                  <a:gd name="T44" fmla="*/ 108 w 108"/>
                  <a:gd name="T45" fmla="*/ 55 h 109"/>
                  <a:gd name="T46" fmla="*/ 106 w 108"/>
                  <a:gd name="T47" fmla="*/ 72 h 109"/>
                  <a:gd name="T48" fmla="*/ 98 w 108"/>
                  <a:gd name="T49" fmla="*/ 87 h 109"/>
                  <a:gd name="T50" fmla="*/ 86 w 108"/>
                  <a:gd name="T51" fmla="*/ 98 h 109"/>
                  <a:gd name="T52" fmla="*/ 72 w 108"/>
                  <a:gd name="T53" fmla="*/ 106 h 109"/>
                  <a:gd name="T54" fmla="*/ 55 w 108"/>
                  <a:gd name="T55" fmla="*/ 109 h 109"/>
                  <a:gd name="T56" fmla="*/ 36 w 108"/>
                  <a:gd name="T57" fmla="*/ 106 h 109"/>
                  <a:gd name="T58" fmla="*/ 22 w 108"/>
                  <a:gd name="T59" fmla="*/ 98 h 109"/>
                  <a:gd name="T60" fmla="*/ 10 w 108"/>
                  <a:gd name="T61" fmla="*/ 87 h 109"/>
                  <a:gd name="T62" fmla="*/ 2 w 108"/>
                  <a:gd name="T63" fmla="*/ 72 h 109"/>
                  <a:gd name="T64" fmla="*/ 0 w 108"/>
                  <a:gd name="T65" fmla="*/ 55 h 109"/>
                  <a:gd name="T66" fmla="*/ 2 w 108"/>
                  <a:gd name="T67" fmla="*/ 38 h 109"/>
                  <a:gd name="T68" fmla="*/ 10 w 108"/>
                  <a:gd name="T69" fmla="*/ 22 h 109"/>
                  <a:gd name="T70" fmla="*/ 22 w 108"/>
                  <a:gd name="T71" fmla="*/ 11 h 109"/>
                  <a:gd name="T72" fmla="*/ 36 w 108"/>
                  <a:gd name="T73" fmla="*/ 4 h 109"/>
                  <a:gd name="T74" fmla="*/ 55 w 108"/>
                  <a:gd name="T7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9">
                    <a:moveTo>
                      <a:pt x="55" y="12"/>
                    </a:moveTo>
                    <a:lnTo>
                      <a:pt x="38" y="15"/>
                    </a:lnTo>
                    <a:lnTo>
                      <a:pt x="23" y="24"/>
                    </a:lnTo>
                    <a:lnTo>
                      <a:pt x="14" y="38"/>
                    </a:lnTo>
                    <a:lnTo>
                      <a:pt x="11" y="55"/>
                    </a:lnTo>
                    <a:lnTo>
                      <a:pt x="14" y="72"/>
                    </a:lnTo>
                    <a:lnTo>
                      <a:pt x="23" y="85"/>
                    </a:lnTo>
                    <a:lnTo>
                      <a:pt x="38" y="94"/>
                    </a:lnTo>
                    <a:lnTo>
                      <a:pt x="55" y="98"/>
                    </a:lnTo>
                    <a:lnTo>
                      <a:pt x="70" y="94"/>
                    </a:lnTo>
                    <a:lnTo>
                      <a:pt x="85" y="85"/>
                    </a:lnTo>
                    <a:lnTo>
                      <a:pt x="94" y="72"/>
                    </a:lnTo>
                    <a:lnTo>
                      <a:pt x="98" y="55"/>
                    </a:lnTo>
                    <a:lnTo>
                      <a:pt x="94" y="38"/>
                    </a:lnTo>
                    <a:lnTo>
                      <a:pt x="85" y="24"/>
                    </a:lnTo>
                    <a:lnTo>
                      <a:pt x="70" y="15"/>
                    </a:lnTo>
                    <a:lnTo>
                      <a:pt x="55" y="12"/>
                    </a:lnTo>
                    <a:close/>
                    <a:moveTo>
                      <a:pt x="55" y="0"/>
                    </a:moveTo>
                    <a:lnTo>
                      <a:pt x="72" y="4"/>
                    </a:lnTo>
                    <a:lnTo>
                      <a:pt x="86" y="11"/>
                    </a:lnTo>
                    <a:lnTo>
                      <a:pt x="98" y="22"/>
                    </a:lnTo>
                    <a:lnTo>
                      <a:pt x="106" y="38"/>
                    </a:lnTo>
                    <a:lnTo>
                      <a:pt x="108" y="55"/>
                    </a:lnTo>
                    <a:lnTo>
                      <a:pt x="106" y="72"/>
                    </a:lnTo>
                    <a:lnTo>
                      <a:pt x="98" y="87"/>
                    </a:lnTo>
                    <a:lnTo>
                      <a:pt x="86" y="98"/>
                    </a:lnTo>
                    <a:lnTo>
                      <a:pt x="72" y="106"/>
                    </a:lnTo>
                    <a:lnTo>
                      <a:pt x="55" y="109"/>
                    </a:lnTo>
                    <a:lnTo>
                      <a:pt x="36" y="106"/>
                    </a:lnTo>
                    <a:lnTo>
                      <a:pt x="22" y="98"/>
                    </a:lnTo>
                    <a:lnTo>
                      <a:pt x="10" y="87"/>
                    </a:lnTo>
                    <a:lnTo>
                      <a:pt x="2" y="72"/>
                    </a:lnTo>
                    <a:lnTo>
                      <a:pt x="0" y="55"/>
                    </a:lnTo>
                    <a:lnTo>
                      <a:pt x="2" y="38"/>
                    </a:lnTo>
                    <a:lnTo>
                      <a:pt x="10" y="22"/>
                    </a:lnTo>
                    <a:lnTo>
                      <a:pt x="22" y="11"/>
                    </a:lnTo>
                    <a:lnTo>
                      <a:pt x="36" y="4"/>
                    </a:lnTo>
                    <a:lnTo>
                      <a:pt x="5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70" name="5"/>
          <p:cNvGrpSpPr/>
          <p:nvPr/>
        </p:nvGrpSpPr>
        <p:grpSpPr>
          <a:xfrm>
            <a:off x="12747790" y="3264246"/>
            <a:ext cx="2488465" cy="565424"/>
            <a:chOff x="12754429" y="3264160"/>
            <a:chExt cx="2489761" cy="565718"/>
          </a:xfrm>
        </p:grpSpPr>
        <p:cxnSp>
          <p:nvCxnSpPr>
            <p:cNvPr id="71" name="Rechte verbindingslijn 70"/>
            <p:cNvCxnSpPr/>
            <p:nvPr/>
          </p:nvCxnSpPr>
          <p:spPr>
            <a:xfrm>
              <a:off x="12757588" y="379704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2" name="Groep 71"/>
            <p:cNvGrpSpPr/>
            <p:nvPr/>
          </p:nvGrpSpPr>
          <p:grpSpPr>
            <a:xfrm>
              <a:off x="12754429" y="3264160"/>
              <a:ext cx="2489761" cy="565718"/>
              <a:chOff x="12754429" y="3264160"/>
              <a:chExt cx="2489761" cy="565718"/>
            </a:xfrm>
          </p:grpSpPr>
          <p:sp>
            <p:nvSpPr>
              <p:cNvPr id="73" name="Tekstvak 72"/>
              <p:cNvSpPr txBox="1"/>
              <p:nvPr/>
            </p:nvSpPr>
            <p:spPr>
              <a:xfrm>
                <a:off x="13182255" y="3264160"/>
                <a:ext cx="2061935" cy="565718"/>
              </a:xfrm>
              <a:prstGeom prst="rect">
                <a:avLst/>
              </a:prstGeom>
              <a:noFill/>
            </p:spPr>
            <p:txBody>
              <a:bodyPr wrap="square" rtlCol="0" anchor="ctr">
                <a:noAutofit/>
              </a:bodyPr>
              <a:lstStyle/>
              <a:p>
                <a:r>
                  <a:rPr lang="en-GB" sz="1399" dirty="0">
                    <a:solidFill>
                      <a:schemeClr val="bg1"/>
                    </a:solidFill>
                  </a:rPr>
                  <a:t>Q-Park white colomn</a:t>
                </a:r>
              </a:p>
            </p:txBody>
          </p:sp>
          <p:grpSp>
            <p:nvGrpSpPr>
              <p:cNvPr id="74" name="Groep 73"/>
              <p:cNvGrpSpPr/>
              <p:nvPr/>
            </p:nvGrpSpPr>
            <p:grpSpPr>
              <a:xfrm>
                <a:off x="12754429" y="3443753"/>
                <a:ext cx="234205" cy="199508"/>
                <a:chOff x="10415571" y="2065610"/>
                <a:chExt cx="342900" cy="292100"/>
              </a:xfrm>
            </p:grpSpPr>
            <p:grpSp>
              <p:nvGrpSpPr>
                <p:cNvPr id="75" name="Groep 74"/>
                <p:cNvGrpSpPr/>
                <p:nvPr/>
              </p:nvGrpSpPr>
              <p:grpSpPr>
                <a:xfrm>
                  <a:off x="10415571" y="2065610"/>
                  <a:ext cx="342900" cy="292100"/>
                  <a:chOff x="2329483" y="4826000"/>
                  <a:chExt cx="342900" cy="292100"/>
                </a:xfrm>
                <a:solidFill>
                  <a:schemeClr val="bg1"/>
                </a:solidFill>
              </p:grpSpPr>
              <p:sp>
                <p:nvSpPr>
                  <p:cNvPr id="77" name="Freeform 153"/>
                  <p:cNvSpPr>
                    <a:spLocks noEditPoints="1"/>
                  </p:cNvSpPr>
                  <p:nvPr/>
                </p:nvSpPr>
                <p:spPr bwMode="auto">
                  <a:xfrm>
                    <a:off x="2329483" y="4826000"/>
                    <a:ext cx="342900" cy="292100"/>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8" name="Freeform 154"/>
                  <p:cNvSpPr>
                    <a:spLocks/>
                  </p:cNvSpPr>
                  <p:nvPr/>
                </p:nvSpPr>
                <p:spPr bwMode="auto">
                  <a:xfrm>
                    <a:off x="2619996" y="4860925"/>
                    <a:ext cx="19050"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79" name="Freeform 155"/>
                  <p:cNvSpPr>
                    <a:spLocks/>
                  </p:cNvSpPr>
                  <p:nvPr/>
                </p:nvSpPr>
                <p:spPr bwMode="auto">
                  <a:xfrm>
                    <a:off x="2586658" y="4860925"/>
                    <a:ext cx="17463"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80" name="Freeform 156"/>
                  <p:cNvSpPr>
                    <a:spLocks/>
                  </p:cNvSpPr>
                  <p:nvPr/>
                </p:nvSpPr>
                <p:spPr bwMode="auto">
                  <a:xfrm>
                    <a:off x="2551733" y="4860925"/>
                    <a:ext cx="19050"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cxnSp>
              <p:nvCxnSpPr>
                <p:cNvPr id="76" name="Rechte verbindingslijn 75"/>
                <p:cNvCxnSpPr/>
                <p:nvPr/>
              </p:nvCxnSpPr>
              <p:spPr>
                <a:xfrm>
                  <a:off x="10491663" y="2133873"/>
                  <a:ext cx="0" cy="2063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81" name="4"/>
          <p:cNvGrpSpPr/>
          <p:nvPr/>
        </p:nvGrpSpPr>
        <p:grpSpPr>
          <a:xfrm>
            <a:off x="12750947" y="2712072"/>
            <a:ext cx="2557281" cy="621966"/>
            <a:chOff x="12757588" y="2711699"/>
            <a:chExt cx="2558613" cy="622290"/>
          </a:xfrm>
        </p:grpSpPr>
        <p:sp>
          <p:nvSpPr>
            <p:cNvPr id="82" name="Tekstvak 81"/>
            <p:cNvSpPr txBox="1"/>
            <p:nvPr/>
          </p:nvSpPr>
          <p:spPr>
            <a:xfrm>
              <a:off x="13197974" y="2711699"/>
              <a:ext cx="2118227" cy="622290"/>
            </a:xfrm>
            <a:prstGeom prst="rect">
              <a:avLst/>
            </a:prstGeom>
            <a:noFill/>
          </p:spPr>
          <p:txBody>
            <a:bodyPr wrap="square" rtlCol="0" anchor="ctr">
              <a:noAutofit/>
            </a:bodyPr>
            <a:lstStyle/>
            <a:p>
              <a:r>
                <a:rPr lang="en-GB" sz="1399" dirty="0">
                  <a:solidFill>
                    <a:schemeClr val="bg1"/>
                  </a:solidFill>
                </a:rPr>
                <a:t>Q-Park  colour green</a:t>
              </a:r>
            </a:p>
          </p:txBody>
        </p:sp>
        <p:sp>
          <p:nvSpPr>
            <p:cNvPr id="83" name="Freeform 583"/>
            <p:cNvSpPr>
              <a:spLocks noEditPoints="1"/>
            </p:cNvSpPr>
            <p:nvPr/>
          </p:nvSpPr>
          <p:spPr bwMode="auto">
            <a:xfrm>
              <a:off x="12761151" y="2899381"/>
              <a:ext cx="234205" cy="234205"/>
            </a:xfrm>
            <a:custGeom>
              <a:avLst/>
              <a:gdLst>
                <a:gd name="T0" fmla="*/ 30 w 216"/>
                <a:gd name="T1" fmla="*/ 156 h 216"/>
                <a:gd name="T2" fmla="*/ 10 w 216"/>
                <a:gd name="T3" fmla="*/ 206 h 216"/>
                <a:gd name="T4" fmla="*/ 60 w 216"/>
                <a:gd name="T5" fmla="*/ 186 h 216"/>
                <a:gd name="T6" fmla="*/ 30 w 216"/>
                <a:gd name="T7" fmla="*/ 156 h 216"/>
                <a:gd name="T8" fmla="*/ 152 w 216"/>
                <a:gd name="T9" fmla="*/ 34 h 216"/>
                <a:gd name="T10" fmla="*/ 37 w 216"/>
                <a:gd name="T11" fmla="*/ 148 h 216"/>
                <a:gd name="T12" fmla="*/ 68 w 216"/>
                <a:gd name="T13" fmla="*/ 179 h 216"/>
                <a:gd name="T14" fmla="*/ 182 w 216"/>
                <a:gd name="T15" fmla="*/ 64 h 216"/>
                <a:gd name="T16" fmla="*/ 152 w 216"/>
                <a:gd name="T17" fmla="*/ 34 h 216"/>
                <a:gd name="T18" fmla="*/ 174 w 216"/>
                <a:gd name="T19" fmla="*/ 10 h 216"/>
                <a:gd name="T20" fmla="*/ 160 w 216"/>
                <a:gd name="T21" fmla="*/ 26 h 216"/>
                <a:gd name="T22" fmla="*/ 190 w 216"/>
                <a:gd name="T23" fmla="*/ 56 h 216"/>
                <a:gd name="T24" fmla="*/ 206 w 216"/>
                <a:gd name="T25" fmla="*/ 42 h 216"/>
                <a:gd name="T26" fmla="*/ 174 w 216"/>
                <a:gd name="T27" fmla="*/ 10 h 216"/>
                <a:gd name="T28" fmla="*/ 174 w 216"/>
                <a:gd name="T29" fmla="*/ 0 h 216"/>
                <a:gd name="T30" fmla="*/ 179 w 216"/>
                <a:gd name="T31" fmla="*/ 1 h 216"/>
                <a:gd name="T32" fmla="*/ 182 w 216"/>
                <a:gd name="T33" fmla="*/ 3 h 216"/>
                <a:gd name="T34" fmla="*/ 213 w 216"/>
                <a:gd name="T35" fmla="*/ 34 h 216"/>
                <a:gd name="T36" fmla="*/ 215 w 216"/>
                <a:gd name="T37" fmla="*/ 37 h 216"/>
                <a:gd name="T38" fmla="*/ 216 w 216"/>
                <a:gd name="T39" fmla="*/ 42 h 216"/>
                <a:gd name="T40" fmla="*/ 215 w 216"/>
                <a:gd name="T41" fmla="*/ 46 h 216"/>
                <a:gd name="T42" fmla="*/ 213 w 216"/>
                <a:gd name="T43" fmla="*/ 48 h 216"/>
                <a:gd name="T44" fmla="*/ 68 w 216"/>
                <a:gd name="T45" fmla="*/ 194 h 216"/>
                <a:gd name="T46" fmla="*/ 65 w 216"/>
                <a:gd name="T47" fmla="*/ 195 h 216"/>
                <a:gd name="T48" fmla="*/ 64 w 216"/>
                <a:gd name="T49" fmla="*/ 196 h 216"/>
                <a:gd name="T50" fmla="*/ 14 w 216"/>
                <a:gd name="T51" fmla="*/ 216 h 216"/>
                <a:gd name="T52" fmla="*/ 10 w 216"/>
                <a:gd name="T53" fmla="*/ 216 h 216"/>
                <a:gd name="T54" fmla="*/ 7 w 216"/>
                <a:gd name="T55" fmla="*/ 215 h 216"/>
                <a:gd name="T56" fmla="*/ 3 w 216"/>
                <a:gd name="T57" fmla="*/ 213 h 216"/>
                <a:gd name="T58" fmla="*/ 1 w 216"/>
                <a:gd name="T59" fmla="*/ 209 h 216"/>
                <a:gd name="T60" fmla="*/ 0 w 216"/>
                <a:gd name="T61" fmla="*/ 206 h 216"/>
                <a:gd name="T62" fmla="*/ 0 w 216"/>
                <a:gd name="T63" fmla="*/ 202 h 216"/>
                <a:gd name="T64" fmla="*/ 20 w 216"/>
                <a:gd name="T65" fmla="*/ 152 h 216"/>
                <a:gd name="T66" fmla="*/ 21 w 216"/>
                <a:gd name="T67" fmla="*/ 151 h 216"/>
                <a:gd name="T68" fmla="*/ 22 w 216"/>
                <a:gd name="T69" fmla="*/ 148 h 216"/>
                <a:gd name="T70" fmla="*/ 168 w 216"/>
                <a:gd name="T71" fmla="*/ 3 h 216"/>
                <a:gd name="T72" fmla="*/ 170 w 216"/>
                <a:gd name="T73" fmla="*/ 1 h 216"/>
                <a:gd name="T74" fmla="*/ 174 w 216"/>
                <a:gd name="T7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6">
                  <a:moveTo>
                    <a:pt x="30" y="156"/>
                  </a:moveTo>
                  <a:lnTo>
                    <a:pt x="10" y="206"/>
                  </a:lnTo>
                  <a:lnTo>
                    <a:pt x="60" y="186"/>
                  </a:lnTo>
                  <a:lnTo>
                    <a:pt x="30" y="156"/>
                  </a:lnTo>
                  <a:close/>
                  <a:moveTo>
                    <a:pt x="152" y="34"/>
                  </a:moveTo>
                  <a:lnTo>
                    <a:pt x="37" y="148"/>
                  </a:lnTo>
                  <a:lnTo>
                    <a:pt x="68" y="179"/>
                  </a:lnTo>
                  <a:lnTo>
                    <a:pt x="182" y="64"/>
                  </a:lnTo>
                  <a:lnTo>
                    <a:pt x="152" y="34"/>
                  </a:lnTo>
                  <a:close/>
                  <a:moveTo>
                    <a:pt x="174" y="10"/>
                  </a:moveTo>
                  <a:lnTo>
                    <a:pt x="160" y="26"/>
                  </a:lnTo>
                  <a:lnTo>
                    <a:pt x="190" y="56"/>
                  </a:lnTo>
                  <a:lnTo>
                    <a:pt x="206" y="42"/>
                  </a:lnTo>
                  <a:lnTo>
                    <a:pt x="174" y="10"/>
                  </a:lnTo>
                  <a:close/>
                  <a:moveTo>
                    <a:pt x="174" y="0"/>
                  </a:moveTo>
                  <a:lnTo>
                    <a:pt x="179" y="1"/>
                  </a:lnTo>
                  <a:lnTo>
                    <a:pt x="182" y="3"/>
                  </a:lnTo>
                  <a:lnTo>
                    <a:pt x="213" y="34"/>
                  </a:lnTo>
                  <a:lnTo>
                    <a:pt x="215" y="37"/>
                  </a:lnTo>
                  <a:lnTo>
                    <a:pt x="216" y="42"/>
                  </a:lnTo>
                  <a:lnTo>
                    <a:pt x="215" y="46"/>
                  </a:lnTo>
                  <a:lnTo>
                    <a:pt x="213" y="48"/>
                  </a:lnTo>
                  <a:lnTo>
                    <a:pt x="68" y="194"/>
                  </a:lnTo>
                  <a:lnTo>
                    <a:pt x="65" y="195"/>
                  </a:lnTo>
                  <a:lnTo>
                    <a:pt x="64" y="196"/>
                  </a:lnTo>
                  <a:lnTo>
                    <a:pt x="14" y="216"/>
                  </a:lnTo>
                  <a:lnTo>
                    <a:pt x="10" y="216"/>
                  </a:lnTo>
                  <a:lnTo>
                    <a:pt x="7" y="215"/>
                  </a:lnTo>
                  <a:lnTo>
                    <a:pt x="3" y="213"/>
                  </a:lnTo>
                  <a:lnTo>
                    <a:pt x="1" y="209"/>
                  </a:lnTo>
                  <a:lnTo>
                    <a:pt x="0" y="206"/>
                  </a:lnTo>
                  <a:lnTo>
                    <a:pt x="0" y="202"/>
                  </a:lnTo>
                  <a:lnTo>
                    <a:pt x="20" y="152"/>
                  </a:lnTo>
                  <a:lnTo>
                    <a:pt x="21" y="151"/>
                  </a:lnTo>
                  <a:lnTo>
                    <a:pt x="22" y="148"/>
                  </a:lnTo>
                  <a:lnTo>
                    <a:pt x="168" y="3"/>
                  </a:lnTo>
                  <a:lnTo>
                    <a:pt x="170" y="1"/>
                  </a:lnTo>
                  <a:lnTo>
                    <a:pt x="174"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cxnSp>
          <p:nvCxnSpPr>
            <p:cNvPr id="84" name="Rechte verbindingslijn 83"/>
            <p:cNvCxnSpPr/>
            <p:nvPr/>
          </p:nvCxnSpPr>
          <p:spPr>
            <a:xfrm>
              <a:off x="12757588" y="3264160"/>
              <a:ext cx="219857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5" name="3"/>
          <p:cNvGrpSpPr/>
          <p:nvPr/>
        </p:nvGrpSpPr>
        <p:grpSpPr>
          <a:xfrm>
            <a:off x="12754262" y="2216441"/>
            <a:ext cx="2553965" cy="565424"/>
            <a:chOff x="12760905" y="2215810"/>
            <a:chExt cx="2555295" cy="565718"/>
          </a:xfrm>
        </p:grpSpPr>
        <p:sp>
          <p:nvSpPr>
            <p:cNvPr id="86" name="Tekstvak 85"/>
            <p:cNvSpPr txBox="1"/>
            <p:nvPr/>
          </p:nvSpPr>
          <p:spPr>
            <a:xfrm>
              <a:off x="13182572" y="2215810"/>
              <a:ext cx="2133628" cy="565718"/>
            </a:xfrm>
            <a:prstGeom prst="rect">
              <a:avLst/>
            </a:prstGeom>
            <a:noFill/>
          </p:spPr>
          <p:txBody>
            <a:bodyPr wrap="square" rtlCol="0" anchor="ctr">
              <a:noAutofit/>
            </a:bodyPr>
            <a:lstStyle/>
            <a:p>
              <a:r>
                <a:rPr lang="en-GB" sz="1399" dirty="0">
                  <a:solidFill>
                    <a:schemeClr val="bg1"/>
                  </a:solidFill>
                </a:rPr>
                <a:t>Q-Park banner</a:t>
              </a:r>
            </a:p>
          </p:txBody>
        </p:sp>
        <p:cxnSp>
          <p:nvCxnSpPr>
            <p:cNvPr id="87" name="Rechte verbindingslijn 86"/>
            <p:cNvCxnSpPr/>
            <p:nvPr/>
          </p:nvCxnSpPr>
          <p:spPr>
            <a:xfrm>
              <a:off x="12760905" y="2740876"/>
              <a:ext cx="21952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8" name="Groep 87"/>
            <p:cNvGrpSpPr/>
            <p:nvPr/>
          </p:nvGrpSpPr>
          <p:grpSpPr>
            <a:xfrm>
              <a:off x="12767776" y="2398915"/>
              <a:ext cx="234205" cy="199508"/>
              <a:chOff x="2329415" y="4825929"/>
              <a:chExt cx="342890" cy="292096"/>
            </a:xfrm>
            <a:solidFill>
              <a:schemeClr val="bg1"/>
            </a:solidFill>
          </p:grpSpPr>
          <p:sp>
            <p:nvSpPr>
              <p:cNvPr id="89" name="Freeform 153"/>
              <p:cNvSpPr>
                <a:spLocks noEditPoints="1"/>
              </p:cNvSpPr>
              <p:nvPr/>
            </p:nvSpPr>
            <p:spPr bwMode="auto">
              <a:xfrm>
                <a:off x="2329415" y="4825929"/>
                <a:ext cx="342890" cy="292096"/>
              </a:xfrm>
              <a:custGeom>
                <a:avLst/>
                <a:gdLst>
                  <a:gd name="T0" fmla="*/ 10 w 216"/>
                  <a:gd name="T1" fmla="*/ 55 h 184"/>
                  <a:gd name="T2" fmla="*/ 10 w 216"/>
                  <a:gd name="T3" fmla="*/ 173 h 184"/>
                  <a:gd name="T4" fmla="*/ 206 w 216"/>
                  <a:gd name="T5" fmla="*/ 173 h 184"/>
                  <a:gd name="T6" fmla="*/ 206 w 216"/>
                  <a:gd name="T7" fmla="*/ 55 h 184"/>
                  <a:gd name="T8" fmla="*/ 10 w 216"/>
                  <a:gd name="T9" fmla="*/ 55 h 184"/>
                  <a:gd name="T10" fmla="*/ 10 w 216"/>
                  <a:gd name="T11" fmla="*/ 11 h 184"/>
                  <a:gd name="T12" fmla="*/ 10 w 216"/>
                  <a:gd name="T13" fmla="*/ 43 h 184"/>
                  <a:gd name="T14" fmla="*/ 206 w 216"/>
                  <a:gd name="T15" fmla="*/ 43 h 184"/>
                  <a:gd name="T16" fmla="*/ 206 w 216"/>
                  <a:gd name="T17" fmla="*/ 11 h 184"/>
                  <a:gd name="T18" fmla="*/ 10 w 216"/>
                  <a:gd name="T19" fmla="*/ 11 h 184"/>
                  <a:gd name="T20" fmla="*/ 10 w 216"/>
                  <a:gd name="T21" fmla="*/ 0 h 184"/>
                  <a:gd name="T22" fmla="*/ 206 w 216"/>
                  <a:gd name="T23" fmla="*/ 0 h 184"/>
                  <a:gd name="T24" fmla="*/ 209 w 216"/>
                  <a:gd name="T25" fmla="*/ 1 h 184"/>
                  <a:gd name="T26" fmla="*/ 213 w 216"/>
                  <a:gd name="T27" fmla="*/ 4 h 184"/>
                  <a:gd name="T28" fmla="*/ 215 w 216"/>
                  <a:gd name="T29" fmla="*/ 6 h 184"/>
                  <a:gd name="T30" fmla="*/ 216 w 216"/>
                  <a:gd name="T31" fmla="*/ 11 h 184"/>
                  <a:gd name="T32" fmla="*/ 216 w 216"/>
                  <a:gd name="T33" fmla="*/ 173 h 184"/>
                  <a:gd name="T34" fmla="*/ 215 w 216"/>
                  <a:gd name="T35" fmla="*/ 178 h 184"/>
                  <a:gd name="T36" fmla="*/ 213 w 216"/>
                  <a:gd name="T37" fmla="*/ 180 h 184"/>
                  <a:gd name="T38" fmla="*/ 209 w 216"/>
                  <a:gd name="T39" fmla="*/ 183 h 184"/>
                  <a:gd name="T40" fmla="*/ 206 w 216"/>
                  <a:gd name="T41" fmla="*/ 184 h 184"/>
                  <a:gd name="T42" fmla="*/ 10 w 216"/>
                  <a:gd name="T43" fmla="*/ 184 h 184"/>
                  <a:gd name="T44" fmla="*/ 7 w 216"/>
                  <a:gd name="T45" fmla="*/ 183 h 184"/>
                  <a:gd name="T46" fmla="*/ 3 w 216"/>
                  <a:gd name="T47" fmla="*/ 180 h 184"/>
                  <a:gd name="T48" fmla="*/ 1 w 216"/>
                  <a:gd name="T49" fmla="*/ 178 h 184"/>
                  <a:gd name="T50" fmla="*/ 0 w 216"/>
                  <a:gd name="T51" fmla="*/ 173 h 184"/>
                  <a:gd name="T52" fmla="*/ 0 w 216"/>
                  <a:gd name="T53" fmla="*/ 11 h 184"/>
                  <a:gd name="T54" fmla="*/ 1 w 216"/>
                  <a:gd name="T55" fmla="*/ 6 h 184"/>
                  <a:gd name="T56" fmla="*/ 3 w 216"/>
                  <a:gd name="T57" fmla="*/ 4 h 184"/>
                  <a:gd name="T58" fmla="*/ 7 w 216"/>
                  <a:gd name="T59" fmla="*/ 1 h 184"/>
                  <a:gd name="T60" fmla="*/ 10 w 216"/>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84">
                    <a:moveTo>
                      <a:pt x="10" y="55"/>
                    </a:moveTo>
                    <a:lnTo>
                      <a:pt x="10" y="173"/>
                    </a:lnTo>
                    <a:lnTo>
                      <a:pt x="206" y="173"/>
                    </a:lnTo>
                    <a:lnTo>
                      <a:pt x="206" y="55"/>
                    </a:lnTo>
                    <a:lnTo>
                      <a:pt x="10" y="55"/>
                    </a:lnTo>
                    <a:close/>
                    <a:moveTo>
                      <a:pt x="10" y="11"/>
                    </a:moveTo>
                    <a:lnTo>
                      <a:pt x="10" y="43"/>
                    </a:lnTo>
                    <a:lnTo>
                      <a:pt x="206" y="43"/>
                    </a:lnTo>
                    <a:lnTo>
                      <a:pt x="206" y="11"/>
                    </a:lnTo>
                    <a:lnTo>
                      <a:pt x="10" y="11"/>
                    </a:lnTo>
                    <a:close/>
                    <a:moveTo>
                      <a:pt x="10" y="0"/>
                    </a:moveTo>
                    <a:lnTo>
                      <a:pt x="206" y="0"/>
                    </a:lnTo>
                    <a:lnTo>
                      <a:pt x="209" y="1"/>
                    </a:lnTo>
                    <a:lnTo>
                      <a:pt x="213" y="4"/>
                    </a:lnTo>
                    <a:lnTo>
                      <a:pt x="215" y="6"/>
                    </a:lnTo>
                    <a:lnTo>
                      <a:pt x="216" y="11"/>
                    </a:lnTo>
                    <a:lnTo>
                      <a:pt x="216" y="173"/>
                    </a:lnTo>
                    <a:lnTo>
                      <a:pt x="215" y="178"/>
                    </a:lnTo>
                    <a:lnTo>
                      <a:pt x="213" y="180"/>
                    </a:lnTo>
                    <a:lnTo>
                      <a:pt x="209" y="183"/>
                    </a:lnTo>
                    <a:lnTo>
                      <a:pt x="206" y="184"/>
                    </a:lnTo>
                    <a:lnTo>
                      <a:pt x="10" y="184"/>
                    </a:lnTo>
                    <a:lnTo>
                      <a:pt x="7" y="183"/>
                    </a:lnTo>
                    <a:lnTo>
                      <a:pt x="3" y="180"/>
                    </a:lnTo>
                    <a:lnTo>
                      <a:pt x="1" y="178"/>
                    </a:lnTo>
                    <a:lnTo>
                      <a:pt x="0" y="173"/>
                    </a:lnTo>
                    <a:lnTo>
                      <a:pt x="0" y="11"/>
                    </a:lnTo>
                    <a:lnTo>
                      <a:pt x="1" y="6"/>
                    </a:lnTo>
                    <a:lnTo>
                      <a:pt x="3" y="4"/>
                    </a:lnTo>
                    <a:lnTo>
                      <a:pt x="7" y="1"/>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0" name="Freeform 154"/>
              <p:cNvSpPr>
                <a:spLocks/>
              </p:cNvSpPr>
              <p:nvPr/>
            </p:nvSpPr>
            <p:spPr bwMode="auto">
              <a:xfrm>
                <a:off x="2619921" y="4860970"/>
                <a:ext cx="19049" cy="15875"/>
              </a:xfrm>
              <a:custGeom>
                <a:avLst/>
                <a:gdLst>
                  <a:gd name="T0" fmla="*/ 6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6 w 12"/>
                  <a:gd name="T13" fmla="*/ 10 h 10"/>
                  <a:gd name="T14" fmla="*/ 3 w 12"/>
                  <a:gd name="T15" fmla="*/ 10 h 10"/>
                  <a:gd name="T16" fmla="*/ 2 w 12"/>
                  <a:gd name="T17" fmla="*/ 8 h 10"/>
                  <a:gd name="T18" fmla="*/ 0 w 12"/>
                  <a:gd name="T19" fmla="*/ 5 h 10"/>
                  <a:gd name="T20" fmla="*/ 2 w 12"/>
                  <a:gd name="T21" fmla="*/ 3 h 10"/>
                  <a:gd name="T22" fmla="*/ 3 w 12"/>
                  <a:gd name="T23" fmla="*/ 0 h 10"/>
                  <a:gd name="T24" fmla="*/ 6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6" y="0"/>
                    </a:moveTo>
                    <a:lnTo>
                      <a:pt x="8" y="0"/>
                    </a:lnTo>
                    <a:lnTo>
                      <a:pt x="11" y="3"/>
                    </a:lnTo>
                    <a:lnTo>
                      <a:pt x="12" y="5"/>
                    </a:lnTo>
                    <a:lnTo>
                      <a:pt x="11" y="8"/>
                    </a:lnTo>
                    <a:lnTo>
                      <a:pt x="8" y="10"/>
                    </a:lnTo>
                    <a:lnTo>
                      <a:pt x="6" y="10"/>
                    </a:lnTo>
                    <a:lnTo>
                      <a:pt x="3" y="10"/>
                    </a:lnTo>
                    <a:lnTo>
                      <a:pt x="2" y="8"/>
                    </a:lnTo>
                    <a:lnTo>
                      <a:pt x="0" y="5"/>
                    </a:lnTo>
                    <a:lnTo>
                      <a:pt x="2"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1" name="Freeform 155"/>
              <p:cNvSpPr>
                <a:spLocks/>
              </p:cNvSpPr>
              <p:nvPr/>
            </p:nvSpPr>
            <p:spPr bwMode="auto">
              <a:xfrm>
                <a:off x="2586599" y="4860847"/>
                <a:ext cx="17462" cy="15875"/>
              </a:xfrm>
              <a:custGeom>
                <a:avLst/>
                <a:gdLst>
                  <a:gd name="T0" fmla="*/ 6 w 11"/>
                  <a:gd name="T1" fmla="*/ 0 h 10"/>
                  <a:gd name="T2" fmla="*/ 8 w 11"/>
                  <a:gd name="T3" fmla="*/ 0 h 10"/>
                  <a:gd name="T4" fmla="*/ 9 w 11"/>
                  <a:gd name="T5" fmla="*/ 3 h 10"/>
                  <a:gd name="T6" fmla="*/ 11 w 11"/>
                  <a:gd name="T7" fmla="*/ 5 h 10"/>
                  <a:gd name="T8" fmla="*/ 9 w 11"/>
                  <a:gd name="T9" fmla="*/ 8 h 10"/>
                  <a:gd name="T10" fmla="*/ 8 w 11"/>
                  <a:gd name="T11" fmla="*/ 10 h 10"/>
                  <a:gd name="T12" fmla="*/ 6 w 11"/>
                  <a:gd name="T13" fmla="*/ 10 h 10"/>
                  <a:gd name="T14" fmla="*/ 3 w 11"/>
                  <a:gd name="T15" fmla="*/ 10 h 10"/>
                  <a:gd name="T16" fmla="*/ 0 w 11"/>
                  <a:gd name="T17" fmla="*/ 8 h 10"/>
                  <a:gd name="T18" fmla="*/ 0 w 11"/>
                  <a:gd name="T19" fmla="*/ 5 h 10"/>
                  <a:gd name="T20" fmla="*/ 0 w 11"/>
                  <a:gd name="T21" fmla="*/ 3 h 10"/>
                  <a:gd name="T22" fmla="*/ 3 w 11"/>
                  <a:gd name="T23" fmla="*/ 0 h 10"/>
                  <a:gd name="T24" fmla="*/ 6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0"/>
                    </a:moveTo>
                    <a:lnTo>
                      <a:pt x="8" y="0"/>
                    </a:lnTo>
                    <a:lnTo>
                      <a:pt x="9" y="3"/>
                    </a:lnTo>
                    <a:lnTo>
                      <a:pt x="11" y="5"/>
                    </a:lnTo>
                    <a:lnTo>
                      <a:pt x="9" y="8"/>
                    </a:lnTo>
                    <a:lnTo>
                      <a:pt x="8" y="10"/>
                    </a:lnTo>
                    <a:lnTo>
                      <a:pt x="6" y="10"/>
                    </a:lnTo>
                    <a:lnTo>
                      <a:pt x="3" y="10"/>
                    </a:lnTo>
                    <a:lnTo>
                      <a:pt x="0" y="8"/>
                    </a:lnTo>
                    <a:lnTo>
                      <a:pt x="0" y="5"/>
                    </a:lnTo>
                    <a:lnTo>
                      <a:pt x="0" y="3"/>
                    </a:lnTo>
                    <a:lnTo>
                      <a:pt x="3" y="0"/>
                    </a:lnTo>
                    <a:lnTo>
                      <a:pt x="6"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2" name="Freeform 156"/>
              <p:cNvSpPr>
                <a:spLocks/>
              </p:cNvSpPr>
              <p:nvPr/>
            </p:nvSpPr>
            <p:spPr bwMode="auto">
              <a:xfrm>
                <a:off x="2551734" y="4860925"/>
                <a:ext cx="19049" cy="15875"/>
              </a:xfrm>
              <a:custGeom>
                <a:avLst/>
                <a:gdLst>
                  <a:gd name="T0" fmla="*/ 5 w 12"/>
                  <a:gd name="T1" fmla="*/ 0 h 10"/>
                  <a:gd name="T2" fmla="*/ 8 w 12"/>
                  <a:gd name="T3" fmla="*/ 0 h 10"/>
                  <a:gd name="T4" fmla="*/ 11 w 12"/>
                  <a:gd name="T5" fmla="*/ 3 h 10"/>
                  <a:gd name="T6" fmla="*/ 12 w 12"/>
                  <a:gd name="T7" fmla="*/ 5 h 10"/>
                  <a:gd name="T8" fmla="*/ 11 w 12"/>
                  <a:gd name="T9" fmla="*/ 8 h 10"/>
                  <a:gd name="T10" fmla="*/ 8 w 12"/>
                  <a:gd name="T11" fmla="*/ 10 h 10"/>
                  <a:gd name="T12" fmla="*/ 5 w 12"/>
                  <a:gd name="T13" fmla="*/ 10 h 10"/>
                  <a:gd name="T14" fmla="*/ 3 w 12"/>
                  <a:gd name="T15" fmla="*/ 10 h 10"/>
                  <a:gd name="T16" fmla="*/ 1 w 12"/>
                  <a:gd name="T17" fmla="*/ 8 h 10"/>
                  <a:gd name="T18" fmla="*/ 0 w 12"/>
                  <a:gd name="T19" fmla="*/ 5 h 10"/>
                  <a:gd name="T20" fmla="*/ 1 w 12"/>
                  <a:gd name="T21" fmla="*/ 3 h 10"/>
                  <a:gd name="T22" fmla="*/ 3 w 12"/>
                  <a:gd name="T23" fmla="*/ 0 h 10"/>
                  <a:gd name="T24" fmla="*/ 5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5" y="0"/>
                    </a:moveTo>
                    <a:lnTo>
                      <a:pt x="8" y="0"/>
                    </a:lnTo>
                    <a:lnTo>
                      <a:pt x="11" y="3"/>
                    </a:lnTo>
                    <a:lnTo>
                      <a:pt x="12" y="5"/>
                    </a:lnTo>
                    <a:lnTo>
                      <a:pt x="11" y="8"/>
                    </a:lnTo>
                    <a:lnTo>
                      <a:pt x="8" y="10"/>
                    </a:lnTo>
                    <a:lnTo>
                      <a:pt x="5" y="10"/>
                    </a:lnTo>
                    <a:lnTo>
                      <a:pt x="3" y="10"/>
                    </a:lnTo>
                    <a:lnTo>
                      <a:pt x="1" y="8"/>
                    </a:lnTo>
                    <a:lnTo>
                      <a:pt x="0" y="5"/>
                    </a:lnTo>
                    <a:lnTo>
                      <a:pt x="1" y="3"/>
                    </a:lnTo>
                    <a:lnTo>
                      <a:pt x="3" y="0"/>
                    </a:lnTo>
                    <a:lnTo>
                      <a:pt x="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3" name="2"/>
          <p:cNvGrpSpPr/>
          <p:nvPr/>
        </p:nvGrpSpPr>
        <p:grpSpPr>
          <a:xfrm>
            <a:off x="12739637" y="1720810"/>
            <a:ext cx="2568590" cy="565424"/>
            <a:chOff x="12746272" y="1719921"/>
            <a:chExt cx="2569928" cy="565718"/>
          </a:xfrm>
        </p:grpSpPr>
        <p:sp>
          <p:nvSpPr>
            <p:cNvPr id="94" name="Tekstvak 93"/>
            <p:cNvSpPr txBox="1"/>
            <p:nvPr/>
          </p:nvSpPr>
          <p:spPr>
            <a:xfrm>
              <a:off x="13182491" y="1719921"/>
              <a:ext cx="2133709" cy="565718"/>
            </a:xfrm>
            <a:prstGeom prst="rect">
              <a:avLst/>
            </a:prstGeom>
            <a:noFill/>
          </p:spPr>
          <p:txBody>
            <a:bodyPr wrap="square" rtlCol="0" anchor="ctr">
              <a:noAutofit/>
            </a:bodyPr>
            <a:lstStyle/>
            <a:p>
              <a:r>
                <a:rPr lang="en-GB" sz="1399" dirty="0">
                  <a:solidFill>
                    <a:schemeClr val="bg1"/>
                  </a:solidFill>
                </a:rPr>
                <a:t>Q-Park brand &amp; logo</a:t>
              </a:r>
            </a:p>
          </p:txBody>
        </p:sp>
        <p:cxnSp>
          <p:nvCxnSpPr>
            <p:cNvPr id="95" name="Rechte verbindingslijn 94"/>
            <p:cNvCxnSpPr/>
            <p:nvPr/>
          </p:nvCxnSpPr>
          <p:spPr>
            <a:xfrm>
              <a:off x="12760063" y="2244318"/>
              <a:ext cx="21960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6" name="Groep 95"/>
            <p:cNvGrpSpPr/>
            <p:nvPr/>
          </p:nvGrpSpPr>
          <p:grpSpPr>
            <a:xfrm>
              <a:off x="12746272" y="1877210"/>
              <a:ext cx="234205" cy="234205"/>
              <a:chOff x="1300783" y="3771900"/>
              <a:chExt cx="342900" cy="342901"/>
            </a:xfrm>
            <a:solidFill>
              <a:schemeClr val="bg1"/>
            </a:solidFill>
          </p:grpSpPr>
          <p:sp>
            <p:nvSpPr>
              <p:cNvPr id="97" name="Freeform 125"/>
              <p:cNvSpPr>
                <a:spLocks noEditPoints="1"/>
              </p:cNvSpPr>
              <p:nvPr/>
            </p:nvSpPr>
            <p:spPr bwMode="auto">
              <a:xfrm>
                <a:off x="1300783" y="3840163"/>
                <a:ext cx="342900" cy="274638"/>
              </a:xfrm>
              <a:custGeom>
                <a:avLst/>
                <a:gdLst>
                  <a:gd name="T0" fmla="*/ 97 w 216"/>
                  <a:gd name="T1" fmla="*/ 140 h 173"/>
                  <a:gd name="T2" fmla="*/ 97 w 216"/>
                  <a:gd name="T3" fmla="*/ 163 h 173"/>
                  <a:gd name="T4" fmla="*/ 119 w 216"/>
                  <a:gd name="T5" fmla="*/ 163 h 173"/>
                  <a:gd name="T6" fmla="*/ 119 w 216"/>
                  <a:gd name="T7" fmla="*/ 140 h 173"/>
                  <a:gd name="T8" fmla="*/ 97 w 216"/>
                  <a:gd name="T9" fmla="*/ 140 h 173"/>
                  <a:gd name="T10" fmla="*/ 10 w 216"/>
                  <a:gd name="T11" fmla="*/ 0 h 173"/>
                  <a:gd name="T12" fmla="*/ 124 w 216"/>
                  <a:gd name="T13" fmla="*/ 0 h 173"/>
                  <a:gd name="T14" fmla="*/ 114 w 216"/>
                  <a:gd name="T15" fmla="*/ 11 h 173"/>
                  <a:gd name="T16" fmla="*/ 10 w 216"/>
                  <a:gd name="T17" fmla="*/ 11 h 173"/>
                  <a:gd name="T18" fmla="*/ 10 w 216"/>
                  <a:gd name="T19" fmla="*/ 130 h 173"/>
                  <a:gd name="T20" fmla="*/ 206 w 216"/>
                  <a:gd name="T21" fmla="*/ 130 h 173"/>
                  <a:gd name="T22" fmla="*/ 206 w 216"/>
                  <a:gd name="T23" fmla="*/ 11 h 173"/>
                  <a:gd name="T24" fmla="*/ 190 w 216"/>
                  <a:gd name="T25" fmla="*/ 11 h 173"/>
                  <a:gd name="T26" fmla="*/ 195 w 216"/>
                  <a:gd name="T27" fmla="*/ 5 h 173"/>
                  <a:gd name="T28" fmla="*/ 199 w 216"/>
                  <a:gd name="T29" fmla="*/ 0 h 173"/>
                  <a:gd name="T30" fmla="*/ 206 w 216"/>
                  <a:gd name="T31" fmla="*/ 0 h 173"/>
                  <a:gd name="T32" fmla="*/ 209 w 216"/>
                  <a:gd name="T33" fmla="*/ 2 h 173"/>
                  <a:gd name="T34" fmla="*/ 213 w 216"/>
                  <a:gd name="T35" fmla="*/ 3 h 173"/>
                  <a:gd name="T36" fmla="*/ 215 w 216"/>
                  <a:gd name="T37" fmla="*/ 7 h 173"/>
                  <a:gd name="T38" fmla="*/ 216 w 216"/>
                  <a:gd name="T39" fmla="*/ 11 h 173"/>
                  <a:gd name="T40" fmla="*/ 216 w 216"/>
                  <a:gd name="T41" fmla="*/ 130 h 173"/>
                  <a:gd name="T42" fmla="*/ 215 w 216"/>
                  <a:gd name="T43" fmla="*/ 134 h 173"/>
                  <a:gd name="T44" fmla="*/ 213 w 216"/>
                  <a:gd name="T45" fmla="*/ 138 h 173"/>
                  <a:gd name="T46" fmla="*/ 209 w 216"/>
                  <a:gd name="T47" fmla="*/ 140 h 173"/>
                  <a:gd name="T48" fmla="*/ 206 w 216"/>
                  <a:gd name="T49" fmla="*/ 140 h 173"/>
                  <a:gd name="T50" fmla="*/ 130 w 216"/>
                  <a:gd name="T51" fmla="*/ 140 h 173"/>
                  <a:gd name="T52" fmla="*/ 130 w 216"/>
                  <a:gd name="T53" fmla="*/ 163 h 173"/>
                  <a:gd name="T54" fmla="*/ 173 w 216"/>
                  <a:gd name="T55" fmla="*/ 163 h 173"/>
                  <a:gd name="T56" fmla="*/ 175 w 216"/>
                  <a:gd name="T57" fmla="*/ 163 h 173"/>
                  <a:gd name="T58" fmla="*/ 178 w 216"/>
                  <a:gd name="T59" fmla="*/ 165 h 173"/>
                  <a:gd name="T60" fmla="*/ 178 w 216"/>
                  <a:gd name="T61" fmla="*/ 168 h 173"/>
                  <a:gd name="T62" fmla="*/ 178 w 216"/>
                  <a:gd name="T63" fmla="*/ 170 h 173"/>
                  <a:gd name="T64" fmla="*/ 175 w 216"/>
                  <a:gd name="T65" fmla="*/ 172 h 173"/>
                  <a:gd name="T66" fmla="*/ 173 w 216"/>
                  <a:gd name="T67" fmla="*/ 173 h 173"/>
                  <a:gd name="T68" fmla="*/ 43 w 216"/>
                  <a:gd name="T69" fmla="*/ 173 h 173"/>
                  <a:gd name="T70" fmla="*/ 41 w 216"/>
                  <a:gd name="T71" fmla="*/ 172 h 173"/>
                  <a:gd name="T72" fmla="*/ 38 w 216"/>
                  <a:gd name="T73" fmla="*/ 170 h 173"/>
                  <a:gd name="T74" fmla="*/ 38 w 216"/>
                  <a:gd name="T75" fmla="*/ 168 h 173"/>
                  <a:gd name="T76" fmla="*/ 38 w 216"/>
                  <a:gd name="T77" fmla="*/ 165 h 173"/>
                  <a:gd name="T78" fmla="*/ 41 w 216"/>
                  <a:gd name="T79" fmla="*/ 163 h 173"/>
                  <a:gd name="T80" fmla="*/ 43 w 216"/>
                  <a:gd name="T81" fmla="*/ 163 h 173"/>
                  <a:gd name="T82" fmla="*/ 86 w 216"/>
                  <a:gd name="T83" fmla="*/ 163 h 173"/>
                  <a:gd name="T84" fmla="*/ 86 w 216"/>
                  <a:gd name="T85" fmla="*/ 140 h 173"/>
                  <a:gd name="T86" fmla="*/ 10 w 216"/>
                  <a:gd name="T87" fmla="*/ 140 h 173"/>
                  <a:gd name="T88" fmla="*/ 7 w 216"/>
                  <a:gd name="T89" fmla="*/ 140 h 173"/>
                  <a:gd name="T90" fmla="*/ 3 w 216"/>
                  <a:gd name="T91" fmla="*/ 138 h 173"/>
                  <a:gd name="T92" fmla="*/ 1 w 216"/>
                  <a:gd name="T93" fmla="*/ 134 h 173"/>
                  <a:gd name="T94" fmla="*/ 0 w 216"/>
                  <a:gd name="T95" fmla="*/ 130 h 173"/>
                  <a:gd name="T96" fmla="*/ 0 w 216"/>
                  <a:gd name="T97" fmla="*/ 11 h 173"/>
                  <a:gd name="T98" fmla="*/ 1 w 216"/>
                  <a:gd name="T99" fmla="*/ 7 h 173"/>
                  <a:gd name="T100" fmla="*/ 3 w 216"/>
                  <a:gd name="T101" fmla="*/ 3 h 173"/>
                  <a:gd name="T102" fmla="*/ 7 w 216"/>
                  <a:gd name="T103" fmla="*/ 2 h 173"/>
                  <a:gd name="T104" fmla="*/ 10 w 216"/>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173">
                    <a:moveTo>
                      <a:pt x="97" y="140"/>
                    </a:moveTo>
                    <a:lnTo>
                      <a:pt x="97" y="163"/>
                    </a:lnTo>
                    <a:lnTo>
                      <a:pt x="119" y="163"/>
                    </a:lnTo>
                    <a:lnTo>
                      <a:pt x="119" y="140"/>
                    </a:lnTo>
                    <a:lnTo>
                      <a:pt x="97" y="140"/>
                    </a:lnTo>
                    <a:close/>
                    <a:moveTo>
                      <a:pt x="10" y="0"/>
                    </a:moveTo>
                    <a:lnTo>
                      <a:pt x="124" y="0"/>
                    </a:lnTo>
                    <a:lnTo>
                      <a:pt x="114" y="11"/>
                    </a:lnTo>
                    <a:lnTo>
                      <a:pt x="10" y="11"/>
                    </a:lnTo>
                    <a:lnTo>
                      <a:pt x="10" y="130"/>
                    </a:lnTo>
                    <a:lnTo>
                      <a:pt x="206" y="130"/>
                    </a:lnTo>
                    <a:lnTo>
                      <a:pt x="206" y="11"/>
                    </a:lnTo>
                    <a:lnTo>
                      <a:pt x="190" y="11"/>
                    </a:lnTo>
                    <a:lnTo>
                      <a:pt x="195" y="5"/>
                    </a:lnTo>
                    <a:lnTo>
                      <a:pt x="199" y="0"/>
                    </a:lnTo>
                    <a:lnTo>
                      <a:pt x="206" y="0"/>
                    </a:lnTo>
                    <a:lnTo>
                      <a:pt x="209" y="2"/>
                    </a:lnTo>
                    <a:lnTo>
                      <a:pt x="213" y="3"/>
                    </a:lnTo>
                    <a:lnTo>
                      <a:pt x="215" y="7"/>
                    </a:lnTo>
                    <a:lnTo>
                      <a:pt x="216" y="11"/>
                    </a:lnTo>
                    <a:lnTo>
                      <a:pt x="216" y="130"/>
                    </a:lnTo>
                    <a:lnTo>
                      <a:pt x="215" y="134"/>
                    </a:lnTo>
                    <a:lnTo>
                      <a:pt x="213" y="138"/>
                    </a:lnTo>
                    <a:lnTo>
                      <a:pt x="209" y="140"/>
                    </a:lnTo>
                    <a:lnTo>
                      <a:pt x="206" y="140"/>
                    </a:lnTo>
                    <a:lnTo>
                      <a:pt x="130" y="140"/>
                    </a:lnTo>
                    <a:lnTo>
                      <a:pt x="130" y="163"/>
                    </a:lnTo>
                    <a:lnTo>
                      <a:pt x="173" y="163"/>
                    </a:lnTo>
                    <a:lnTo>
                      <a:pt x="175" y="163"/>
                    </a:lnTo>
                    <a:lnTo>
                      <a:pt x="178" y="165"/>
                    </a:lnTo>
                    <a:lnTo>
                      <a:pt x="178" y="168"/>
                    </a:lnTo>
                    <a:lnTo>
                      <a:pt x="178" y="170"/>
                    </a:lnTo>
                    <a:lnTo>
                      <a:pt x="175" y="172"/>
                    </a:lnTo>
                    <a:lnTo>
                      <a:pt x="173" y="173"/>
                    </a:lnTo>
                    <a:lnTo>
                      <a:pt x="43" y="173"/>
                    </a:lnTo>
                    <a:lnTo>
                      <a:pt x="41" y="172"/>
                    </a:lnTo>
                    <a:lnTo>
                      <a:pt x="38" y="170"/>
                    </a:lnTo>
                    <a:lnTo>
                      <a:pt x="38" y="168"/>
                    </a:lnTo>
                    <a:lnTo>
                      <a:pt x="38" y="165"/>
                    </a:lnTo>
                    <a:lnTo>
                      <a:pt x="41" y="163"/>
                    </a:lnTo>
                    <a:lnTo>
                      <a:pt x="43" y="163"/>
                    </a:lnTo>
                    <a:lnTo>
                      <a:pt x="86" y="163"/>
                    </a:lnTo>
                    <a:lnTo>
                      <a:pt x="86" y="140"/>
                    </a:lnTo>
                    <a:lnTo>
                      <a:pt x="10" y="140"/>
                    </a:lnTo>
                    <a:lnTo>
                      <a:pt x="7" y="140"/>
                    </a:lnTo>
                    <a:lnTo>
                      <a:pt x="3" y="138"/>
                    </a:lnTo>
                    <a:lnTo>
                      <a:pt x="1" y="134"/>
                    </a:lnTo>
                    <a:lnTo>
                      <a:pt x="0" y="130"/>
                    </a:lnTo>
                    <a:lnTo>
                      <a:pt x="0" y="11"/>
                    </a:lnTo>
                    <a:lnTo>
                      <a:pt x="1" y="7"/>
                    </a:lnTo>
                    <a:lnTo>
                      <a:pt x="3" y="3"/>
                    </a:lnTo>
                    <a:lnTo>
                      <a:pt x="7" y="2"/>
                    </a:lnTo>
                    <a:lnTo>
                      <a:pt x="1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sp>
            <p:nvSpPr>
              <p:cNvPr id="98" name="Freeform 126"/>
              <p:cNvSpPr>
                <a:spLocks noEditPoints="1"/>
              </p:cNvSpPr>
              <p:nvPr/>
            </p:nvSpPr>
            <p:spPr bwMode="auto">
              <a:xfrm>
                <a:off x="1415083" y="3771900"/>
                <a:ext cx="212725" cy="209550"/>
              </a:xfrm>
              <a:custGeom>
                <a:avLst/>
                <a:gdLst>
                  <a:gd name="T0" fmla="*/ 26 w 134"/>
                  <a:gd name="T1" fmla="*/ 96 h 132"/>
                  <a:gd name="T2" fmla="*/ 18 w 134"/>
                  <a:gd name="T3" fmla="*/ 107 h 132"/>
                  <a:gd name="T4" fmla="*/ 10 w 134"/>
                  <a:gd name="T5" fmla="*/ 122 h 132"/>
                  <a:gd name="T6" fmla="*/ 29 w 134"/>
                  <a:gd name="T7" fmla="*/ 118 h 132"/>
                  <a:gd name="T8" fmla="*/ 35 w 134"/>
                  <a:gd name="T9" fmla="*/ 107 h 132"/>
                  <a:gd name="T10" fmla="*/ 41 w 134"/>
                  <a:gd name="T11" fmla="*/ 97 h 132"/>
                  <a:gd name="T12" fmla="*/ 35 w 134"/>
                  <a:gd name="T13" fmla="*/ 92 h 132"/>
                  <a:gd name="T14" fmla="*/ 119 w 134"/>
                  <a:gd name="T15" fmla="*/ 12 h 132"/>
                  <a:gd name="T16" fmla="*/ 101 w 134"/>
                  <a:gd name="T17" fmla="*/ 26 h 132"/>
                  <a:gd name="T18" fmla="*/ 73 w 134"/>
                  <a:gd name="T19" fmla="*/ 54 h 132"/>
                  <a:gd name="T20" fmla="*/ 43 w 134"/>
                  <a:gd name="T21" fmla="*/ 85 h 132"/>
                  <a:gd name="T22" fmla="*/ 48 w 134"/>
                  <a:gd name="T23" fmla="*/ 90 h 132"/>
                  <a:gd name="T24" fmla="*/ 81 w 134"/>
                  <a:gd name="T25" fmla="*/ 60 h 132"/>
                  <a:gd name="T26" fmla="*/ 107 w 134"/>
                  <a:gd name="T27" fmla="*/ 33 h 132"/>
                  <a:gd name="T28" fmla="*/ 122 w 134"/>
                  <a:gd name="T29" fmla="*/ 14 h 132"/>
                  <a:gd name="T30" fmla="*/ 123 w 134"/>
                  <a:gd name="T31" fmla="*/ 0 h 132"/>
                  <a:gd name="T32" fmla="*/ 134 w 134"/>
                  <a:gd name="T33" fmla="*/ 10 h 132"/>
                  <a:gd name="T34" fmla="*/ 126 w 134"/>
                  <a:gd name="T35" fmla="*/ 29 h 132"/>
                  <a:gd name="T36" fmla="*/ 103 w 134"/>
                  <a:gd name="T37" fmla="*/ 54 h 132"/>
                  <a:gd name="T38" fmla="*/ 71 w 134"/>
                  <a:gd name="T39" fmla="*/ 85 h 132"/>
                  <a:gd name="T40" fmla="*/ 54 w 134"/>
                  <a:gd name="T41" fmla="*/ 99 h 132"/>
                  <a:gd name="T42" fmla="*/ 48 w 134"/>
                  <a:gd name="T43" fmla="*/ 103 h 132"/>
                  <a:gd name="T44" fmla="*/ 46 w 134"/>
                  <a:gd name="T45" fmla="*/ 109 h 132"/>
                  <a:gd name="T46" fmla="*/ 43 w 134"/>
                  <a:gd name="T47" fmla="*/ 117 h 132"/>
                  <a:gd name="T48" fmla="*/ 33 w 134"/>
                  <a:gd name="T49" fmla="*/ 128 h 132"/>
                  <a:gd name="T50" fmla="*/ 9 w 134"/>
                  <a:gd name="T51" fmla="*/ 132 h 132"/>
                  <a:gd name="T52" fmla="*/ 3 w 134"/>
                  <a:gd name="T53" fmla="*/ 130 h 132"/>
                  <a:gd name="T54" fmla="*/ 0 w 134"/>
                  <a:gd name="T55" fmla="*/ 126 h 132"/>
                  <a:gd name="T56" fmla="*/ 0 w 134"/>
                  <a:gd name="T57" fmla="*/ 118 h 132"/>
                  <a:gd name="T58" fmla="*/ 5 w 134"/>
                  <a:gd name="T59" fmla="*/ 111 h 132"/>
                  <a:gd name="T60" fmla="*/ 9 w 134"/>
                  <a:gd name="T61" fmla="*/ 103 h 132"/>
                  <a:gd name="T62" fmla="*/ 14 w 134"/>
                  <a:gd name="T63" fmla="*/ 92 h 132"/>
                  <a:gd name="T64" fmla="*/ 31 w 134"/>
                  <a:gd name="T65" fmla="*/ 81 h 132"/>
                  <a:gd name="T66" fmla="*/ 35 w 134"/>
                  <a:gd name="T67" fmla="*/ 77 h 132"/>
                  <a:gd name="T68" fmla="*/ 65 w 134"/>
                  <a:gd name="T69" fmla="*/ 46 h 132"/>
                  <a:gd name="T70" fmla="*/ 99 w 134"/>
                  <a:gd name="T71" fmla="*/ 13 h 132"/>
                  <a:gd name="T72" fmla="*/ 115 w 134"/>
                  <a:gd name="T7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2">
                    <a:moveTo>
                      <a:pt x="35" y="92"/>
                    </a:moveTo>
                    <a:lnTo>
                      <a:pt x="26" y="96"/>
                    </a:lnTo>
                    <a:lnTo>
                      <a:pt x="21" y="101"/>
                    </a:lnTo>
                    <a:lnTo>
                      <a:pt x="18" y="107"/>
                    </a:lnTo>
                    <a:lnTo>
                      <a:pt x="16" y="114"/>
                    </a:lnTo>
                    <a:lnTo>
                      <a:pt x="10" y="122"/>
                    </a:lnTo>
                    <a:lnTo>
                      <a:pt x="21" y="120"/>
                    </a:lnTo>
                    <a:lnTo>
                      <a:pt x="29" y="118"/>
                    </a:lnTo>
                    <a:lnTo>
                      <a:pt x="33" y="113"/>
                    </a:lnTo>
                    <a:lnTo>
                      <a:pt x="35" y="107"/>
                    </a:lnTo>
                    <a:lnTo>
                      <a:pt x="37" y="102"/>
                    </a:lnTo>
                    <a:lnTo>
                      <a:pt x="41" y="97"/>
                    </a:lnTo>
                    <a:lnTo>
                      <a:pt x="35" y="92"/>
                    </a:lnTo>
                    <a:lnTo>
                      <a:pt x="35" y="92"/>
                    </a:lnTo>
                    <a:close/>
                    <a:moveTo>
                      <a:pt x="123" y="10"/>
                    </a:moveTo>
                    <a:lnTo>
                      <a:pt x="119" y="12"/>
                    </a:lnTo>
                    <a:lnTo>
                      <a:pt x="111" y="17"/>
                    </a:lnTo>
                    <a:lnTo>
                      <a:pt x="101" y="26"/>
                    </a:lnTo>
                    <a:lnTo>
                      <a:pt x="88" y="39"/>
                    </a:lnTo>
                    <a:lnTo>
                      <a:pt x="73" y="54"/>
                    </a:lnTo>
                    <a:lnTo>
                      <a:pt x="56" y="69"/>
                    </a:lnTo>
                    <a:lnTo>
                      <a:pt x="43" y="85"/>
                    </a:lnTo>
                    <a:lnTo>
                      <a:pt x="48" y="89"/>
                    </a:lnTo>
                    <a:lnTo>
                      <a:pt x="48" y="90"/>
                    </a:lnTo>
                    <a:lnTo>
                      <a:pt x="64" y="77"/>
                    </a:lnTo>
                    <a:lnTo>
                      <a:pt x="81" y="60"/>
                    </a:lnTo>
                    <a:lnTo>
                      <a:pt x="94" y="46"/>
                    </a:lnTo>
                    <a:lnTo>
                      <a:pt x="107" y="33"/>
                    </a:lnTo>
                    <a:lnTo>
                      <a:pt x="117" y="22"/>
                    </a:lnTo>
                    <a:lnTo>
                      <a:pt x="122" y="14"/>
                    </a:lnTo>
                    <a:lnTo>
                      <a:pt x="123" y="10"/>
                    </a:lnTo>
                    <a:close/>
                    <a:moveTo>
                      <a:pt x="123" y="0"/>
                    </a:moveTo>
                    <a:lnTo>
                      <a:pt x="130" y="4"/>
                    </a:lnTo>
                    <a:lnTo>
                      <a:pt x="134" y="10"/>
                    </a:lnTo>
                    <a:lnTo>
                      <a:pt x="131" y="18"/>
                    </a:lnTo>
                    <a:lnTo>
                      <a:pt x="126" y="29"/>
                    </a:lnTo>
                    <a:lnTo>
                      <a:pt x="115" y="41"/>
                    </a:lnTo>
                    <a:lnTo>
                      <a:pt x="103" y="54"/>
                    </a:lnTo>
                    <a:lnTo>
                      <a:pt x="88" y="68"/>
                    </a:lnTo>
                    <a:lnTo>
                      <a:pt x="71" y="85"/>
                    </a:lnTo>
                    <a:lnTo>
                      <a:pt x="56" y="98"/>
                    </a:lnTo>
                    <a:lnTo>
                      <a:pt x="54" y="99"/>
                    </a:lnTo>
                    <a:lnTo>
                      <a:pt x="51" y="101"/>
                    </a:lnTo>
                    <a:lnTo>
                      <a:pt x="48" y="103"/>
                    </a:lnTo>
                    <a:lnTo>
                      <a:pt x="47" y="106"/>
                    </a:lnTo>
                    <a:lnTo>
                      <a:pt x="46" y="109"/>
                    </a:lnTo>
                    <a:lnTo>
                      <a:pt x="45" y="110"/>
                    </a:lnTo>
                    <a:lnTo>
                      <a:pt x="43" y="117"/>
                    </a:lnTo>
                    <a:lnTo>
                      <a:pt x="39" y="123"/>
                    </a:lnTo>
                    <a:lnTo>
                      <a:pt x="33" y="128"/>
                    </a:lnTo>
                    <a:lnTo>
                      <a:pt x="24" y="132"/>
                    </a:lnTo>
                    <a:lnTo>
                      <a:pt x="9" y="132"/>
                    </a:lnTo>
                    <a:lnTo>
                      <a:pt x="7" y="131"/>
                    </a:lnTo>
                    <a:lnTo>
                      <a:pt x="3" y="130"/>
                    </a:lnTo>
                    <a:lnTo>
                      <a:pt x="1" y="127"/>
                    </a:lnTo>
                    <a:lnTo>
                      <a:pt x="0" y="126"/>
                    </a:lnTo>
                    <a:lnTo>
                      <a:pt x="0" y="122"/>
                    </a:lnTo>
                    <a:lnTo>
                      <a:pt x="0" y="118"/>
                    </a:lnTo>
                    <a:lnTo>
                      <a:pt x="3" y="114"/>
                    </a:lnTo>
                    <a:lnTo>
                      <a:pt x="5" y="111"/>
                    </a:lnTo>
                    <a:lnTo>
                      <a:pt x="7" y="107"/>
                    </a:lnTo>
                    <a:lnTo>
                      <a:pt x="9" y="103"/>
                    </a:lnTo>
                    <a:lnTo>
                      <a:pt x="10" y="98"/>
                    </a:lnTo>
                    <a:lnTo>
                      <a:pt x="14" y="92"/>
                    </a:lnTo>
                    <a:lnTo>
                      <a:pt x="21" y="86"/>
                    </a:lnTo>
                    <a:lnTo>
                      <a:pt x="31" y="81"/>
                    </a:lnTo>
                    <a:lnTo>
                      <a:pt x="33" y="81"/>
                    </a:lnTo>
                    <a:lnTo>
                      <a:pt x="35" y="77"/>
                    </a:lnTo>
                    <a:lnTo>
                      <a:pt x="48" y="63"/>
                    </a:lnTo>
                    <a:lnTo>
                      <a:pt x="65" y="46"/>
                    </a:lnTo>
                    <a:lnTo>
                      <a:pt x="84" y="27"/>
                    </a:lnTo>
                    <a:lnTo>
                      <a:pt x="99" y="13"/>
                    </a:lnTo>
                    <a:lnTo>
                      <a:pt x="107" y="7"/>
                    </a:lnTo>
                    <a:lnTo>
                      <a:pt x="115" y="1"/>
                    </a:lnTo>
                    <a:lnTo>
                      <a:pt x="12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grpSp>
      <p:grpSp>
        <p:nvGrpSpPr>
          <p:cNvPr id="99" name="1"/>
          <p:cNvGrpSpPr/>
          <p:nvPr/>
        </p:nvGrpSpPr>
        <p:grpSpPr>
          <a:xfrm>
            <a:off x="12749215" y="1225180"/>
            <a:ext cx="2559012" cy="565424"/>
            <a:chOff x="12755855" y="1224032"/>
            <a:chExt cx="2560345" cy="565718"/>
          </a:xfrm>
        </p:grpSpPr>
        <p:sp>
          <p:nvSpPr>
            <p:cNvPr id="100" name="Tekstvak 99"/>
            <p:cNvSpPr txBox="1"/>
            <p:nvPr/>
          </p:nvSpPr>
          <p:spPr>
            <a:xfrm>
              <a:off x="13182092" y="1224032"/>
              <a:ext cx="2134108" cy="565718"/>
            </a:xfrm>
            <a:prstGeom prst="rect">
              <a:avLst/>
            </a:prstGeom>
            <a:noFill/>
          </p:spPr>
          <p:txBody>
            <a:bodyPr wrap="square" rtlCol="0" anchor="ctr">
              <a:noAutofit/>
            </a:bodyPr>
            <a:lstStyle/>
            <a:p>
              <a:r>
                <a:rPr lang="en-GB" sz="1399" dirty="0">
                  <a:solidFill>
                    <a:schemeClr val="bg1"/>
                  </a:solidFill>
                </a:rPr>
                <a:t>About branding</a:t>
              </a:r>
            </a:p>
          </p:txBody>
        </p:sp>
        <p:cxnSp>
          <p:nvCxnSpPr>
            <p:cNvPr id="101" name="Rechte verbindingslijn 100"/>
            <p:cNvCxnSpPr/>
            <p:nvPr/>
          </p:nvCxnSpPr>
          <p:spPr>
            <a:xfrm>
              <a:off x="12755855" y="1718385"/>
              <a:ext cx="22003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2" name="Freeform 312"/>
            <p:cNvSpPr>
              <a:spLocks noEditPoints="1"/>
            </p:cNvSpPr>
            <p:nvPr/>
          </p:nvSpPr>
          <p:spPr bwMode="auto">
            <a:xfrm>
              <a:off x="12766985" y="1364387"/>
              <a:ext cx="234205" cy="234205"/>
            </a:xfrm>
            <a:custGeom>
              <a:avLst/>
              <a:gdLst>
                <a:gd name="T0" fmla="*/ 161 w 216"/>
                <a:gd name="T1" fmla="*/ 169 h 216"/>
                <a:gd name="T2" fmla="*/ 144 w 216"/>
                <a:gd name="T3" fmla="*/ 199 h 216"/>
                <a:gd name="T4" fmla="*/ 182 w 216"/>
                <a:gd name="T5" fmla="*/ 171 h 216"/>
                <a:gd name="T6" fmla="*/ 168 w 216"/>
                <a:gd name="T7" fmla="*/ 151 h 216"/>
                <a:gd name="T8" fmla="*/ 114 w 216"/>
                <a:gd name="T9" fmla="*/ 204 h 216"/>
                <a:gd name="T10" fmla="*/ 139 w 216"/>
                <a:gd name="T11" fmla="*/ 187 h 216"/>
                <a:gd name="T12" fmla="*/ 156 w 216"/>
                <a:gd name="T13" fmla="*/ 151 h 216"/>
                <a:gd name="T14" fmla="*/ 60 w 216"/>
                <a:gd name="T15" fmla="*/ 151 h 216"/>
                <a:gd name="T16" fmla="*/ 77 w 216"/>
                <a:gd name="T17" fmla="*/ 187 h 216"/>
                <a:gd name="T18" fmla="*/ 102 w 216"/>
                <a:gd name="T19" fmla="*/ 204 h 216"/>
                <a:gd name="T20" fmla="*/ 60 w 216"/>
                <a:gd name="T21" fmla="*/ 151 h 216"/>
                <a:gd name="T22" fmla="*/ 34 w 216"/>
                <a:gd name="T23" fmla="*/ 171 h 216"/>
                <a:gd name="T24" fmla="*/ 72 w 216"/>
                <a:gd name="T25" fmla="*/ 199 h 216"/>
                <a:gd name="T26" fmla="*/ 55 w 216"/>
                <a:gd name="T27" fmla="*/ 169 h 216"/>
                <a:gd name="T28" fmla="*/ 21 w 216"/>
                <a:gd name="T29" fmla="*/ 151 h 216"/>
                <a:gd name="T30" fmla="*/ 173 w 216"/>
                <a:gd name="T31" fmla="*/ 109 h 216"/>
                <a:gd name="T32" fmla="*/ 199 w 216"/>
                <a:gd name="T33" fmla="*/ 140 h 216"/>
                <a:gd name="T34" fmla="*/ 206 w 216"/>
                <a:gd name="T35" fmla="*/ 109 h 216"/>
                <a:gd name="T36" fmla="*/ 199 w 216"/>
                <a:gd name="T37" fmla="*/ 76 h 216"/>
                <a:gd name="T38" fmla="*/ 114 w 216"/>
                <a:gd name="T39" fmla="*/ 76 h 216"/>
                <a:gd name="T40" fmla="*/ 158 w 216"/>
                <a:gd name="T41" fmla="*/ 140 h 216"/>
                <a:gd name="T42" fmla="*/ 158 w 216"/>
                <a:gd name="T43" fmla="*/ 76 h 216"/>
                <a:gd name="T44" fmla="*/ 58 w 216"/>
                <a:gd name="T45" fmla="*/ 76 h 216"/>
                <a:gd name="T46" fmla="*/ 58 w 216"/>
                <a:gd name="T47" fmla="*/ 140 h 216"/>
                <a:gd name="T48" fmla="*/ 102 w 216"/>
                <a:gd name="T49" fmla="*/ 76 h 216"/>
                <a:gd name="T50" fmla="*/ 17 w 216"/>
                <a:gd name="T51" fmla="*/ 76 h 216"/>
                <a:gd name="T52" fmla="*/ 10 w 216"/>
                <a:gd name="T53" fmla="*/ 109 h 216"/>
                <a:gd name="T54" fmla="*/ 17 w 216"/>
                <a:gd name="T55" fmla="*/ 140 h 216"/>
                <a:gd name="T56" fmla="*/ 43 w 216"/>
                <a:gd name="T57" fmla="*/ 109 h 216"/>
                <a:gd name="T58" fmla="*/ 17 w 216"/>
                <a:gd name="T59" fmla="*/ 76 h 216"/>
                <a:gd name="T60" fmla="*/ 153 w 216"/>
                <a:gd name="T61" fmla="*/ 30 h 216"/>
                <a:gd name="T62" fmla="*/ 168 w 216"/>
                <a:gd name="T63" fmla="*/ 64 h 216"/>
                <a:gd name="T64" fmla="*/ 182 w 216"/>
                <a:gd name="T65" fmla="*/ 45 h 216"/>
                <a:gd name="T66" fmla="*/ 144 w 216"/>
                <a:gd name="T67" fmla="*/ 17 h 216"/>
                <a:gd name="T68" fmla="*/ 51 w 216"/>
                <a:gd name="T69" fmla="*/ 29 h 216"/>
                <a:gd name="T70" fmla="*/ 21 w 216"/>
                <a:gd name="T71" fmla="*/ 64 h 216"/>
                <a:gd name="T72" fmla="*/ 55 w 216"/>
                <a:gd name="T73" fmla="*/ 47 h 216"/>
                <a:gd name="T74" fmla="*/ 72 w 216"/>
                <a:gd name="T75" fmla="*/ 17 h 216"/>
                <a:gd name="T76" fmla="*/ 114 w 216"/>
                <a:gd name="T77" fmla="*/ 64 h 216"/>
                <a:gd name="T78" fmla="*/ 149 w 216"/>
                <a:gd name="T79" fmla="*/ 45 h 216"/>
                <a:gd name="T80" fmla="*/ 127 w 216"/>
                <a:gd name="T81" fmla="*/ 17 h 216"/>
                <a:gd name="T82" fmla="*/ 102 w 216"/>
                <a:gd name="T83" fmla="*/ 12 h 216"/>
                <a:gd name="T84" fmla="*/ 77 w 216"/>
                <a:gd name="T85" fmla="*/ 29 h 216"/>
                <a:gd name="T86" fmla="*/ 60 w 216"/>
                <a:gd name="T87" fmla="*/ 64 h 216"/>
                <a:gd name="T88" fmla="*/ 102 w 216"/>
                <a:gd name="T89" fmla="*/ 12 h 216"/>
                <a:gd name="T90" fmla="*/ 136 w 216"/>
                <a:gd name="T91" fmla="*/ 4 h 216"/>
                <a:gd name="T92" fmla="*/ 185 w 216"/>
                <a:gd name="T93" fmla="*/ 31 h 216"/>
                <a:gd name="T94" fmla="*/ 212 w 216"/>
                <a:gd name="T95" fmla="*/ 80 h 216"/>
                <a:gd name="T96" fmla="*/ 212 w 216"/>
                <a:gd name="T97" fmla="*/ 136 h 216"/>
                <a:gd name="T98" fmla="*/ 185 w 216"/>
                <a:gd name="T99" fmla="*/ 185 h 216"/>
                <a:gd name="T100" fmla="*/ 136 w 216"/>
                <a:gd name="T101" fmla="*/ 212 h 216"/>
                <a:gd name="T102" fmla="*/ 80 w 216"/>
                <a:gd name="T103" fmla="*/ 212 h 216"/>
                <a:gd name="T104" fmla="*/ 31 w 216"/>
                <a:gd name="T105" fmla="*/ 185 h 216"/>
                <a:gd name="T106" fmla="*/ 4 w 216"/>
                <a:gd name="T107" fmla="*/ 136 h 216"/>
                <a:gd name="T108" fmla="*/ 4 w 216"/>
                <a:gd name="T109" fmla="*/ 80 h 216"/>
                <a:gd name="T110" fmla="*/ 31 w 216"/>
                <a:gd name="T111" fmla="*/ 31 h 216"/>
                <a:gd name="T112" fmla="*/ 80 w 216"/>
                <a:gd name="T113" fmla="*/ 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16">
                  <a:moveTo>
                    <a:pt x="168" y="151"/>
                  </a:moveTo>
                  <a:lnTo>
                    <a:pt x="161" y="169"/>
                  </a:lnTo>
                  <a:lnTo>
                    <a:pt x="153" y="186"/>
                  </a:lnTo>
                  <a:lnTo>
                    <a:pt x="144" y="199"/>
                  </a:lnTo>
                  <a:lnTo>
                    <a:pt x="165" y="187"/>
                  </a:lnTo>
                  <a:lnTo>
                    <a:pt x="182" y="171"/>
                  </a:lnTo>
                  <a:lnTo>
                    <a:pt x="195" y="151"/>
                  </a:lnTo>
                  <a:lnTo>
                    <a:pt x="168" y="151"/>
                  </a:lnTo>
                  <a:close/>
                  <a:moveTo>
                    <a:pt x="114" y="151"/>
                  </a:moveTo>
                  <a:lnTo>
                    <a:pt x="114" y="204"/>
                  </a:lnTo>
                  <a:lnTo>
                    <a:pt x="127" y="199"/>
                  </a:lnTo>
                  <a:lnTo>
                    <a:pt x="139" y="187"/>
                  </a:lnTo>
                  <a:lnTo>
                    <a:pt x="149" y="171"/>
                  </a:lnTo>
                  <a:lnTo>
                    <a:pt x="156" y="151"/>
                  </a:lnTo>
                  <a:lnTo>
                    <a:pt x="114" y="151"/>
                  </a:lnTo>
                  <a:close/>
                  <a:moveTo>
                    <a:pt x="60" y="151"/>
                  </a:moveTo>
                  <a:lnTo>
                    <a:pt x="67" y="171"/>
                  </a:lnTo>
                  <a:lnTo>
                    <a:pt x="77" y="187"/>
                  </a:lnTo>
                  <a:lnTo>
                    <a:pt x="89" y="199"/>
                  </a:lnTo>
                  <a:lnTo>
                    <a:pt x="102" y="204"/>
                  </a:lnTo>
                  <a:lnTo>
                    <a:pt x="102" y="151"/>
                  </a:lnTo>
                  <a:lnTo>
                    <a:pt x="60" y="151"/>
                  </a:lnTo>
                  <a:close/>
                  <a:moveTo>
                    <a:pt x="21" y="151"/>
                  </a:moveTo>
                  <a:lnTo>
                    <a:pt x="34" y="171"/>
                  </a:lnTo>
                  <a:lnTo>
                    <a:pt x="51" y="187"/>
                  </a:lnTo>
                  <a:lnTo>
                    <a:pt x="72" y="199"/>
                  </a:lnTo>
                  <a:lnTo>
                    <a:pt x="63" y="186"/>
                  </a:lnTo>
                  <a:lnTo>
                    <a:pt x="55" y="169"/>
                  </a:lnTo>
                  <a:lnTo>
                    <a:pt x="48" y="151"/>
                  </a:lnTo>
                  <a:lnTo>
                    <a:pt x="21" y="151"/>
                  </a:lnTo>
                  <a:close/>
                  <a:moveTo>
                    <a:pt x="170" y="76"/>
                  </a:moveTo>
                  <a:lnTo>
                    <a:pt x="173" y="109"/>
                  </a:lnTo>
                  <a:lnTo>
                    <a:pt x="170" y="140"/>
                  </a:lnTo>
                  <a:lnTo>
                    <a:pt x="199" y="140"/>
                  </a:lnTo>
                  <a:lnTo>
                    <a:pt x="204" y="124"/>
                  </a:lnTo>
                  <a:lnTo>
                    <a:pt x="206" y="109"/>
                  </a:lnTo>
                  <a:lnTo>
                    <a:pt x="204" y="92"/>
                  </a:lnTo>
                  <a:lnTo>
                    <a:pt x="199" y="76"/>
                  </a:lnTo>
                  <a:lnTo>
                    <a:pt x="170" y="76"/>
                  </a:lnTo>
                  <a:close/>
                  <a:moveTo>
                    <a:pt x="114" y="76"/>
                  </a:moveTo>
                  <a:lnTo>
                    <a:pt x="114" y="140"/>
                  </a:lnTo>
                  <a:lnTo>
                    <a:pt x="158" y="140"/>
                  </a:lnTo>
                  <a:lnTo>
                    <a:pt x="162" y="109"/>
                  </a:lnTo>
                  <a:lnTo>
                    <a:pt x="158" y="76"/>
                  </a:lnTo>
                  <a:lnTo>
                    <a:pt x="114" y="76"/>
                  </a:lnTo>
                  <a:close/>
                  <a:moveTo>
                    <a:pt x="58" y="76"/>
                  </a:moveTo>
                  <a:lnTo>
                    <a:pt x="54" y="109"/>
                  </a:lnTo>
                  <a:lnTo>
                    <a:pt x="58" y="140"/>
                  </a:lnTo>
                  <a:lnTo>
                    <a:pt x="102" y="140"/>
                  </a:lnTo>
                  <a:lnTo>
                    <a:pt x="102" y="76"/>
                  </a:lnTo>
                  <a:lnTo>
                    <a:pt x="58" y="76"/>
                  </a:lnTo>
                  <a:close/>
                  <a:moveTo>
                    <a:pt x="17" y="76"/>
                  </a:moveTo>
                  <a:lnTo>
                    <a:pt x="12" y="92"/>
                  </a:lnTo>
                  <a:lnTo>
                    <a:pt x="10" y="109"/>
                  </a:lnTo>
                  <a:lnTo>
                    <a:pt x="12" y="124"/>
                  </a:lnTo>
                  <a:lnTo>
                    <a:pt x="17" y="140"/>
                  </a:lnTo>
                  <a:lnTo>
                    <a:pt x="46" y="140"/>
                  </a:lnTo>
                  <a:lnTo>
                    <a:pt x="43" y="109"/>
                  </a:lnTo>
                  <a:lnTo>
                    <a:pt x="46" y="76"/>
                  </a:lnTo>
                  <a:lnTo>
                    <a:pt x="17" y="76"/>
                  </a:lnTo>
                  <a:close/>
                  <a:moveTo>
                    <a:pt x="144" y="17"/>
                  </a:moveTo>
                  <a:lnTo>
                    <a:pt x="153" y="30"/>
                  </a:lnTo>
                  <a:lnTo>
                    <a:pt x="161" y="47"/>
                  </a:lnTo>
                  <a:lnTo>
                    <a:pt x="168" y="64"/>
                  </a:lnTo>
                  <a:lnTo>
                    <a:pt x="195" y="64"/>
                  </a:lnTo>
                  <a:lnTo>
                    <a:pt x="182" y="45"/>
                  </a:lnTo>
                  <a:lnTo>
                    <a:pt x="165" y="29"/>
                  </a:lnTo>
                  <a:lnTo>
                    <a:pt x="144" y="17"/>
                  </a:lnTo>
                  <a:close/>
                  <a:moveTo>
                    <a:pt x="72" y="17"/>
                  </a:moveTo>
                  <a:lnTo>
                    <a:pt x="51" y="29"/>
                  </a:lnTo>
                  <a:lnTo>
                    <a:pt x="34" y="45"/>
                  </a:lnTo>
                  <a:lnTo>
                    <a:pt x="21" y="64"/>
                  </a:lnTo>
                  <a:lnTo>
                    <a:pt x="48" y="64"/>
                  </a:lnTo>
                  <a:lnTo>
                    <a:pt x="55" y="47"/>
                  </a:lnTo>
                  <a:lnTo>
                    <a:pt x="63" y="30"/>
                  </a:lnTo>
                  <a:lnTo>
                    <a:pt x="72" y="17"/>
                  </a:lnTo>
                  <a:close/>
                  <a:moveTo>
                    <a:pt x="114" y="12"/>
                  </a:moveTo>
                  <a:lnTo>
                    <a:pt x="114" y="64"/>
                  </a:lnTo>
                  <a:lnTo>
                    <a:pt x="156" y="64"/>
                  </a:lnTo>
                  <a:lnTo>
                    <a:pt x="149" y="45"/>
                  </a:lnTo>
                  <a:lnTo>
                    <a:pt x="139" y="29"/>
                  </a:lnTo>
                  <a:lnTo>
                    <a:pt x="127" y="17"/>
                  </a:lnTo>
                  <a:lnTo>
                    <a:pt x="114" y="12"/>
                  </a:lnTo>
                  <a:close/>
                  <a:moveTo>
                    <a:pt x="102" y="12"/>
                  </a:moveTo>
                  <a:lnTo>
                    <a:pt x="89" y="17"/>
                  </a:lnTo>
                  <a:lnTo>
                    <a:pt x="77" y="29"/>
                  </a:lnTo>
                  <a:lnTo>
                    <a:pt x="67" y="45"/>
                  </a:lnTo>
                  <a:lnTo>
                    <a:pt x="60" y="64"/>
                  </a:lnTo>
                  <a:lnTo>
                    <a:pt x="102" y="64"/>
                  </a:lnTo>
                  <a:lnTo>
                    <a:pt x="102" y="12"/>
                  </a:lnTo>
                  <a:close/>
                  <a:moveTo>
                    <a:pt x="107" y="0"/>
                  </a:moveTo>
                  <a:lnTo>
                    <a:pt x="136" y="4"/>
                  </a:lnTo>
                  <a:lnTo>
                    <a:pt x="162" y="14"/>
                  </a:lnTo>
                  <a:lnTo>
                    <a:pt x="185" y="31"/>
                  </a:lnTo>
                  <a:lnTo>
                    <a:pt x="202" y="54"/>
                  </a:lnTo>
                  <a:lnTo>
                    <a:pt x="212" y="80"/>
                  </a:lnTo>
                  <a:lnTo>
                    <a:pt x="216" y="109"/>
                  </a:lnTo>
                  <a:lnTo>
                    <a:pt x="212" y="136"/>
                  </a:lnTo>
                  <a:lnTo>
                    <a:pt x="202" y="162"/>
                  </a:lnTo>
                  <a:lnTo>
                    <a:pt x="185" y="185"/>
                  </a:lnTo>
                  <a:lnTo>
                    <a:pt x="162" y="202"/>
                  </a:lnTo>
                  <a:lnTo>
                    <a:pt x="136" y="212"/>
                  </a:lnTo>
                  <a:lnTo>
                    <a:pt x="107" y="216"/>
                  </a:lnTo>
                  <a:lnTo>
                    <a:pt x="80" y="212"/>
                  </a:lnTo>
                  <a:lnTo>
                    <a:pt x="54" y="202"/>
                  </a:lnTo>
                  <a:lnTo>
                    <a:pt x="31" y="185"/>
                  </a:lnTo>
                  <a:lnTo>
                    <a:pt x="14" y="162"/>
                  </a:lnTo>
                  <a:lnTo>
                    <a:pt x="4" y="136"/>
                  </a:lnTo>
                  <a:lnTo>
                    <a:pt x="0" y="109"/>
                  </a:lnTo>
                  <a:lnTo>
                    <a:pt x="4" y="80"/>
                  </a:lnTo>
                  <a:lnTo>
                    <a:pt x="14" y="54"/>
                  </a:lnTo>
                  <a:lnTo>
                    <a:pt x="31" y="31"/>
                  </a:lnTo>
                  <a:lnTo>
                    <a:pt x="54" y="14"/>
                  </a:lnTo>
                  <a:lnTo>
                    <a:pt x="80" y="4"/>
                  </a:lnTo>
                  <a:lnTo>
                    <a:pt x="107" y="0"/>
                  </a:lnTo>
                  <a:close/>
                </a:path>
              </a:pathLst>
            </a:custGeom>
            <a:solidFill>
              <a:schemeClr val="bg1"/>
            </a:solidFill>
            <a:ln w="0">
              <a:noFill/>
              <a:prstDash val="solid"/>
              <a:round/>
              <a:headEnd/>
              <a:tailEnd/>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799" dirty="0"/>
            </a:p>
          </p:txBody>
        </p:sp>
      </p:grpSp>
      <p:sp>
        <p:nvSpPr>
          <p:cNvPr id="103" name="hyper 1">
            <a:hlinkClick r:id="rId9" action="ppaction://hlinksldjump"/>
          </p:cNvPr>
          <p:cNvSpPr/>
          <p:nvPr/>
        </p:nvSpPr>
        <p:spPr>
          <a:xfrm>
            <a:off x="12229451" y="1176616"/>
            <a:ext cx="3222392" cy="5426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4" name="hyper 2">
            <a:hlinkClick r:id="rId10" action="ppaction://hlinksldjump"/>
          </p:cNvPr>
          <p:cNvSpPr/>
          <p:nvPr/>
        </p:nvSpPr>
        <p:spPr>
          <a:xfrm>
            <a:off x="12229450" y="1720812"/>
            <a:ext cx="3222718" cy="5241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5" name="hyper 3">
            <a:hlinkClick r:id="rId11" action="ppaction://hlinksldjump"/>
          </p:cNvPr>
          <p:cNvSpPr/>
          <p:nvPr/>
        </p:nvSpPr>
        <p:spPr>
          <a:xfrm>
            <a:off x="12229451" y="2244935"/>
            <a:ext cx="3222392" cy="496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6" name="hyper 4">
            <a:hlinkClick r:id="rId11" action="ppaction://hlinksldjump"/>
          </p:cNvPr>
          <p:cNvSpPr/>
          <p:nvPr/>
        </p:nvSpPr>
        <p:spPr>
          <a:xfrm>
            <a:off x="12229450" y="2741235"/>
            <a:ext cx="3222718" cy="52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7" name="hyper 5">
            <a:hlinkClick r:id="rId12" action="ppaction://hlinksldjump"/>
          </p:cNvPr>
          <p:cNvSpPr/>
          <p:nvPr/>
        </p:nvSpPr>
        <p:spPr>
          <a:xfrm>
            <a:off x="12229450" y="3264247"/>
            <a:ext cx="3222717" cy="5326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8" name="hyper 6">
            <a:hlinkClick r:id="rId13" action="ppaction://hlinksldjump"/>
          </p:cNvPr>
          <p:cNvSpPr/>
          <p:nvPr/>
        </p:nvSpPr>
        <p:spPr>
          <a:xfrm>
            <a:off x="12229450" y="3796850"/>
            <a:ext cx="3222717" cy="4783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9" name="hyper 7">
            <a:hlinkClick r:id="rId14" action="ppaction://hlinksldjump"/>
          </p:cNvPr>
          <p:cNvSpPr/>
          <p:nvPr/>
        </p:nvSpPr>
        <p:spPr>
          <a:xfrm>
            <a:off x="12229450" y="4275228"/>
            <a:ext cx="3222393" cy="514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0" name="hyper 8">
            <a:hlinkClick r:id="rId15" action="ppaction://hlinksldjump"/>
          </p:cNvPr>
          <p:cNvSpPr/>
          <p:nvPr/>
        </p:nvSpPr>
        <p:spPr>
          <a:xfrm>
            <a:off x="12229450" y="4790199"/>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1" name="hyper 9">
            <a:hlinkClick r:id="rId16" action="ppaction://hlinksldjump"/>
          </p:cNvPr>
          <p:cNvSpPr/>
          <p:nvPr/>
        </p:nvSpPr>
        <p:spPr>
          <a:xfrm>
            <a:off x="12229450" y="5281666"/>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2" name="hyper 10">
            <a:hlinkClick r:id="" action="ppaction://noaction"/>
          </p:cNvPr>
          <p:cNvSpPr/>
          <p:nvPr/>
        </p:nvSpPr>
        <p:spPr>
          <a:xfrm>
            <a:off x="12229450" y="5777293"/>
            <a:ext cx="3222718" cy="4956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3" name="OPEN/SLUIT"/>
          <p:cNvSpPr/>
          <p:nvPr/>
        </p:nvSpPr>
        <p:spPr>
          <a:xfrm>
            <a:off x="11925612" y="2974386"/>
            <a:ext cx="303840" cy="15113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Tree>
    <p:extLst>
      <p:ext uri="{BB962C8B-B14F-4D97-AF65-F5344CB8AC3E}">
        <p14:creationId xmlns:p14="http://schemas.microsoft.com/office/powerpoint/2010/main" val="1644555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par>
                                <p:cTn id="8" presetID="23" presetClass="entr" presetSubtype="272" fill="hold" grpId="0" nodeType="withEffect">
                                  <p:stCondLst>
                                    <p:cond delay="2000"/>
                                  </p:stCondLst>
                                  <p:childTnLst>
                                    <p:set>
                                      <p:cBhvr>
                                        <p:cTn id="9" dur="1" fill="hold">
                                          <p:stCondLst>
                                            <p:cond delay="0"/>
                                          </p:stCondLst>
                                        </p:cTn>
                                        <p:tgtEl>
                                          <p:spTgt spid="54"/>
                                        </p:tgtEl>
                                        <p:attrNameLst>
                                          <p:attrName>style.visibility</p:attrName>
                                        </p:attrNameLst>
                                      </p:cBhvr>
                                      <p:to>
                                        <p:strVal val="visible"/>
                                      </p:to>
                                    </p:set>
                                    <p:anim calcmode="lin" valueType="num">
                                      <p:cBhvr>
                                        <p:cTn id="10" dur="750" fill="hold"/>
                                        <p:tgtEl>
                                          <p:spTgt spid="54"/>
                                        </p:tgtEl>
                                        <p:attrNameLst>
                                          <p:attrName>ppt_w</p:attrName>
                                        </p:attrNameLst>
                                      </p:cBhvr>
                                      <p:tavLst>
                                        <p:tav tm="0">
                                          <p:val>
                                            <p:strVal val="2/3*#ppt_w"/>
                                          </p:val>
                                        </p:tav>
                                        <p:tav tm="100000">
                                          <p:val>
                                            <p:strVal val="#ppt_w"/>
                                          </p:val>
                                        </p:tav>
                                      </p:tavLst>
                                    </p:anim>
                                    <p:anim calcmode="lin" valueType="num">
                                      <p:cBhvr>
                                        <p:cTn id="11" dur="750" fill="hold"/>
                                        <p:tgtEl>
                                          <p:spTgt spid="54"/>
                                        </p:tgtEl>
                                        <p:attrNameLst>
                                          <p:attrName>ppt_h</p:attrName>
                                        </p:attrNameLst>
                                      </p:cBhvr>
                                      <p:tavLst>
                                        <p:tav tm="0">
                                          <p:val>
                                            <p:strVal val="2/3*#ppt_h"/>
                                          </p:val>
                                        </p:tav>
                                        <p:tav tm="100000">
                                          <p:val>
                                            <p:strVal val="#ppt_h"/>
                                          </p:val>
                                        </p:tav>
                                      </p:tavLst>
                                    </p:anim>
                                  </p:childTnLst>
                                </p:cTn>
                              </p:par>
                              <p:par>
                                <p:cTn id="12" presetID="23" presetClass="entr" presetSubtype="272" fill="hold" grpId="0" nodeType="withEffect">
                                  <p:stCondLst>
                                    <p:cond delay="2000"/>
                                  </p:stCondLst>
                                  <p:childTnLst>
                                    <p:set>
                                      <p:cBhvr>
                                        <p:cTn id="13" dur="1" fill="hold">
                                          <p:stCondLst>
                                            <p:cond delay="0"/>
                                          </p:stCondLst>
                                        </p:cTn>
                                        <p:tgtEl>
                                          <p:spTgt spid="55"/>
                                        </p:tgtEl>
                                        <p:attrNameLst>
                                          <p:attrName>style.visibility</p:attrName>
                                        </p:attrNameLst>
                                      </p:cBhvr>
                                      <p:to>
                                        <p:strVal val="visible"/>
                                      </p:to>
                                    </p:set>
                                    <p:anim calcmode="lin" valueType="num">
                                      <p:cBhvr>
                                        <p:cTn id="14" dur="750" fill="hold"/>
                                        <p:tgtEl>
                                          <p:spTgt spid="55"/>
                                        </p:tgtEl>
                                        <p:attrNameLst>
                                          <p:attrName>ppt_w</p:attrName>
                                        </p:attrNameLst>
                                      </p:cBhvr>
                                      <p:tavLst>
                                        <p:tav tm="0">
                                          <p:val>
                                            <p:strVal val="2/3*#ppt_w"/>
                                          </p:val>
                                        </p:tav>
                                        <p:tav tm="100000">
                                          <p:val>
                                            <p:strVal val="#ppt_w"/>
                                          </p:val>
                                        </p:tav>
                                      </p:tavLst>
                                    </p:anim>
                                    <p:anim calcmode="lin" valueType="num">
                                      <p:cBhvr>
                                        <p:cTn id="15" dur="750" fill="hold"/>
                                        <p:tgtEl>
                                          <p:spTgt spid="55"/>
                                        </p:tgtEl>
                                        <p:attrNameLst>
                                          <p:attrName>ppt_h</p:attrName>
                                        </p:attrNameLst>
                                      </p:cBhvr>
                                      <p:tavLst>
                                        <p:tav tm="0">
                                          <p:val>
                                            <p:strVal val="2/3*#ppt_h"/>
                                          </p:val>
                                        </p:tav>
                                        <p:tav tm="100000">
                                          <p:val>
                                            <p:strVal val="#ppt_h"/>
                                          </p:val>
                                        </p:tav>
                                      </p:tavLst>
                                    </p:anim>
                                  </p:childTnLst>
                                </p:cTn>
                              </p:par>
                              <p:par>
                                <p:cTn id="16" presetID="23" presetClass="entr" presetSubtype="288" fill="hold" nodeType="withEffect">
                                  <p:stCondLst>
                                    <p:cond delay="20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750" fill="hold"/>
                                        <p:tgtEl>
                                          <p:spTgt spid="24"/>
                                        </p:tgtEl>
                                        <p:attrNameLst>
                                          <p:attrName>ppt_w</p:attrName>
                                        </p:attrNameLst>
                                      </p:cBhvr>
                                      <p:tavLst>
                                        <p:tav tm="0">
                                          <p:val>
                                            <p:strVal val="4/3*#ppt_w"/>
                                          </p:val>
                                        </p:tav>
                                        <p:tav tm="100000">
                                          <p:val>
                                            <p:strVal val="#ppt_w"/>
                                          </p:val>
                                        </p:tav>
                                      </p:tavLst>
                                    </p:anim>
                                    <p:anim calcmode="lin" valueType="num">
                                      <p:cBhvr>
                                        <p:cTn id="19" dur="750" fill="hold"/>
                                        <p:tgtEl>
                                          <p:spTgt spid="24"/>
                                        </p:tgtEl>
                                        <p:attrNameLst>
                                          <p:attrName>ppt_h</p:attrName>
                                        </p:attrNameLst>
                                      </p:cBhvr>
                                      <p:tavLst>
                                        <p:tav tm="0">
                                          <p:val>
                                            <p:strVal val="4/3*#ppt_h"/>
                                          </p:val>
                                        </p:tav>
                                        <p:tav tm="100000">
                                          <p:val>
                                            <p:strVal val="#ppt_h"/>
                                          </p:val>
                                        </p:tav>
                                      </p:tavLst>
                                    </p:anim>
                                  </p:childTnLst>
                                </p:cTn>
                              </p:par>
                              <p:par>
                                <p:cTn id="20" presetID="23" presetClass="entr" presetSubtype="288" fill="hold" nodeType="withEffect">
                                  <p:stCondLst>
                                    <p:cond delay="20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strVal val="4/3*#ppt_w"/>
                                          </p:val>
                                        </p:tav>
                                        <p:tav tm="100000">
                                          <p:val>
                                            <p:strVal val="#ppt_w"/>
                                          </p:val>
                                        </p:tav>
                                      </p:tavLst>
                                    </p:anim>
                                    <p:anim calcmode="lin" valueType="num">
                                      <p:cBhvr>
                                        <p:cTn id="23" dur="750" fill="hold"/>
                                        <p:tgtEl>
                                          <p:spTgt spid="29"/>
                                        </p:tgtEl>
                                        <p:attrNameLst>
                                          <p:attrName>ppt_h</p:attrName>
                                        </p:attrNameLst>
                                      </p:cBhvr>
                                      <p:tavLst>
                                        <p:tav tm="0">
                                          <p:val>
                                            <p:strVal val="4/3*#ppt_h"/>
                                          </p:val>
                                        </p:tav>
                                        <p:tav tm="100000">
                                          <p:val>
                                            <p:strVal val="#ppt_h"/>
                                          </p:val>
                                        </p:tav>
                                      </p:tavLst>
                                    </p:anim>
                                  </p:childTnLst>
                                </p:cTn>
                              </p:par>
                              <p:par>
                                <p:cTn id="24" presetID="10" presetClass="entr" presetSubtype="0" fill="hold" grpId="1" nodeType="withEffect">
                                  <p:stCondLst>
                                    <p:cond delay="200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750"/>
                                        <p:tgtEl>
                                          <p:spTgt spid="54"/>
                                        </p:tgtEl>
                                      </p:cBhvr>
                                    </p:animEffect>
                                  </p:childTnLst>
                                </p:cTn>
                              </p:par>
                              <p:par>
                                <p:cTn id="27" presetID="10" presetClass="entr" presetSubtype="0" fill="hold" grpId="1" nodeType="withEffect">
                                  <p:stCondLst>
                                    <p:cond delay="200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750"/>
                                        <p:tgtEl>
                                          <p:spTgt spid="55"/>
                                        </p:tgtEl>
                                      </p:cBhvr>
                                    </p:animEffect>
                                  </p:childTnLst>
                                </p:cTn>
                              </p:par>
                              <p:par>
                                <p:cTn id="30" presetID="10" presetClass="entr" presetSubtype="0" fill="hold" nodeType="withEffect">
                                  <p:stCondLst>
                                    <p:cond delay="20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750"/>
                                        <p:tgtEl>
                                          <p:spTgt spid="24"/>
                                        </p:tgtEl>
                                      </p:cBhvr>
                                    </p:animEffect>
                                  </p:childTnLst>
                                </p:cTn>
                              </p:par>
                              <p:par>
                                <p:cTn id="33" presetID="10" presetClass="entr" presetSubtype="0" fill="hold" nodeType="withEffect">
                                  <p:stCondLst>
                                    <p:cond delay="20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3"/>
                    </p:tgtEl>
                  </p:cond>
                </p:stCondLst>
                <p:endSync evt="end" delay="0">
                  <p:rtn val="all"/>
                </p:endSync>
                <p:childTnLst>
                  <p:par>
                    <p:cTn id="37" fill="hold">
                      <p:stCondLst>
                        <p:cond delay="0"/>
                      </p:stCondLst>
                      <p:childTnLst>
                        <p:par>
                          <p:cTn id="38" fill="hold">
                            <p:stCondLst>
                              <p:cond delay="0"/>
                            </p:stCondLst>
                            <p:childTnLst>
                              <p:par>
                                <p:cTn id="39" presetID="8" presetClass="emph" presetSubtype="0" accel="50000" decel="50000" fill="hold" grpId="0" nodeType="withEffect">
                                  <p:stCondLst>
                                    <p:cond delay="0"/>
                                  </p:stCondLst>
                                  <p:childTnLst>
                                    <p:animRot by="-10800000">
                                      <p:cBhvr>
                                        <p:cTn id="40" dur="1000" fill="hold"/>
                                        <p:tgtEl>
                                          <p:spTgt spid="37"/>
                                        </p:tgtEl>
                                        <p:attrNameLst>
                                          <p:attrName>r</p:attrName>
                                        </p:attrNameLst>
                                      </p:cBhvr>
                                    </p:animRot>
                                  </p:childTnLst>
                                </p:cTn>
                              </p:par>
                              <p:par>
                                <p:cTn id="41" presetID="35" presetClass="path" presetSubtype="0" decel="100000" fill="hold" grpId="1" nodeType="withEffect">
                                  <p:stCondLst>
                                    <p:cond delay="0"/>
                                  </p:stCondLst>
                                  <p:childTnLst>
                                    <p:animMotion origin="layout" path="M -1.57491E-7 3.33333E-6 L -0.23519 3.33333E-6 " pathEditMode="relative" rAng="0" ptsTypes="AA">
                                      <p:cBhvr>
                                        <p:cTn id="42" dur="1000" fill="hold"/>
                                        <p:tgtEl>
                                          <p:spTgt spid="37"/>
                                        </p:tgtEl>
                                        <p:attrNameLst>
                                          <p:attrName>ppt_x</p:attrName>
                                          <p:attrName>ppt_y</p:attrName>
                                        </p:attrNameLst>
                                      </p:cBhvr>
                                      <p:rCtr x="-11766" y="0"/>
                                    </p:animMotion>
                                  </p:childTnLst>
                                </p:cTn>
                              </p:par>
                              <p:par>
                                <p:cTn id="43" presetID="35" presetClass="path" presetSubtype="0" decel="100000" fill="hold" grpId="0" nodeType="withEffect">
                                  <p:stCondLst>
                                    <p:cond delay="0"/>
                                  </p:stCondLst>
                                  <p:childTnLst>
                                    <p:animMotion origin="layout" path="M -1.57491E-7 3.33333E-6 L -0.23519 3.33333E-6 " pathEditMode="relative" rAng="0" ptsTypes="AA">
                                      <p:cBhvr>
                                        <p:cTn id="44" dur="1000" fill="hold"/>
                                        <p:tgtEl>
                                          <p:spTgt spid="113"/>
                                        </p:tgtEl>
                                        <p:attrNameLst>
                                          <p:attrName>ppt_x</p:attrName>
                                          <p:attrName>ppt_y</p:attrName>
                                        </p:attrNameLst>
                                      </p:cBhvr>
                                      <p:rCtr x="-11766" y="0"/>
                                    </p:animMotion>
                                  </p:childTnLst>
                                </p:cTn>
                              </p:par>
                              <p:par>
                                <p:cTn id="45" presetID="35" presetClass="path" presetSubtype="0" decel="100000" fill="hold" grpId="0" nodeType="withEffect">
                                  <p:stCondLst>
                                    <p:cond delay="0"/>
                                  </p:stCondLst>
                                  <p:childTnLst>
                                    <p:animMotion origin="layout" path="M 1.6851E-6 -1.48148E-6 L -0.25153 -1.48148E-6 " pathEditMode="relative" rAng="0" ptsTypes="AA">
                                      <p:cBhvr>
                                        <p:cTn id="46" dur="1000" fill="hold"/>
                                        <p:tgtEl>
                                          <p:spTgt spid="36"/>
                                        </p:tgtEl>
                                        <p:attrNameLst>
                                          <p:attrName>ppt_x</p:attrName>
                                          <p:attrName>ppt_y</p:attrName>
                                        </p:attrNameLst>
                                      </p:cBhvr>
                                      <p:rCtr x="-12583" y="0"/>
                                    </p:animMotion>
                                  </p:childTnLst>
                                </p:cTn>
                              </p:par>
                              <p:par>
                                <p:cTn id="47" presetID="35" presetClass="path" presetSubtype="0" decel="100000" fill="hold" nodeType="withEffect">
                                  <p:stCondLst>
                                    <p:cond delay="100"/>
                                  </p:stCondLst>
                                  <p:childTnLst>
                                    <p:animMotion origin="layout" path="M 1.6851E-6 -1.48148E-6 L -0.25153 -1.48148E-6 " pathEditMode="relative" rAng="0" ptsTypes="AA">
                                      <p:cBhvr>
                                        <p:cTn id="48" dur="1000" fill="hold"/>
                                        <p:tgtEl>
                                          <p:spTgt spid="99"/>
                                        </p:tgtEl>
                                        <p:attrNameLst>
                                          <p:attrName>ppt_x</p:attrName>
                                          <p:attrName>ppt_y</p:attrName>
                                        </p:attrNameLst>
                                      </p:cBhvr>
                                      <p:rCtr x="-12583" y="0"/>
                                    </p:animMotion>
                                  </p:childTnLst>
                                </p:cTn>
                              </p:par>
                              <p:par>
                                <p:cTn id="49" presetID="35" presetClass="path" presetSubtype="0" decel="100000" fill="hold" grpId="0" nodeType="withEffect">
                                  <p:stCondLst>
                                    <p:cond delay="100"/>
                                  </p:stCondLst>
                                  <p:childTnLst>
                                    <p:animMotion origin="layout" path="M 1.6851E-6 -1.48148E-6 L -0.25153 -1.48148E-6 " pathEditMode="relative" rAng="0" ptsTypes="AA">
                                      <p:cBhvr>
                                        <p:cTn id="50" dur="1000" fill="hold"/>
                                        <p:tgtEl>
                                          <p:spTgt spid="103"/>
                                        </p:tgtEl>
                                        <p:attrNameLst>
                                          <p:attrName>ppt_x</p:attrName>
                                          <p:attrName>ppt_y</p:attrName>
                                        </p:attrNameLst>
                                      </p:cBhvr>
                                      <p:rCtr x="-12583" y="0"/>
                                    </p:animMotion>
                                  </p:childTnLst>
                                </p:cTn>
                              </p:par>
                              <p:par>
                                <p:cTn id="51" presetID="35" presetClass="path" presetSubtype="0" decel="100000" fill="hold" nodeType="withEffect">
                                  <p:stCondLst>
                                    <p:cond delay="200"/>
                                  </p:stCondLst>
                                  <p:childTnLst>
                                    <p:animMotion origin="layout" path="M 1.6851E-6 -1.48148E-6 L -0.25153 -1.48148E-6 " pathEditMode="relative" rAng="0" ptsTypes="AA">
                                      <p:cBhvr>
                                        <p:cTn id="52" dur="1000" fill="hold"/>
                                        <p:tgtEl>
                                          <p:spTgt spid="93"/>
                                        </p:tgtEl>
                                        <p:attrNameLst>
                                          <p:attrName>ppt_x</p:attrName>
                                          <p:attrName>ppt_y</p:attrName>
                                        </p:attrNameLst>
                                      </p:cBhvr>
                                      <p:rCtr x="-12583" y="0"/>
                                    </p:animMotion>
                                  </p:childTnLst>
                                </p:cTn>
                              </p:par>
                              <p:par>
                                <p:cTn id="53" presetID="35" presetClass="path" presetSubtype="0" decel="100000" fill="hold" grpId="0" nodeType="withEffect">
                                  <p:stCondLst>
                                    <p:cond delay="200"/>
                                  </p:stCondLst>
                                  <p:childTnLst>
                                    <p:animMotion origin="layout" path="M 1.6851E-6 -1.48148E-6 L -0.25153 -1.48148E-6 " pathEditMode="relative" rAng="0" ptsTypes="AA">
                                      <p:cBhvr>
                                        <p:cTn id="54" dur="1000" fill="hold"/>
                                        <p:tgtEl>
                                          <p:spTgt spid="104"/>
                                        </p:tgtEl>
                                        <p:attrNameLst>
                                          <p:attrName>ppt_x</p:attrName>
                                          <p:attrName>ppt_y</p:attrName>
                                        </p:attrNameLst>
                                      </p:cBhvr>
                                      <p:rCtr x="-12583" y="0"/>
                                    </p:animMotion>
                                  </p:childTnLst>
                                </p:cTn>
                              </p:par>
                              <p:par>
                                <p:cTn id="55" presetID="35" presetClass="path" presetSubtype="0" decel="100000" fill="hold" nodeType="withEffect">
                                  <p:stCondLst>
                                    <p:cond delay="300"/>
                                  </p:stCondLst>
                                  <p:childTnLst>
                                    <p:animMotion origin="layout" path="M 1.6851E-6 -1.48148E-6 L -0.25153 -1.48148E-6 " pathEditMode="relative" rAng="0" ptsTypes="AA">
                                      <p:cBhvr>
                                        <p:cTn id="56" dur="1000" fill="hold"/>
                                        <p:tgtEl>
                                          <p:spTgt spid="85"/>
                                        </p:tgtEl>
                                        <p:attrNameLst>
                                          <p:attrName>ppt_x</p:attrName>
                                          <p:attrName>ppt_y</p:attrName>
                                        </p:attrNameLst>
                                      </p:cBhvr>
                                      <p:rCtr x="-12583" y="0"/>
                                    </p:animMotion>
                                  </p:childTnLst>
                                </p:cTn>
                              </p:par>
                              <p:par>
                                <p:cTn id="57" presetID="35" presetClass="path" presetSubtype="0" decel="100000" fill="hold" grpId="0" nodeType="withEffect">
                                  <p:stCondLst>
                                    <p:cond delay="300"/>
                                  </p:stCondLst>
                                  <p:childTnLst>
                                    <p:animMotion origin="layout" path="M 1.6851E-6 -1.48148E-6 L -0.25153 -1.48148E-6 " pathEditMode="relative" rAng="0" ptsTypes="AA">
                                      <p:cBhvr>
                                        <p:cTn id="58" dur="1000" fill="hold"/>
                                        <p:tgtEl>
                                          <p:spTgt spid="105"/>
                                        </p:tgtEl>
                                        <p:attrNameLst>
                                          <p:attrName>ppt_x</p:attrName>
                                          <p:attrName>ppt_y</p:attrName>
                                        </p:attrNameLst>
                                      </p:cBhvr>
                                      <p:rCtr x="-12583" y="0"/>
                                    </p:animMotion>
                                  </p:childTnLst>
                                </p:cTn>
                              </p:par>
                              <p:par>
                                <p:cTn id="59" presetID="35" presetClass="path" presetSubtype="0" decel="100000" fill="hold" nodeType="withEffect">
                                  <p:stCondLst>
                                    <p:cond delay="400"/>
                                  </p:stCondLst>
                                  <p:childTnLst>
                                    <p:animMotion origin="layout" path="M 1.6851E-6 -1.48148E-6 L -0.25153 -1.48148E-6 " pathEditMode="relative" rAng="0" ptsTypes="AA">
                                      <p:cBhvr>
                                        <p:cTn id="60" dur="1000" fill="hold"/>
                                        <p:tgtEl>
                                          <p:spTgt spid="81"/>
                                        </p:tgtEl>
                                        <p:attrNameLst>
                                          <p:attrName>ppt_x</p:attrName>
                                          <p:attrName>ppt_y</p:attrName>
                                        </p:attrNameLst>
                                      </p:cBhvr>
                                      <p:rCtr x="-12583" y="0"/>
                                    </p:animMotion>
                                  </p:childTnLst>
                                </p:cTn>
                              </p:par>
                              <p:par>
                                <p:cTn id="61" presetID="35" presetClass="path" presetSubtype="0" decel="100000" fill="hold" grpId="0" nodeType="withEffect">
                                  <p:stCondLst>
                                    <p:cond delay="400"/>
                                  </p:stCondLst>
                                  <p:childTnLst>
                                    <p:animMotion origin="layout" path="M 1.6851E-6 -1.48148E-6 L -0.25153 -1.48148E-6 " pathEditMode="relative" rAng="0" ptsTypes="AA">
                                      <p:cBhvr>
                                        <p:cTn id="62" dur="1000" fill="hold"/>
                                        <p:tgtEl>
                                          <p:spTgt spid="106"/>
                                        </p:tgtEl>
                                        <p:attrNameLst>
                                          <p:attrName>ppt_x</p:attrName>
                                          <p:attrName>ppt_y</p:attrName>
                                        </p:attrNameLst>
                                      </p:cBhvr>
                                      <p:rCtr x="-12583" y="0"/>
                                    </p:animMotion>
                                  </p:childTnLst>
                                </p:cTn>
                              </p:par>
                              <p:par>
                                <p:cTn id="63" presetID="35" presetClass="path" presetSubtype="0" decel="100000" fill="hold" nodeType="withEffect">
                                  <p:stCondLst>
                                    <p:cond delay="500"/>
                                  </p:stCondLst>
                                  <p:childTnLst>
                                    <p:animMotion origin="layout" path="M 1.6851E-6 -1.48148E-6 L -0.25153 -1.48148E-6 " pathEditMode="relative" rAng="0" ptsTypes="AA">
                                      <p:cBhvr>
                                        <p:cTn id="64" dur="1000" fill="hold"/>
                                        <p:tgtEl>
                                          <p:spTgt spid="70"/>
                                        </p:tgtEl>
                                        <p:attrNameLst>
                                          <p:attrName>ppt_x</p:attrName>
                                          <p:attrName>ppt_y</p:attrName>
                                        </p:attrNameLst>
                                      </p:cBhvr>
                                      <p:rCtr x="-12583" y="0"/>
                                    </p:animMotion>
                                  </p:childTnLst>
                                </p:cTn>
                              </p:par>
                              <p:par>
                                <p:cTn id="65" presetID="35" presetClass="path" presetSubtype="0" decel="100000" fill="hold" grpId="0" nodeType="withEffect">
                                  <p:stCondLst>
                                    <p:cond delay="500"/>
                                  </p:stCondLst>
                                  <p:childTnLst>
                                    <p:animMotion origin="layout" path="M 1.6851E-6 -1.48148E-6 L -0.25153 -1.48148E-6 " pathEditMode="relative" rAng="0" ptsTypes="AA">
                                      <p:cBhvr>
                                        <p:cTn id="66" dur="1000" fill="hold"/>
                                        <p:tgtEl>
                                          <p:spTgt spid="107"/>
                                        </p:tgtEl>
                                        <p:attrNameLst>
                                          <p:attrName>ppt_x</p:attrName>
                                          <p:attrName>ppt_y</p:attrName>
                                        </p:attrNameLst>
                                      </p:cBhvr>
                                      <p:rCtr x="-12583" y="0"/>
                                    </p:animMotion>
                                  </p:childTnLst>
                                </p:cTn>
                              </p:par>
                              <p:par>
                                <p:cTn id="67" presetID="35" presetClass="path" presetSubtype="0" decel="100000" fill="hold" nodeType="withEffect">
                                  <p:stCondLst>
                                    <p:cond delay="600"/>
                                  </p:stCondLst>
                                  <p:childTnLst>
                                    <p:animMotion origin="layout" path="M 1.6851E-6 -1.48148E-6 L -0.25153 -1.48148E-6 " pathEditMode="relative" rAng="0" ptsTypes="AA">
                                      <p:cBhvr>
                                        <p:cTn id="68" dur="1000" fill="hold"/>
                                        <p:tgtEl>
                                          <p:spTgt spid="64"/>
                                        </p:tgtEl>
                                        <p:attrNameLst>
                                          <p:attrName>ppt_x</p:attrName>
                                          <p:attrName>ppt_y</p:attrName>
                                        </p:attrNameLst>
                                      </p:cBhvr>
                                      <p:rCtr x="-12583" y="0"/>
                                    </p:animMotion>
                                  </p:childTnLst>
                                </p:cTn>
                              </p:par>
                              <p:par>
                                <p:cTn id="69" presetID="35" presetClass="path" presetSubtype="0" decel="100000" fill="hold" grpId="0" nodeType="withEffect">
                                  <p:stCondLst>
                                    <p:cond delay="600"/>
                                  </p:stCondLst>
                                  <p:childTnLst>
                                    <p:animMotion origin="layout" path="M 1.6851E-6 -1.48148E-6 L -0.25153 -1.48148E-6 " pathEditMode="relative" rAng="0" ptsTypes="AA">
                                      <p:cBhvr>
                                        <p:cTn id="70" dur="1000" fill="hold"/>
                                        <p:tgtEl>
                                          <p:spTgt spid="108"/>
                                        </p:tgtEl>
                                        <p:attrNameLst>
                                          <p:attrName>ppt_x</p:attrName>
                                          <p:attrName>ppt_y</p:attrName>
                                        </p:attrNameLst>
                                      </p:cBhvr>
                                      <p:rCtr x="-12583" y="0"/>
                                    </p:animMotion>
                                  </p:childTnLst>
                                </p:cTn>
                              </p:par>
                              <p:par>
                                <p:cTn id="71" presetID="35" presetClass="path" presetSubtype="0" decel="100000" fill="hold" nodeType="withEffect">
                                  <p:stCondLst>
                                    <p:cond delay="700"/>
                                  </p:stCondLst>
                                  <p:childTnLst>
                                    <p:animMotion origin="layout" path="M 1.6851E-6 -1.48148E-6 L -0.25153 -1.48148E-6 " pathEditMode="relative" rAng="0" ptsTypes="AA">
                                      <p:cBhvr>
                                        <p:cTn id="72" dur="1000" fill="hold"/>
                                        <p:tgtEl>
                                          <p:spTgt spid="58"/>
                                        </p:tgtEl>
                                        <p:attrNameLst>
                                          <p:attrName>ppt_x</p:attrName>
                                          <p:attrName>ppt_y</p:attrName>
                                        </p:attrNameLst>
                                      </p:cBhvr>
                                      <p:rCtr x="-12583" y="0"/>
                                    </p:animMotion>
                                  </p:childTnLst>
                                </p:cTn>
                              </p:par>
                              <p:par>
                                <p:cTn id="73" presetID="35" presetClass="path" presetSubtype="0" decel="100000" fill="hold" grpId="0" nodeType="withEffect">
                                  <p:stCondLst>
                                    <p:cond delay="700"/>
                                  </p:stCondLst>
                                  <p:childTnLst>
                                    <p:animMotion origin="layout" path="M 1.6851E-6 -1.48148E-6 L -0.25153 -1.48148E-6 " pathEditMode="relative" rAng="0" ptsTypes="AA">
                                      <p:cBhvr>
                                        <p:cTn id="74" dur="1000" fill="hold"/>
                                        <p:tgtEl>
                                          <p:spTgt spid="109"/>
                                        </p:tgtEl>
                                        <p:attrNameLst>
                                          <p:attrName>ppt_x</p:attrName>
                                          <p:attrName>ppt_y</p:attrName>
                                        </p:attrNameLst>
                                      </p:cBhvr>
                                      <p:rCtr x="-12583" y="0"/>
                                    </p:animMotion>
                                  </p:childTnLst>
                                </p:cTn>
                              </p:par>
                              <p:par>
                                <p:cTn id="75" presetID="35" presetClass="path" presetSubtype="0" decel="100000" fill="hold" nodeType="withEffect">
                                  <p:stCondLst>
                                    <p:cond delay="800"/>
                                  </p:stCondLst>
                                  <p:childTnLst>
                                    <p:animMotion origin="layout" path="M 1.6851E-6 -1.48148E-6 L -0.25153 -1.48148E-6 " pathEditMode="relative" rAng="0" ptsTypes="AA">
                                      <p:cBhvr>
                                        <p:cTn id="76" dur="1000" fill="hold"/>
                                        <p:tgtEl>
                                          <p:spTgt spid="45"/>
                                        </p:tgtEl>
                                        <p:attrNameLst>
                                          <p:attrName>ppt_x</p:attrName>
                                          <p:attrName>ppt_y</p:attrName>
                                        </p:attrNameLst>
                                      </p:cBhvr>
                                      <p:rCtr x="-12583" y="0"/>
                                    </p:animMotion>
                                  </p:childTnLst>
                                </p:cTn>
                              </p:par>
                              <p:par>
                                <p:cTn id="77" presetID="35" presetClass="path" presetSubtype="0" decel="100000" fill="hold" grpId="0" nodeType="withEffect">
                                  <p:stCondLst>
                                    <p:cond delay="800"/>
                                  </p:stCondLst>
                                  <p:childTnLst>
                                    <p:animMotion origin="layout" path="M 1.6851E-6 -1.48148E-6 L -0.25153 -1.48148E-6 " pathEditMode="relative" rAng="0" ptsTypes="AA">
                                      <p:cBhvr>
                                        <p:cTn id="78" dur="1000" fill="hold"/>
                                        <p:tgtEl>
                                          <p:spTgt spid="110"/>
                                        </p:tgtEl>
                                        <p:attrNameLst>
                                          <p:attrName>ppt_x</p:attrName>
                                          <p:attrName>ppt_y</p:attrName>
                                        </p:attrNameLst>
                                      </p:cBhvr>
                                      <p:rCtr x="-12583" y="0"/>
                                    </p:animMotion>
                                  </p:childTnLst>
                                </p:cTn>
                              </p:par>
                              <p:par>
                                <p:cTn id="79" presetID="35" presetClass="path" presetSubtype="0" decel="100000" fill="hold" nodeType="withEffect">
                                  <p:stCondLst>
                                    <p:cond delay="900"/>
                                  </p:stCondLst>
                                  <p:childTnLst>
                                    <p:animMotion origin="layout" path="M 1.6851E-6 -1.48148E-6 L -0.25153 -1.48148E-6 " pathEditMode="relative" rAng="0" ptsTypes="AA">
                                      <p:cBhvr>
                                        <p:cTn id="80" dur="1000" fill="hold"/>
                                        <p:tgtEl>
                                          <p:spTgt spid="41"/>
                                        </p:tgtEl>
                                        <p:attrNameLst>
                                          <p:attrName>ppt_x</p:attrName>
                                          <p:attrName>ppt_y</p:attrName>
                                        </p:attrNameLst>
                                      </p:cBhvr>
                                      <p:rCtr x="-12583" y="0"/>
                                    </p:animMotion>
                                  </p:childTnLst>
                                </p:cTn>
                              </p:par>
                              <p:par>
                                <p:cTn id="81" presetID="35" presetClass="path" presetSubtype="0" decel="100000" fill="hold" grpId="0" nodeType="withEffect">
                                  <p:stCondLst>
                                    <p:cond delay="900"/>
                                  </p:stCondLst>
                                  <p:childTnLst>
                                    <p:animMotion origin="layout" path="M 1.6851E-6 -1.48148E-6 L -0.25153 -1.48148E-6 " pathEditMode="relative" rAng="0" ptsTypes="AA">
                                      <p:cBhvr>
                                        <p:cTn id="82" dur="1000" fill="hold"/>
                                        <p:tgtEl>
                                          <p:spTgt spid="111"/>
                                        </p:tgtEl>
                                        <p:attrNameLst>
                                          <p:attrName>ppt_x</p:attrName>
                                          <p:attrName>ppt_y</p:attrName>
                                        </p:attrNameLst>
                                      </p:cBhvr>
                                      <p:rCtr x="-12583" y="0"/>
                                    </p:animMotion>
                                  </p:childTnLst>
                                </p:cTn>
                              </p:par>
                              <p:par>
                                <p:cTn id="83" presetID="35" presetClass="path" presetSubtype="0" decel="100000" fill="hold" nodeType="withEffect">
                                  <p:stCondLst>
                                    <p:cond delay="1000"/>
                                  </p:stCondLst>
                                  <p:childTnLst>
                                    <p:animMotion origin="layout" path="M 1.6851E-6 -1.48148E-6 L -0.25153 -1.48148E-6 " pathEditMode="relative" rAng="0" ptsTypes="AA">
                                      <p:cBhvr>
                                        <p:cTn id="84" dur="1000" fill="hold"/>
                                        <p:tgtEl>
                                          <p:spTgt spid="38"/>
                                        </p:tgtEl>
                                        <p:attrNameLst>
                                          <p:attrName>ppt_x</p:attrName>
                                          <p:attrName>ppt_y</p:attrName>
                                        </p:attrNameLst>
                                      </p:cBhvr>
                                      <p:rCtr x="-12583" y="0"/>
                                    </p:animMotion>
                                  </p:childTnLst>
                                </p:cTn>
                              </p:par>
                              <p:par>
                                <p:cTn id="85" presetID="35" presetClass="path" presetSubtype="0" decel="100000" fill="hold" grpId="0" nodeType="withEffect">
                                  <p:stCondLst>
                                    <p:cond delay="1000"/>
                                  </p:stCondLst>
                                  <p:childTnLst>
                                    <p:animMotion origin="layout" path="M 1.6851E-6 -1.48148E-6 L -0.25153 -1.48148E-6 " pathEditMode="relative" rAng="0" ptsTypes="AA">
                                      <p:cBhvr>
                                        <p:cTn id="86" dur="1000" fill="hold"/>
                                        <p:tgtEl>
                                          <p:spTgt spid="112"/>
                                        </p:tgtEl>
                                        <p:attrNameLst>
                                          <p:attrName>ppt_x</p:attrName>
                                          <p:attrName>ppt_y</p:attrName>
                                        </p:attrNameLst>
                                      </p:cBhvr>
                                      <p:rCtr x="-12583" y="0"/>
                                    </p:animMotion>
                                  </p:childTnLst>
                                </p:cTn>
                              </p:par>
                            </p:childTnLst>
                          </p:cTn>
                        </p:par>
                      </p:childTnLst>
                    </p:cTn>
                  </p:par>
                  <p:par>
                    <p:cTn id="87" fill="hold">
                      <p:stCondLst>
                        <p:cond delay="indefinite"/>
                      </p:stCondLst>
                      <p:childTnLst>
                        <p:par>
                          <p:cTn id="88" fill="hold">
                            <p:stCondLst>
                              <p:cond delay="0"/>
                            </p:stCondLst>
                            <p:childTnLst>
                              <p:par>
                                <p:cTn id="89" presetID="63" presetClass="path" presetSubtype="0" accel="100000" fill="hold" nodeType="clickEffect">
                                  <p:stCondLst>
                                    <p:cond delay="0"/>
                                  </p:stCondLst>
                                  <p:childTnLst>
                                    <p:animMotion origin="layout" path="M -0.25169 -3.7037E-6 L -4.32587E-6 -3.7037E-6 " pathEditMode="relative" rAng="0" ptsTypes="AA">
                                      <p:cBhvr>
                                        <p:cTn id="90" dur="1000" fill="hold"/>
                                        <p:tgtEl>
                                          <p:spTgt spid="38"/>
                                        </p:tgtEl>
                                        <p:attrNameLst>
                                          <p:attrName>ppt_x</p:attrName>
                                          <p:attrName>ppt_y</p:attrName>
                                        </p:attrNameLst>
                                      </p:cBhvr>
                                      <p:rCtr x="12585" y="0"/>
                                    </p:animMotion>
                                  </p:childTnLst>
                                </p:cTn>
                              </p:par>
                              <p:par>
                                <p:cTn id="91" presetID="63" presetClass="path" presetSubtype="0" accel="100000" fill="hold" grpId="1" nodeType="withEffect">
                                  <p:stCondLst>
                                    <p:cond delay="0"/>
                                  </p:stCondLst>
                                  <p:childTnLst>
                                    <p:animMotion origin="layout" path="M -0.2517 -1.85185E-6 L -0.00027 -1.85185E-6 " pathEditMode="relative" rAng="0" ptsTypes="AA">
                                      <p:cBhvr>
                                        <p:cTn id="92" dur="1000" fill="hold"/>
                                        <p:tgtEl>
                                          <p:spTgt spid="112"/>
                                        </p:tgtEl>
                                        <p:attrNameLst>
                                          <p:attrName>ppt_x</p:attrName>
                                          <p:attrName>ppt_y</p:attrName>
                                        </p:attrNameLst>
                                      </p:cBhvr>
                                      <p:rCtr x="12572" y="0"/>
                                    </p:animMotion>
                                  </p:childTnLst>
                                </p:cTn>
                              </p:par>
                              <p:par>
                                <p:cTn id="93" presetID="63" presetClass="path" presetSubtype="0" accel="100000" fill="hold" nodeType="withEffect">
                                  <p:stCondLst>
                                    <p:cond delay="100"/>
                                  </p:stCondLst>
                                  <p:childTnLst>
                                    <p:animMotion origin="layout" path="M -0.25169 -3.7037E-6 L -4.32587E-6 -3.7037E-6 " pathEditMode="relative" rAng="0" ptsTypes="AA">
                                      <p:cBhvr>
                                        <p:cTn id="94" dur="1000" fill="hold"/>
                                        <p:tgtEl>
                                          <p:spTgt spid="41"/>
                                        </p:tgtEl>
                                        <p:attrNameLst>
                                          <p:attrName>ppt_x</p:attrName>
                                          <p:attrName>ppt_y</p:attrName>
                                        </p:attrNameLst>
                                      </p:cBhvr>
                                      <p:rCtr x="12585" y="0"/>
                                    </p:animMotion>
                                  </p:childTnLst>
                                </p:cTn>
                              </p:par>
                              <p:par>
                                <p:cTn id="95" presetID="63" presetClass="path" presetSubtype="0" accel="100000" fill="hold" grpId="1" nodeType="withEffect">
                                  <p:stCondLst>
                                    <p:cond delay="100"/>
                                  </p:stCondLst>
                                  <p:childTnLst>
                                    <p:animMotion origin="layout" path="M -0.2517 -1.85185E-6 L -0.00027 -1.85185E-6 " pathEditMode="relative" rAng="0" ptsTypes="AA">
                                      <p:cBhvr>
                                        <p:cTn id="96" dur="1000" fill="hold"/>
                                        <p:tgtEl>
                                          <p:spTgt spid="111"/>
                                        </p:tgtEl>
                                        <p:attrNameLst>
                                          <p:attrName>ppt_x</p:attrName>
                                          <p:attrName>ppt_y</p:attrName>
                                        </p:attrNameLst>
                                      </p:cBhvr>
                                      <p:rCtr x="12572" y="0"/>
                                    </p:animMotion>
                                  </p:childTnLst>
                                </p:cTn>
                              </p:par>
                              <p:par>
                                <p:cTn id="97" presetID="63" presetClass="path" presetSubtype="0" accel="100000" fill="hold" nodeType="withEffect">
                                  <p:stCondLst>
                                    <p:cond delay="200"/>
                                  </p:stCondLst>
                                  <p:childTnLst>
                                    <p:animMotion origin="layout" path="M -0.25169 -3.7037E-6 L -4.32587E-6 -3.7037E-6 " pathEditMode="relative" rAng="0" ptsTypes="AA">
                                      <p:cBhvr>
                                        <p:cTn id="98" dur="1000" fill="hold"/>
                                        <p:tgtEl>
                                          <p:spTgt spid="45"/>
                                        </p:tgtEl>
                                        <p:attrNameLst>
                                          <p:attrName>ppt_x</p:attrName>
                                          <p:attrName>ppt_y</p:attrName>
                                        </p:attrNameLst>
                                      </p:cBhvr>
                                      <p:rCtr x="12585" y="0"/>
                                    </p:animMotion>
                                  </p:childTnLst>
                                </p:cTn>
                              </p:par>
                              <p:par>
                                <p:cTn id="99" presetID="63" presetClass="path" presetSubtype="0" accel="100000" fill="hold" grpId="1" nodeType="withEffect">
                                  <p:stCondLst>
                                    <p:cond delay="200"/>
                                  </p:stCondLst>
                                  <p:childTnLst>
                                    <p:animMotion origin="layout" path="M -0.2517 -1.85185E-6 L -0.00027 -1.85185E-6 " pathEditMode="relative" rAng="0" ptsTypes="AA">
                                      <p:cBhvr>
                                        <p:cTn id="100" dur="1000" fill="hold"/>
                                        <p:tgtEl>
                                          <p:spTgt spid="110"/>
                                        </p:tgtEl>
                                        <p:attrNameLst>
                                          <p:attrName>ppt_x</p:attrName>
                                          <p:attrName>ppt_y</p:attrName>
                                        </p:attrNameLst>
                                      </p:cBhvr>
                                      <p:rCtr x="12572" y="0"/>
                                    </p:animMotion>
                                  </p:childTnLst>
                                </p:cTn>
                              </p:par>
                              <p:par>
                                <p:cTn id="101" presetID="63" presetClass="path" presetSubtype="0" accel="100000" fill="hold" nodeType="withEffect">
                                  <p:stCondLst>
                                    <p:cond delay="300"/>
                                  </p:stCondLst>
                                  <p:childTnLst>
                                    <p:animMotion origin="layout" path="M -0.25169 -3.7037E-6 L -4.32587E-6 -3.7037E-6 " pathEditMode="relative" rAng="0" ptsTypes="AA">
                                      <p:cBhvr>
                                        <p:cTn id="102" dur="1000" fill="hold"/>
                                        <p:tgtEl>
                                          <p:spTgt spid="58"/>
                                        </p:tgtEl>
                                        <p:attrNameLst>
                                          <p:attrName>ppt_x</p:attrName>
                                          <p:attrName>ppt_y</p:attrName>
                                        </p:attrNameLst>
                                      </p:cBhvr>
                                      <p:rCtr x="12585" y="0"/>
                                    </p:animMotion>
                                  </p:childTnLst>
                                </p:cTn>
                              </p:par>
                              <p:par>
                                <p:cTn id="103" presetID="63" presetClass="path" presetSubtype="0" accel="100000" fill="hold" grpId="1" nodeType="withEffect">
                                  <p:stCondLst>
                                    <p:cond delay="300"/>
                                  </p:stCondLst>
                                  <p:childTnLst>
                                    <p:animMotion origin="layout" path="M -0.2517 -1.85185E-6 L -0.00027 -1.85185E-6 " pathEditMode="relative" rAng="0" ptsTypes="AA">
                                      <p:cBhvr>
                                        <p:cTn id="104" dur="1000" fill="hold"/>
                                        <p:tgtEl>
                                          <p:spTgt spid="109"/>
                                        </p:tgtEl>
                                        <p:attrNameLst>
                                          <p:attrName>ppt_x</p:attrName>
                                          <p:attrName>ppt_y</p:attrName>
                                        </p:attrNameLst>
                                      </p:cBhvr>
                                      <p:rCtr x="12572" y="0"/>
                                    </p:animMotion>
                                  </p:childTnLst>
                                </p:cTn>
                              </p:par>
                              <p:par>
                                <p:cTn id="105" presetID="63" presetClass="path" presetSubtype="0" accel="100000" fill="hold" nodeType="withEffect">
                                  <p:stCondLst>
                                    <p:cond delay="400"/>
                                  </p:stCondLst>
                                  <p:childTnLst>
                                    <p:animMotion origin="layout" path="M -0.25169 -3.7037E-6 L -4.32587E-6 -3.7037E-6 " pathEditMode="relative" rAng="0" ptsTypes="AA">
                                      <p:cBhvr>
                                        <p:cTn id="106" dur="1000" fill="hold"/>
                                        <p:tgtEl>
                                          <p:spTgt spid="64"/>
                                        </p:tgtEl>
                                        <p:attrNameLst>
                                          <p:attrName>ppt_x</p:attrName>
                                          <p:attrName>ppt_y</p:attrName>
                                        </p:attrNameLst>
                                      </p:cBhvr>
                                      <p:rCtr x="12585" y="0"/>
                                    </p:animMotion>
                                  </p:childTnLst>
                                </p:cTn>
                              </p:par>
                              <p:par>
                                <p:cTn id="107" presetID="63" presetClass="path" presetSubtype="0" accel="100000" fill="hold" grpId="1" nodeType="withEffect">
                                  <p:stCondLst>
                                    <p:cond delay="400"/>
                                  </p:stCondLst>
                                  <p:childTnLst>
                                    <p:animMotion origin="layout" path="M -0.2517 -1.85185E-6 L -0.00027 -1.85185E-6 " pathEditMode="relative" rAng="0" ptsTypes="AA">
                                      <p:cBhvr>
                                        <p:cTn id="108" dur="1000" fill="hold"/>
                                        <p:tgtEl>
                                          <p:spTgt spid="108"/>
                                        </p:tgtEl>
                                        <p:attrNameLst>
                                          <p:attrName>ppt_x</p:attrName>
                                          <p:attrName>ppt_y</p:attrName>
                                        </p:attrNameLst>
                                      </p:cBhvr>
                                      <p:rCtr x="12572" y="0"/>
                                    </p:animMotion>
                                  </p:childTnLst>
                                </p:cTn>
                              </p:par>
                              <p:par>
                                <p:cTn id="109" presetID="63" presetClass="path" presetSubtype="0" accel="100000" fill="hold" nodeType="withEffect">
                                  <p:stCondLst>
                                    <p:cond delay="500"/>
                                  </p:stCondLst>
                                  <p:childTnLst>
                                    <p:animMotion origin="layout" path="M -0.25169 -3.7037E-6 L -4.32587E-6 -3.7037E-6 " pathEditMode="relative" rAng="0" ptsTypes="AA">
                                      <p:cBhvr>
                                        <p:cTn id="110" dur="1000" fill="hold"/>
                                        <p:tgtEl>
                                          <p:spTgt spid="70"/>
                                        </p:tgtEl>
                                        <p:attrNameLst>
                                          <p:attrName>ppt_x</p:attrName>
                                          <p:attrName>ppt_y</p:attrName>
                                        </p:attrNameLst>
                                      </p:cBhvr>
                                      <p:rCtr x="12585" y="0"/>
                                    </p:animMotion>
                                  </p:childTnLst>
                                </p:cTn>
                              </p:par>
                              <p:par>
                                <p:cTn id="111" presetID="63" presetClass="path" presetSubtype="0" accel="100000" fill="hold" grpId="1" nodeType="withEffect">
                                  <p:stCondLst>
                                    <p:cond delay="500"/>
                                  </p:stCondLst>
                                  <p:childTnLst>
                                    <p:animMotion origin="layout" path="M -0.25169 -4.07407E-6 L 0.00117 -4.07407E-6 " pathEditMode="relative" rAng="0" ptsTypes="AA">
                                      <p:cBhvr>
                                        <p:cTn id="112" dur="1000" fill="hold"/>
                                        <p:tgtEl>
                                          <p:spTgt spid="107"/>
                                        </p:tgtEl>
                                        <p:attrNameLst>
                                          <p:attrName>ppt_x</p:attrName>
                                          <p:attrName>ppt_y</p:attrName>
                                        </p:attrNameLst>
                                      </p:cBhvr>
                                      <p:rCtr x="12637" y="0"/>
                                    </p:animMotion>
                                  </p:childTnLst>
                                </p:cTn>
                              </p:par>
                              <p:par>
                                <p:cTn id="113" presetID="63" presetClass="path" presetSubtype="0" accel="100000" fill="hold" nodeType="withEffect">
                                  <p:stCondLst>
                                    <p:cond delay="600"/>
                                  </p:stCondLst>
                                  <p:childTnLst>
                                    <p:animMotion origin="layout" path="M -0.25169 -3.7037E-6 L -4.32587E-6 -3.7037E-6 " pathEditMode="relative" rAng="0" ptsTypes="AA">
                                      <p:cBhvr>
                                        <p:cTn id="114" dur="1000" fill="hold"/>
                                        <p:tgtEl>
                                          <p:spTgt spid="81"/>
                                        </p:tgtEl>
                                        <p:attrNameLst>
                                          <p:attrName>ppt_x</p:attrName>
                                          <p:attrName>ppt_y</p:attrName>
                                        </p:attrNameLst>
                                      </p:cBhvr>
                                      <p:rCtr x="12585" y="0"/>
                                    </p:animMotion>
                                  </p:childTnLst>
                                </p:cTn>
                              </p:par>
                              <p:par>
                                <p:cTn id="115" presetID="63" presetClass="path" presetSubtype="0" accel="100000" fill="hold" grpId="1" nodeType="withEffect">
                                  <p:stCondLst>
                                    <p:cond delay="600"/>
                                  </p:stCondLst>
                                  <p:childTnLst>
                                    <p:animMotion origin="layout" path="M -0.25169 -7.40741E-7 L 0.00144 -7.40741E-7 " pathEditMode="relative" rAng="0" ptsTypes="AA">
                                      <p:cBhvr>
                                        <p:cTn id="116" dur="1000" fill="hold"/>
                                        <p:tgtEl>
                                          <p:spTgt spid="106"/>
                                        </p:tgtEl>
                                        <p:attrNameLst>
                                          <p:attrName>ppt_x</p:attrName>
                                          <p:attrName>ppt_y</p:attrName>
                                        </p:attrNameLst>
                                      </p:cBhvr>
                                      <p:rCtr x="12650" y="0"/>
                                    </p:animMotion>
                                  </p:childTnLst>
                                </p:cTn>
                              </p:par>
                              <p:par>
                                <p:cTn id="117" presetID="63" presetClass="path" presetSubtype="0" accel="100000" fill="hold" nodeType="withEffect">
                                  <p:stCondLst>
                                    <p:cond delay="700"/>
                                  </p:stCondLst>
                                  <p:childTnLst>
                                    <p:animMotion origin="layout" path="M -0.25169 -3.7037E-6 L -4.32587E-6 -3.7037E-6 " pathEditMode="relative" rAng="0" ptsTypes="AA">
                                      <p:cBhvr>
                                        <p:cTn id="118" dur="1000" fill="hold"/>
                                        <p:tgtEl>
                                          <p:spTgt spid="85"/>
                                        </p:tgtEl>
                                        <p:attrNameLst>
                                          <p:attrName>ppt_x</p:attrName>
                                          <p:attrName>ppt_y</p:attrName>
                                        </p:attrNameLst>
                                      </p:cBhvr>
                                      <p:rCtr x="12585" y="0"/>
                                    </p:animMotion>
                                  </p:childTnLst>
                                </p:cTn>
                              </p:par>
                              <p:par>
                                <p:cTn id="119" presetID="63" presetClass="path" presetSubtype="0" accel="100000" fill="hold" grpId="1" nodeType="withEffect">
                                  <p:stCondLst>
                                    <p:cond delay="700"/>
                                  </p:stCondLst>
                                  <p:childTnLst>
                                    <p:animMotion origin="layout" path="M -0.25169 4.07407E-6 L 0.00065 4.07407E-6 " pathEditMode="relative" rAng="0" ptsTypes="AA">
                                      <p:cBhvr>
                                        <p:cTn id="120" dur="1000" fill="hold"/>
                                        <p:tgtEl>
                                          <p:spTgt spid="105"/>
                                        </p:tgtEl>
                                        <p:attrNameLst>
                                          <p:attrName>ppt_x</p:attrName>
                                          <p:attrName>ppt_y</p:attrName>
                                        </p:attrNameLst>
                                      </p:cBhvr>
                                      <p:rCtr x="12611" y="0"/>
                                    </p:animMotion>
                                  </p:childTnLst>
                                </p:cTn>
                              </p:par>
                              <p:par>
                                <p:cTn id="121" presetID="63" presetClass="path" presetSubtype="0" accel="100000" fill="hold" nodeType="withEffect">
                                  <p:stCondLst>
                                    <p:cond delay="800"/>
                                  </p:stCondLst>
                                  <p:childTnLst>
                                    <p:animMotion origin="layout" path="M -0.25169 -3.7037E-6 L -4.32587E-6 -3.7037E-6 " pathEditMode="relative" rAng="0" ptsTypes="AA">
                                      <p:cBhvr>
                                        <p:cTn id="122" dur="1000" fill="hold"/>
                                        <p:tgtEl>
                                          <p:spTgt spid="93"/>
                                        </p:tgtEl>
                                        <p:attrNameLst>
                                          <p:attrName>ppt_x</p:attrName>
                                          <p:attrName>ppt_y</p:attrName>
                                        </p:attrNameLst>
                                      </p:cBhvr>
                                      <p:rCtr x="12585" y="0"/>
                                    </p:animMotion>
                                  </p:childTnLst>
                                </p:cTn>
                              </p:par>
                              <p:par>
                                <p:cTn id="123" presetID="63" presetClass="path" presetSubtype="0" accel="100000" fill="hold" grpId="1" nodeType="withEffect">
                                  <p:stCondLst>
                                    <p:cond delay="800"/>
                                  </p:stCondLst>
                                  <p:childTnLst>
                                    <p:animMotion origin="layout" path="M -0.25169 -2.96296E-6 L -0.00052 -2.96296E-6 " pathEditMode="relative" rAng="0" ptsTypes="AA">
                                      <p:cBhvr>
                                        <p:cTn id="124" dur="1000" fill="hold"/>
                                        <p:tgtEl>
                                          <p:spTgt spid="104"/>
                                        </p:tgtEl>
                                        <p:attrNameLst>
                                          <p:attrName>ppt_x</p:attrName>
                                          <p:attrName>ppt_y</p:attrName>
                                        </p:attrNameLst>
                                      </p:cBhvr>
                                      <p:rCtr x="12559" y="0"/>
                                    </p:animMotion>
                                  </p:childTnLst>
                                </p:cTn>
                              </p:par>
                              <p:par>
                                <p:cTn id="125" presetID="63" presetClass="path" presetSubtype="0" accel="100000" fill="hold" nodeType="withEffect">
                                  <p:stCondLst>
                                    <p:cond delay="900"/>
                                  </p:stCondLst>
                                  <p:childTnLst>
                                    <p:animMotion origin="layout" path="M -0.25169 -3.7037E-6 L -4.32587E-6 -3.7037E-6 " pathEditMode="relative" rAng="0" ptsTypes="AA">
                                      <p:cBhvr>
                                        <p:cTn id="126" dur="1000" fill="hold"/>
                                        <p:tgtEl>
                                          <p:spTgt spid="99"/>
                                        </p:tgtEl>
                                        <p:attrNameLst>
                                          <p:attrName>ppt_x</p:attrName>
                                          <p:attrName>ppt_y</p:attrName>
                                        </p:attrNameLst>
                                      </p:cBhvr>
                                      <p:rCtr x="12585" y="0"/>
                                    </p:animMotion>
                                  </p:childTnLst>
                                </p:cTn>
                              </p:par>
                              <p:par>
                                <p:cTn id="127" presetID="63" presetClass="path" presetSubtype="0" accel="100000" fill="hold" grpId="1" nodeType="withEffect">
                                  <p:stCondLst>
                                    <p:cond delay="900"/>
                                  </p:stCondLst>
                                  <p:childTnLst>
                                    <p:animMotion origin="layout" path="M -0.25169 -3.7037E-6 L -4.32587E-6 -3.7037E-6 " pathEditMode="relative" rAng="0" ptsTypes="AA">
                                      <p:cBhvr>
                                        <p:cTn id="128" dur="1000" fill="hold"/>
                                        <p:tgtEl>
                                          <p:spTgt spid="103"/>
                                        </p:tgtEl>
                                        <p:attrNameLst>
                                          <p:attrName>ppt_x</p:attrName>
                                          <p:attrName>ppt_y</p:attrName>
                                        </p:attrNameLst>
                                      </p:cBhvr>
                                      <p:rCtr x="12585" y="0"/>
                                    </p:animMotion>
                                  </p:childTnLst>
                                </p:cTn>
                              </p:par>
                              <p:par>
                                <p:cTn id="129" presetID="63" presetClass="path" presetSubtype="0" accel="100000" fill="hold" grpId="1" nodeType="withEffect">
                                  <p:stCondLst>
                                    <p:cond delay="900"/>
                                  </p:stCondLst>
                                  <p:childTnLst>
                                    <p:animMotion origin="layout" path="M -0.2517 -1.48148E-6 L 3.96668E-6 -1.48148E-6 " pathEditMode="relative" rAng="0" ptsTypes="AA">
                                      <p:cBhvr>
                                        <p:cTn id="130" dur="1000" fill="hold"/>
                                        <p:tgtEl>
                                          <p:spTgt spid="36"/>
                                        </p:tgtEl>
                                        <p:attrNameLst>
                                          <p:attrName>ppt_x</p:attrName>
                                          <p:attrName>ppt_y</p:attrName>
                                        </p:attrNameLst>
                                      </p:cBhvr>
                                      <p:rCtr x="12585" y="0"/>
                                    </p:animMotion>
                                  </p:childTnLst>
                                </p:cTn>
                              </p:par>
                              <p:par>
                                <p:cTn id="131" presetID="63" presetClass="path" presetSubtype="0" accel="100000" fill="hold" grpId="1" nodeType="withEffect">
                                  <p:stCondLst>
                                    <p:cond delay="900"/>
                                  </p:stCondLst>
                                  <p:childTnLst>
                                    <p:animMotion origin="layout" path="M -0.23477 -0.00023 L -0.00442 -0.00023 " pathEditMode="relative" rAng="0" ptsTypes="AA">
                                      <p:cBhvr>
                                        <p:cTn id="132" dur="1000" fill="hold"/>
                                        <p:tgtEl>
                                          <p:spTgt spid="113"/>
                                        </p:tgtEl>
                                        <p:attrNameLst>
                                          <p:attrName>ppt_x</p:attrName>
                                          <p:attrName>ppt_y</p:attrName>
                                        </p:attrNameLst>
                                      </p:cBhvr>
                                      <p:rCtr x="11517" y="0"/>
                                    </p:animMotion>
                                  </p:childTnLst>
                                </p:cTn>
                              </p:par>
                              <p:par>
                                <p:cTn id="133" presetID="63" presetClass="path" presetSubtype="0" accel="100000" fill="hold" grpId="2" nodeType="withEffect">
                                  <p:stCondLst>
                                    <p:cond delay="900"/>
                                  </p:stCondLst>
                                  <p:childTnLst>
                                    <p:animMotion origin="layout" path="M -0.23516 3.33333E-6 L 0.00078 3.33333E-6 " pathEditMode="relative" rAng="0" ptsTypes="AA">
                                      <p:cBhvr>
                                        <p:cTn id="134" dur="1000" fill="hold"/>
                                        <p:tgtEl>
                                          <p:spTgt spid="37"/>
                                        </p:tgtEl>
                                        <p:attrNameLst>
                                          <p:attrName>ppt_x</p:attrName>
                                          <p:attrName>ppt_y</p:attrName>
                                        </p:attrNameLst>
                                      </p:cBhvr>
                                      <p:rCtr x="11791" y="0"/>
                                    </p:animMotion>
                                  </p:childTnLst>
                                </p:cTn>
                              </p:par>
                              <p:par>
                                <p:cTn id="135" presetID="8" presetClass="emph" presetSubtype="0" accel="50000" decel="50000" fill="hold" grpId="3" nodeType="withEffect">
                                  <p:stCondLst>
                                    <p:cond delay="900"/>
                                  </p:stCondLst>
                                  <p:childTnLst>
                                    <p:animRot by="10800000">
                                      <p:cBhvr>
                                        <p:cTn id="136" dur="1000" fill="hold"/>
                                        <p:tgtEl>
                                          <p:spTgt spid="37"/>
                                        </p:tgtEl>
                                        <p:attrNameLst>
                                          <p:attrName>r</p:attrName>
                                        </p:attrNameLst>
                                      </p:cBhvr>
                                    </p:animRot>
                                  </p:childTnLst>
                                </p:cTn>
                              </p:par>
                            </p:childTnLst>
                          </p:cTn>
                        </p:par>
                      </p:childTnLst>
                    </p:cTn>
                  </p:par>
                </p:childTnLst>
              </p:cTn>
              <p:nextCondLst>
                <p:cond evt="onClick" delay="0">
                  <p:tgtEl>
                    <p:spTgt spid="113"/>
                  </p:tgtEl>
                </p:cond>
              </p:nextCondLst>
            </p:seq>
          </p:childTnLst>
        </p:cTn>
      </p:par>
    </p:tnLst>
    <p:bldLst>
      <p:bldP spid="33" grpId="0"/>
      <p:bldP spid="54" grpId="0" animBg="1"/>
      <p:bldP spid="54" grpId="1" animBg="1"/>
      <p:bldP spid="55" grpId="0" animBg="1"/>
      <p:bldP spid="55" grpId="1" animBg="1"/>
      <p:bldP spid="36" grpId="0" animBg="1"/>
      <p:bldP spid="36" grpId="1" animBg="1"/>
      <p:bldP spid="37" grpId="0" animBg="1"/>
      <p:bldP spid="37" grpId="1" animBg="1"/>
      <p:bldP spid="37" grpId="2" animBg="1"/>
      <p:bldP spid="37" grpId="3"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branding</a:t>
            </a:r>
          </a:p>
        </p:txBody>
      </p:sp>
      <p:sp>
        <p:nvSpPr>
          <p:cNvPr id="3" name="Footer Placeholder 2"/>
          <p:cNvSpPr>
            <a:spLocks noGrp="1"/>
          </p:cNvSpPr>
          <p:nvPr>
            <p:ph type="ftr" sz="quarter" idx="3"/>
          </p:nvPr>
        </p:nvSpPr>
        <p:spPr/>
        <p:txBody>
          <a:bodyPr/>
          <a:lstStyle/>
          <a:p>
            <a:r>
              <a:rPr lang="en-GB" noProof="0"/>
              <a:t>© Q-Park 2024</a:t>
            </a:r>
            <a:endParaRPr lang="en-GB" noProof="0" dirty="0"/>
          </a:p>
        </p:txBody>
      </p:sp>
      <p:sp>
        <p:nvSpPr>
          <p:cNvPr id="4" name="Slide Number Placeholder 3"/>
          <p:cNvSpPr>
            <a:spLocks noGrp="1"/>
          </p:cNvSpPr>
          <p:nvPr>
            <p:ph type="sldNum" sz="quarter" idx="4"/>
          </p:nvPr>
        </p:nvSpPr>
        <p:spPr/>
        <p:txBody>
          <a:bodyPr/>
          <a:lstStyle/>
          <a:p>
            <a:fld id="{CC6DC435-A09B-4F28-9A36-6DD9F30F961F}" type="slidenum">
              <a:rPr lang="en-GB" noProof="0" smtClean="0"/>
              <a:pPr/>
              <a:t>8</a:t>
            </a:fld>
            <a:endParaRPr lang="en-GB" noProof="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108" y="1903162"/>
            <a:ext cx="9737785" cy="3541013"/>
          </a:xfrm>
          <a:prstGeom prst="rect">
            <a:avLst/>
          </a:prstGeom>
        </p:spPr>
      </p:pic>
    </p:spTree>
    <p:extLst>
      <p:ext uri="{BB962C8B-B14F-4D97-AF65-F5344CB8AC3E}">
        <p14:creationId xmlns:p14="http://schemas.microsoft.com/office/powerpoint/2010/main" val="425170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branding</a:t>
            </a:r>
          </a:p>
        </p:txBody>
      </p:sp>
      <p:sp>
        <p:nvSpPr>
          <p:cNvPr id="3" name="Footer Placeholder 2"/>
          <p:cNvSpPr>
            <a:spLocks noGrp="1"/>
          </p:cNvSpPr>
          <p:nvPr>
            <p:ph type="ftr" sz="quarter" idx="3"/>
          </p:nvPr>
        </p:nvSpPr>
        <p:spPr/>
        <p:txBody>
          <a:bodyPr/>
          <a:lstStyle/>
          <a:p>
            <a:r>
              <a:rPr lang="en-GB" noProof="0"/>
              <a:t>© Q-Park 2024</a:t>
            </a:r>
            <a:endParaRPr lang="en-GB" noProof="0" dirty="0"/>
          </a:p>
        </p:txBody>
      </p:sp>
      <p:sp>
        <p:nvSpPr>
          <p:cNvPr id="4" name="Slide Number Placeholder 3"/>
          <p:cNvSpPr>
            <a:spLocks noGrp="1"/>
          </p:cNvSpPr>
          <p:nvPr>
            <p:ph type="sldNum" sz="quarter" idx="4"/>
          </p:nvPr>
        </p:nvSpPr>
        <p:spPr/>
        <p:txBody>
          <a:bodyPr/>
          <a:lstStyle/>
          <a:p>
            <a:fld id="{CC6DC435-A09B-4F28-9A36-6DD9F30F961F}" type="slidenum">
              <a:rPr lang="en-GB" noProof="0" smtClean="0"/>
              <a:pPr/>
              <a:t>9</a:t>
            </a:fld>
            <a:endParaRPr lang="en-GB" noProof="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49" y="1120094"/>
            <a:ext cx="9617705" cy="5176501"/>
          </a:xfrm>
          <a:prstGeom prst="rect">
            <a:avLst/>
          </a:prstGeom>
        </p:spPr>
      </p:pic>
    </p:spTree>
    <p:extLst>
      <p:ext uri="{BB962C8B-B14F-4D97-AF65-F5344CB8AC3E}">
        <p14:creationId xmlns:p14="http://schemas.microsoft.com/office/powerpoint/2010/main" val="1662058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67bc14fba85fa422730dbeb837fd17312e63440"/>
  <p:tag name="ISPRING_RESOURCE_PATHS_HASH_PRESENTER" val="9bccf58fedd1f60458ab88dcc1154a7dbbbf3"/>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PqRqJbZbea9WxReML2Zn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PqRqJbZbea9WxReML2Zn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YjMUnpqHv8eOQnlr2qXF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TYjMUnpqHv8eOQnlr2qXF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TYjMUnpqHv8eOQnlr2qX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Pukkk1LvYPQu0PfjomCx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B6hiboSssYKJhNZ6MucE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6b5GiWvsvzCI2vaoI.AFA"/>
</p:tagLst>
</file>

<file path=ppt/theme/theme1.xml><?xml version="1.0" encoding="utf-8"?>
<a:theme xmlns:a="http://schemas.openxmlformats.org/drawingml/2006/main" name="Q-Park PowerPoint">
  <a:themeElements>
    <a:clrScheme name="Q-Park Colour Scheme">
      <a:dk1>
        <a:srgbClr val="000000"/>
      </a:dk1>
      <a:lt1>
        <a:srgbClr val="FFFFFF"/>
      </a:lt1>
      <a:dk2>
        <a:srgbClr val="000000"/>
      </a:dk2>
      <a:lt2>
        <a:srgbClr val="969696"/>
      </a:lt2>
      <a:accent1>
        <a:srgbClr val="D90327"/>
      </a:accent1>
      <a:accent2>
        <a:srgbClr val="000000"/>
      </a:accent2>
      <a:accent3>
        <a:srgbClr val="5A5A5A"/>
      </a:accent3>
      <a:accent4>
        <a:srgbClr val="B4B4B4"/>
      </a:accent4>
      <a:accent5>
        <a:srgbClr val="F0F0F0"/>
      </a:accent5>
      <a:accent6>
        <a:srgbClr val="FFFFFF"/>
      </a:accent6>
      <a:hlink>
        <a:srgbClr val="D90327"/>
      </a:hlink>
      <a:folHlink>
        <a:srgbClr val="FEC5CF"/>
      </a:folHlink>
    </a:clrScheme>
    <a:fontScheme name="Q-Park">
      <a:majorFont>
        <a:latin typeface="FuturaTDem"/>
        <a:ea typeface=""/>
        <a:cs typeface=""/>
      </a:majorFont>
      <a:minorFont>
        <a:latin typeface="Futura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2DD391AD-D0E8-4EAB-A24B-515F6FDE85D9}" vid="{863BCC15-8C9A-4616-80D0-5392123872F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8FD56896B792468D647EDFC5D03013" ma:contentTypeVersion="10" ma:contentTypeDescription="Create a new document." ma:contentTypeScope="" ma:versionID="20b1ccc96dc1e16a2439bd00bc3d5679">
  <xsd:schema xmlns:xsd="http://www.w3.org/2001/XMLSchema" xmlns:xs="http://www.w3.org/2001/XMLSchema" xmlns:p="http://schemas.microsoft.com/office/2006/metadata/properties" xmlns:ns3="146d14a2-76b9-4627-beba-59d9e1e6b9f9" targetNamespace="http://schemas.microsoft.com/office/2006/metadata/properties" ma:root="true" ma:fieldsID="b845961fffefa0bbf6a4e879cc5c6c5b" ns3:_="">
    <xsd:import namespace="146d14a2-76b9-4627-beba-59d9e1e6b9f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6d14a2-76b9-4627-beba-59d9e1e6b9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47FEE0-4378-4BA2-94DD-C0C17B0FD1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6d14a2-76b9-4627-beba-59d9e1e6b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7B496-0091-4166-BA29-D2CB909D8DF4}">
  <ds:schemaRefs>
    <ds:schemaRef ds:uri="http://schemas.microsoft.com/sharepoint/v3/contenttype/forms"/>
  </ds:schemaRefs>
</ds:datastoreItem>
</file>

<file path=customXml/itemProps3.xml><?xml version="1.0" encoding="utf-8"?>
<ds:datastoreItem xmlns:ds="http://schemas.openxmlformats.org/officeDocument/2006/customXml" ds:itemID="{D83F5116-FDC9-4E11-A119-4AE85DDCF89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46d14a2-76b9-4627-beba-59d9e1e6b9f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Q-Park PowerPoint</Template>
  <TotalTime>0</TotalTime>
  <Words>3017</Words>
  <Application>Microsoft Office PowerPoint</Application>
  <PresentationFormat>Widescreen</PresentationFormat>
  <Paragraphs>1044</Paragraphs>
  <Slides>63</Slides>
  <Notes>12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1" baseType="lpstr">
      <vt:lpstr>Wingdings</vt:lpstr>
      <vt:lpstr>Arial</vt:lpstr>
      <vt:lpstr>Calibri</vt:lpstr>
      <vt:lpstr>FuturaTDem</vt:lpstr>
      <vt:lpstr>Segoe UI Light</vt:lpstr>
      <vt:lpstr>FuturaT</vt:lpstr>
      <vt:lpstr>Q-Park PowerPoint</vt:lpstr>
      <vt:lpstr>think-cell Slide</vt:lpstr>
      <vt:lpstr>PowerPoint Presentation</vt:lpstr>
      <vt:lpstr>Menu</vt:lpstr>
      <vt:lpstr>About branding</vt:lpstr>
      <vt:lpstr>About branding</vt:lpstr>
      <vt:lpstr>About branding</vt:lpstr>
      <vt:lpstr>About branding</vt:lpstr>
      <vt:lpstr>About branding</vt:lpstr>
      <vt:lpstr>About branding</vt:lpstr>
      <vt:lpstr>About branding</vt:lpstr>
      <vt:lpstr>Q-Park brand</vt:lpstr>
      <vt:lpstr>Q-Park brand</vt:lpstr>
      <vt:lpstr>Q-Park logo &amp; colour</vt:lpstr>
      <vt:lpstr>Q-Park logo &amp; space</vt:lpstr>
      <vt:lpstr>Q-Park logo &amp; space</vt:lpstr>
      <vt:lpstr>Q-Park logo &amp; tag line</vt:lpstr>
      <vt:lpstr>Q-Park logo don’ts</vt:lpstr>
      <vt:lpstr>Q-Park logo don’ts</vt:lpstr>
      <vt:lpstr>Q-Park logo don’ts</vt:lpstr>
      <vt:lpstr>Q-Park logo &amp; parking facility name</vt:lpstr>
      <vt:lpstr>Q-Park typeface</vt:lpstr>
      <vt:lpstr>Q-Park colour green</vt:lpstr>
      <vt:lpstr>Q-Park white column</vt:lpstr>
      <vt:lpstr>Q-Park white column</vt:lpstr>
      <vt:lpstr>Q-Park white column</vt:lpstr>
      <vt:lpstr>Q-Park images do’s</vt:lpstr>
      <vt:lpstr>Q-Park images do’s</vt:lpstr>
      <vt:lpstr>Q-Park images do’s</vt:lpstr>
      <vt:lpstr>Q-Park images do’s</vt:lpstr>
      <vt:lpstr>Q-Park images do’s</vt:lpstr>
      <vt:lpstr>Q-Park images don’ts</vt:lpstr>
      <vt:lpstr>Q-Park images don’ts</vt:lpstr>
      <vt:lpstr>Q-Park images don’ts</vt:lpstr>
      <vt:lpstr>Q-Park language</vt:lpstr>
      <vt:lpstr>Q-Park language</vt:lpstr>
      <vt:lpstr>Q-Park language</vt:lpstr>
      <vt:lpstr>Q-Park country order</vt:lpstr>
      <vt:lpstr>Q-Park templates</vt:lpstr>
      <vt:lpstr>Q-Park word</vt:lpstr>
      <vt:lpstr>Q-Park e-mail</vt:lpstr>
      <vt:lpstr>Q-Park PowerPoint presentation</vt:lpstr>
      <vt:lpstr>Use single line headings only</vt:lpstr>
      <vt:lpstr>Use standard layout options</vt:lpstr>
      <vt:lpstr>Usage of bullet lists</vt:lpstr>
      <vt:lpstr>Usage of tables, graphs, charts and art</vt:lpstr>
      <vt:lpstr>Usage of art – full bleed exception</vt:lpstr>
      <vt:lpstr>Model: SmartArt – Adapt SmartArt to Q-Park style </vt:lpstr>
      <vt:lpstr>Model: Bar chart</vt:lpstr>
      <vt:lpstr>Model: Bar chart 100%</vt:lpstr>
      <vt:lpstr>Model: Pie chart</vt:lpstr>
      <vt:lpstr>PowerPoint Presentation</vt:lpstr>
      <vt:lpstr>PowerPoint Presentation</vt:lpstr>
      <vt:lpstr>PowerPoint Presentation</vt:lpstr>
      <vt:lpstr>PowerPoint Presentation</vt:lpstr>
      <vt:lpstr>PowerPoint Presentation</vt:lpstr>
      <vt:lpstr>PowerPoint Presentation</vt:lpstr>
      <vt:lpstr>Standard colour scheme – based on 4 data points</vt:lpstr>
      <vt:lpstr>Standard colour scheme – based on 5 data points</vt:lpstr>
      <vt:lpstr>Standard colour scheme – based on 6 data points</vt:lpstr>
      <vt:lpstr>Customised colour/shape scheme – based on 7 data points</vt:lpstr>
      <vt:lpstr>Customised colour/shape scheme – based on &gt;7 data points</vt:lpstr>
      <vt:lpstr>Customised colour/shape scheme – based on &gt;10 data points</vt:lpstr>
      <vt:lpstr>All colours used – in RGB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Sacha Oerlemans</dc:creator>
  <cp:lastModifiedBy>Sacha Oerlemans</cp:lastModifiedBy>
  <cp:revision>8</cp:revision>
  <dcterms:created xsi:type="dcterms:W3CDTF">2022-06-17T07:41:06Z</dcterms:created>
  <dcterms:modified xsi:type="dcterms:W3CDTF">2025-10-25T09:01:55Z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0x010100CE8FD56896B792468D647EDFC5D03013</vt:lpwstr>
  </property>
  <property fmtid="{D5CDD505-2E9C-101B-9397-08002B2CF9AE}" pid="3" name="MSIP_Label_4e739b0e-8e61-4cad-a3a5-91d319e0b6b9_Enabled">
    <vt:lpwstr>true</vt:lpwstr>
  </property>
  <property fmtid="{D5CDD505-2E9C-101B-9397-08002B2CF9AE}" pid="4" name="MSIP_Label_4e739b0e-8e61-4cad-a3a5-91d319e0b6b9_SetDate">
    <vt:lpwstr>2022-06-17T07:41:06Z</vt:lpwstr>
  </property>
  <property fmtid="{D5CDD505-2E9C-101B-9397-08002B2CF9AE}" pid="5" name="MSIP_Label_4e739b0e-8e61-4cad-a3a5-91d319e0b6b9_Method">
    <vt:lpwstr>Standard</vt:lpwstr>
  </property>
  <property fmtid="{D5CDD505-2E9C-101B-9397-08002B2CF9AE}" pid="6" name="MSIP_Label_4e739b0e-8e61-4cad-a3a5-91d319e0b6b9_Name">
    <vt:lpwstr>Restricted</vt:lpwstr>
  </property>
  <property fmtid="{D5CDD505-2E9C-101B-9397-08002B2CF9AE}" pid="7" name="MSIP_Label_4e739b0e-8e61-4cad-a3a5-91d319e0b6b9_SiteId">
    <vt:lpwstr>598e09b7-4cb7-4728-a5c0-6ae7395f428d</vt:lpwstr>
  </property>
  <property fmtid="{D5CDD505-2E9C-101B-9397-08002B2CF9AE}" pid="8" name="MSIP_Label_4e739b0e-8e61-4cad-a3a5-91d319e0b6b9_ActionId">
    <vt:lpwstr>490db71f-0732-4e3f-bdac-505dd7e222e7</vt:lpwstr>
  </property>
  <property fmtid="{D5CDD505-2E9C-101B-9397-08002B2CF9AE}" pid="9" name="MSIP_Label_4e739b0e-8e61-4cad-a3a5-91d319e0b6b9_ContentBits">
    <vt:lpwstr>0</vt:lpwstr>
  </property>
</Properties>
</file>